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354" r:id="rId5"/>
    <p:sldId id="331" r:id="rId6"/>
    <p:sldId id="334" r:id="rId7"/>
    <p:sldId id="348" r:id="rId8"/>
    <p:sldId id="346" r:id="rId9"/>
    <p:sldId id="345" r:id="rId10"/>
    <p:sldId id="349" r:id="rId11"/>
    <p:sldId id="333" r:id="rId12"/>
    <p:sldId id="332" r:id="rId13"/>
    <p:sldId id="598" r:id="rId14"/>
    <p:sldId id="335" r:id="rId15"/>
    <p:sldId id="336" r:id="rId16"/>
    <p:sldId id="338" r:id="rId17"/>
    <p:sldId id="337" r:id="rId18"/>
    <p:sldId id="339" r:id="rId19"/>
    <p:sldId id="340" r:id="rId20"/>
    <p:sldId id="341" r:id="rId21"/>
    <p:sldId id="342" r:id="rId22"/>
    <p:sldId id="343" r:id="rId23"/>
    <p:sldId id="350" r:id="rId24"/>
    <p:sldId id="351" r:id="rId25"/>
    <p:sldId id="352" r:id="rId26"/>
    <p:sldId id="597" r:id="rId27"/>
    <p:sldId id="271" r:id="rId28"/>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Hoover, Donald Wayne" initials="HDW" lastIdx="2" clrIdx="6">
    <p:extLst>
      <p:ext uri="{19B8F6BF-5375-455C-9EA6-DF929625EA0E}">
        <p15:presenceInfo xmlns:p15="http://schemas.microsoft.com/office/powerpoint/2012/main" userId="S-1-5-21-344340502-4252695000-2390403120-1217475" providerId="AD"/>
      </p:ext>
    </p:extLst>
  </p:cmAuthor>
  <p:cmAuthor id="1" name="Hart, Lauren" initials="HL" lastIdx="40" clrIdx="0">
    <p:extLst/>
  </p:cmAuthor>
  <p:cmAuthor id="2" name="Munson, Alexandra" initials="MA" lastIdx="17" clrIdx="1">
    <p:extLst/>
  </p:cmAuthor>
  <p:cmAuthor id="3" name="Andy Beke" initials="AB" lastIdx="11" clrIdx="2">
    <p:extLst/>
  </p:cmAuthor>
  <p:cmAuthor id="4" name="Alexandra Munson" initials="AM" lastIdx="1" clrIdx="3">
    <p:extLst/>
  </p:cmAuthor>
  <p:cmAuthor id="5" name="Alexandra Munson" initials="AM [2]" lastIdx="1" clrIdx="4">
    <p:extLst/>
  </p:cmAuthor>
  <p:cmAuthor id="6" name="Alexandra Munson" initials="AM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1739"/>
    <a:srgbClr val="C83537"/>
    <a:srgbClr val="ECCE18"/>
    <a:srgbClr val="005B74"/>
    <a:srgbClr val="D19F2A"/>
    <a:srgbClr val="002F3C"/>
    <a:srgbClr val="1E1860"/>
    <a:srgbClr val="F7E7C7"/>
    <a:srgbClr val="662118"/>
    <a:srgbClr val="5E9A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74" autoAdjust="0"/>
    <p:restoredTop sz="75676" autoAdjust="0"/>
  </p:normalViewPr>
  <p:slideViewPr>
    <p:cSldViewPr>
      <p:cViewPr varScale="1">
        <p:scale>
          <a:sx n="70" d="100"/>
          <a:sy n="70" d="100"/>
        </p:scale>
        <p:origin x="2394" y="60"/>
      </p:cViewPr>
      <p:guideLst>
        <p:guide orient="horz" pos="2448"/>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D2B9CF-B903-4EB0-B9BD-B3495722D764}" type="doc">
      <dgm:prSet loTypeId="urn:microsoft.com/office/officeart/2009/layout/CircleArrowProcess" loCatId="process" qsTypeId="urn:microsoft.com/office/officeart/2005/8/quickstyle/simple1" qsCatId="simple" csTypeId="urn:microsoft.com/office/officeart/2005/8/colors/colorful3" csCatId="colorful" phldr="1"/>
      <dgm:spPr/>
      <dgm:t>
        <a:bodyPr/>
        <a:lstStyle/>
        <a:p>
          <a:endParaRPr lang="es-MX"/>
        </a:p>
      </dgm:t>
    </dgm:pt>
    <dgm:pt modelId="{F1DBCA04-7928-4569-9453-50F06C3C5953}">
      <dgm:prSet phldrT="[Texto]"/>
      <dgm:spPr/>
      <dgm:t>
        <a:bodyPr/>
        <a:lstStyle/>
        <a:p>
          <a:r>
            <a:rPr lang="es-MX" b="1" dirty="0" err="1">
              <a:solidFill>
                <a:srgbClr val="301739"/>
              </a:solidFill>
              <a:latin typeface="Century Gothic" panose="020B0502020202020204" pitchFamily="34" charset="0"/>
            </a:rPr>
            <a:t>Design</a:t>
          </a:r>
          <a:endParaRPr lang="es-MX" b="1" dirty="0">
            <a:solidFill>
              <a:srgbClr val="301739"/>
            </a:solidFill>
            <a:latin typeface="Century Gothic" panose="020B0502020202020204" pitchFamily="34" charset="0"/>
          </a:endParaRPr>
        </a:p>
      </dgm:t>
    </dgm:pt>
    <dgm:pt modelId="{1ED3026F-7FED-4ABB-BED0-E3346C0133F4}" type="parTrans" cxnId="{0A836D3A-FDE3-4EB6-8E6F-7BFF0DAB9212}">
      <dgm:prSet/>
      <dgm:spPr/>
      <dgm:t>
        <a:bodyPr/>
        <a:lstStyle/>
        <a:p>
          <a:endParaRPr lang="es-MX"/>
        </a:p>
      </dgm:t>
    </dgm:pt>
    <dgm:pt modelId="{E5A14AFA-DD95-4F27-91A9-D846A339007A}" type="sibTrans" cxnId="{0A836D3A-FDE3-4EB6-8E6F-7BFF0DAB9212}">
      <dgm:prSet/>
      <dgm:spPr/>
      <dgm:t>
        <a:bodyPr/>
        <a:lstStyle/>
        <a:p>
          <a:endParaRPr lang="es-MX"/>
        </a:p>
      </dgm:t>
    </dgm:pt>
    <dgm:pt modelId="{DD3978D6-CC34-4C10-84A6-55CC6A413F89}">
      <dgm:prSet phldrT="[Texto]"/>
      <dgm:spPr/>
      <dgm:t>
        <a:bodyPr/>
        <a:lstStyle/>
        <a:p>
          <a:r>
            <a:rPr lang="es-MX" b="1" dirty="0" err="1">
              <a:solidFill>
                <a:srgbClr val="301739"/>
              </a:solidFill>
              <a:latin typeface="Century Gothic" panose="020B0502020202020204" pitchFamily="34" charset="0"/>
            </a:rPr>
            <a:t>Processes</a:t>
          </a:r>
          <a:endParaRPr lang="es-MX" b="1" dirty="0">
            <a:solidFill>
              <a:srgbClr val="301739"/>
            </a:solidFill>
            <a:latin typeface="Century Gothic" panose="020B0502020202020204" pitchFamily="34" charset="0"/>
          </a:endParaRPr>
        </a:p>
      </dgm:t>
    </dgm:pt>
    <dgm:pt modelId="{42E85089-653A-433F-A3B5-F09785BF9DF7}" type="parTrans" cxnId="{51B33B43-C3A8-420E-B8F8-4F278972B723}">
      <dgm:prSet/>
      <dgm:spPr/>
      <dgm:t>
        <a:bodyPr/>
        <a:lstStyle/>
        <a:p>
          <a:endParaRPr lang="es-MX"/>
        </a:p>
      </dgm:t>
    </dgm:pt>
    <dgm:pt modelId="{92076E9C-2789-4C56-8C0F-B5C695571471}" type="sibTrans" cxnId="{51B33B43-C3A8-420E-B8F8-4F278972B723}">
      <dgm:prSet/>
      <dgm:spPr/>
      <dgm:t>
        <a:bodyPr/>
        <a:lstStyle/>
        <a:p>
          <a:endParaRPr lang="es-MX"/>
        </a:p>
      </dgm:t>
    </dgm:pt>
    <dgm:pt modelId="{F7B45487-2F2C-4B2C-86DE-2437A7FE1839}">
      <dgm:prSet phldrT="[Texto]"/>
      <dgm:spPr/>
      <dgm:t>
        <a:bodyPr/>
        <a:lstStyle/>
        <a:p>
          <a:r>
            <a:rPr lang="es-MX" b="1" dirty="0">
              <a:solidFill>
                <a:srgbClr val="7F7F7F"/>
              </a:solidFill>
              <a:latin typeface="Century Gothic" panose="020B0502020202020204" pitchFamily="34" charset="0"/>
            </a:rPr>
            <a:t>Impact</a:t>
          </a:r>
        </a:p>
      </dgm:t>
    </dgm:pt>
    <dgm:pt modelId="{C2C91C32-98A8-4834-BF88-A80BDDFF043D}" type="parTrans" cxnId="{B8E2C475-9267-43A5-862B-95D03ADDDCEE}">
      <dgm:prSet/>
      <dgm:spPr/>
      <dgm:t>
        <a:bodyPr/>
        <a:lstStyle/>
        <a:p>
          <a:endParaRPr lang="es-MX"/>
        </a:p>
      </dgm:t>
    </dgm:pt>
    <dgm:pt modelId="{02685F2C-D8F3-4E4B-BF61-A43876BD7117}" type="sibTrans" cxnId="{B8E2C475-9267-43A5-862B-95D03ADDDCEE}">
      <dgm:prSet/>
      <dgm:spPr/>
      <dgm:t>
        <a:bodyPr/>
        <a:lstStyle/>
        <a:p>
          <a:endParaRPr lang="es-MX"/>
        </a:p>
      </dgm:t>
    </dgm:pt>
    <dgm:pt modelId="{CDBAA60F-FCDB-4686-BD37-557C93897588}" type="pres">
      <dgm:prSet presAssocID="{35D2B9CF-B903-4EB0-B9BD-B3495722D764}" presName="Name0" presStyleCnt="0">
        <dgm:presLayoutVars>
          <dgm:chMax val="7"/>
          <dgm:chPref val="7"/>
          <dgm:dir/>
          <dgm:animLvl val="lvl"/>
        </dgm:presLayoutVars>
      </dgm:prSet>
      <dgm:spPr/>
    </dgm:pt>
    <dgm:pt modelId="{27F51F28-C9BD-4284-96F4-1AB0525EC50F}" type="pres">
      <dgm:prSet presAssocID="{F1DBCA04-7928-4569-9453-50F06C3C5953}" presName="Accent1" presStyleCnt="0"/>
      <dgm:spPr/>
    </dgm:pt>
    <dgm:pt modelId="{2625F14E-7074-4363-BA0F-4DB255BC0F89}" type="pres">
      <dgm:prSet presAssocID="{F1DBCA04-7928-4569-9453-50F06C3C5953}" presName="Accent" presStyleLbl="node1" presStyleIdx="0" presStyleCnt="3"/>
      <dgm:spPr/>
    </dgm:pt>
    <dgm:pt modelId="{6BDEE0B1-EF37-42E0-A3D0-00ED9446CF7A}" type="pres">
      <dgm:prSet presAssocID="{F1DBCA04-7928-4569-9453-50F06C3C5953}" presName="Parent1" presStyleLbl="revTx" presStyleIdx="0" presStyleCnt="3">
        <dgm:presLayoutVars>
          <dgm:chMax val="1"/>
          <dgm:chPref val="1"/>
          <dgm:bulletEnabled val="1"/>
        </dgm:presLayoutVars>
      </dgm:prSet>
      <dgm:spPr/>
    </dgm:pt>
    <dgm:pt modelId="{F91772D1-C8AE-481C-8D73-91178E905AEA}" type="pres">
      <dgm:prSet presAssocID="{DD3978D6-CC34-4C10-84A6-55CC6A413F89}" presName="Accent2" presStyleCnt="0"/>
      <dgm:spPr/>
    </dgm:pt>
    <dgm:pt modelId="{7649FA2F-8898-4B32-8252-261882BEF904}" type="pres">
      <dgm:prSet presAssocID="{DD3978D6-CC34-4C10-84A6-55CC6A413F89}" presName="Accent" presStyleLbl="node1" presStyleIdx="1" presStyleCnt="3"/>
      <dgm:spPr/>
    </dgm:pt>
    <dgm:pt modelId="{BC4F4039-4700-4513-AA70-8CD9DD255C4B}" type="pres">
      <dgm:prSet presAssocID="{DD3978D6-CC34-4C10-84A6-55CC6A413F89}" presName="Parent2" presStyleLbl="revTx" presStyleIdx="1" presStyleCnt="3">
        <dgm:presLayoutVars>
          <dgm:chMax val="1"/>
          <dgm:chPref val="1"/>
          <dgm:bulletEnabled val="1"/>
        </dgm:presLayoutVars>
      </dgm:prSet>
      <dgm:spPr/>
    </dgm:pt>
    <dgm:pt modelId="{B8A293B3-0029-473F-B386-CF88DB6B9094}" type="pres">
      <dgm:prSet presAssocID="{F7B45487-2F2C-4B2C-86DE-2437A7FE1839}" presName="Accent3" presStyleCnt="0"/>
      <dgm:spPr/>
    </dgm:pt>
    <dgm:pt modelId="{A39A3733-E90B-4969-8424-92B2D2C1EECC}" type="pres">
      <dgm:prSet presAssocID="{F7B45487-2F2C-4B2C-86DE-2437A7FE1839}" presName="Accent" presStyleLbl="node1" presStyleIdx="2" presStyleCnt="3"/>
      <dgm:spPr/>
    </dgm:pt>
    <dgm:pt modelId="{217E7E68-4D5A-425E-9FFF-DA346186ECBA}" type="pres">
      <dgm:prSet presAssocID="{F7B45487-2F2C-4B2C-86DE-2437A7FE1839}" presName="Parent3" presStyleLbl="revTx" presStyleIdx="2" presStyleCnt="3">
        <dgm:presLayoutVars>
          <dgm:chMax val="1"/>
          <dgm:chPref val="1"/>
          <dgm:bulletEnabled val="1"/>
        </dgm:presLayoutVars>
      </dgm:prSet>
      <dgm:spPr/>
    </dgm:pt>
  </dgm:ptLst>
  <dgm:cxnLst>
    <dgm:cxn modelId="{6D446512-F74B-4D25-985C-18B81463316B}" type="presOf" srcId="{F1DBCA04-7928-4569-9453-50F06C3C5953}" destId="{6BDEE0B1-EF37-42E0-A3D0-00ED9446CF7A}" srcOrd="0" destOrd="0" presId="urn:microsoft.com/office/officeart/2009/layout/CircleArrowProcess"/>
    <dgm:cxn modelId="{0A836D3A-FDE3-4EB6-8E6F-7BFF0DAB9212}" srcId="{35D2B9CF-B903-4EB0-B9BD-B3495722D764}" destId="{F1DBCA04-7928-4569-9453-50F06C3C5953}" srcOrd="0" destOrd="0" parTransId="{1ED3026F-7FED-4ABB-BED0-E3346C0133F4}" sibTransId="{E5A14AFA-DD95-4F27-91A9-D846A339007A}"/>
    <dgm:cxn modelId="{51B33B43-C3A8-420E-B8F8-4F278972B723}" srcId="{35D2B9CF-B903-4EB0-B9BD-B3495722D764}" destId="{DD3978D6-CC34-4C10-84A6-55CC6A413F89}" srcOrd="1" destOrd="0" parTransId="{42E85089-653A-433F-A3B5-F09785BF9DF7}" sibTransId="{92076E9C-2789-4C56-8C0F-B5C695571471}"/>
    <dgm:cxn modelId="{B8E2C475-9267-43A5-862B-95D03ADDDCEE}" srcId="{35D2B9CF-B903-4EB0-B9BD-B3495722D764}" destId="{F7B45487-2F2C-4B2C-86DE-2437A7FE1839}" srcOrd="2" destOrd="0" parTransId="{C2C91C32-98A8-4834-BF88-A80BDDFF043D}" sibTransId="{02685F2C-D8F3-4E4B-BF61-A43876BD7117}"/>
    <dgm:cxn modelId="{A288A6B0-CCD1-44F8-B13C-91ECFBBC14A3}" type="presOf" srcId="{F7B45487-2F2C-4B2C-86DE-2437A7FE1839}" destId="{217E7E68-4D5A-425E-9FFF-DA346186ECBA}" srcOrd="0" destOrd="0" presId="urn:microsoft.com/office/officeart/2009/layout/CircleArrowProcess"/>
    <dgm:cxn modelId="{C09BEDE3-B492-47C0-B565-7C84F05E1ED7}" type="presOf" srcId="{DD3978D6-CC34-4C10-84A6-55CC6A413F89}" destId="{BC4F4039-4700-4513-AA70-8CD9DD255C4B}" srcOrd="0" destOrd="0" presId="urn:microsoft.com/office/officeart/2009/layout/CircleArrowProcess"/>
    <dgm:cxn modelId="{6A5FD1E4-B649-4488-9A7F-CDB2F1D86C4E}" type="presOf" srcId="{35D2B9CF-B903-4EB0-B9BD-B3495722D764}" destId="{CDBAA60F-FCDB-4686-BD37-557C93897588}" srcOrd="0" destOrd="0" presId="urn:microsoft.com/office/officeart/2009/layout/CircleArrowProcess"/>
    <dgm:cxn modelId="{7B36ADEE-C26E-4BED-A755-E51F690C39DF}" type="presParOf" srcId="{CDBAA60F-FCDB-4686-BD37-557C93897588}" destId="{27F51F28-C9BD-4284-96F4-1AB0525EC50F}" srcOrd="0" destOrd="0" presId="urn:microsoft.com/office/officeart/2009/layout/CircleArrowProcess"/>
    <dgm:cxn modelId="{944F7FB6-5CAF-4388-9DA9-9D9904AD0307}" type="presParOf" srcId="{27F51F28-C9BD-4284-96F4-1AB0525EC50F}" destId="{2625F14E-7074-4363-BA0F-4DB255BC0F89}" srcOrd="0" destOrd="0" presId="urn:microsoft.com/office/officeart/2009/layout/CircleArrowProcess"/>
    <dgm:cxn modelId="{5009FF5D-937E-42CA-9FA0-EF5C57BAD1E9}" type="presParOf" srcId="{CDBAA60F-FCDB-4686-BD37-557C93897588}" destId="{6BDEE0B1-EF37-42E0-A3D0-00ED9446CF7A}" srcOrd="1" destOrd="0" presId="urn:microsoft.com/office/officeart/2009/layout/CircleArrowProcess"/>
    <dgm:cxn modelId="{C2D5DEDC-4705-4A6F-9020-D71FEE6A2B2D}" type="presParOf" srcId="{CDBAA60F-FCDB-4686-BD37-557C93897588}" destId="{F91772D1-C8AE-481C-8D73-91178E905AEA}" srcOrd="2" destOrd="0" presId="urn:microsoft.com/office/officeart/2009/layout/CircleArrowProcess"/>
    <dgm:cxn modelId="{57070A8C-66C6-44B2-BCE3-98ECB3254966}" type="presParOf" srcId="{F91772D1-C8AE-481C-8D73-91178E905AEA}" destId="{7649FA2F-8898-4B32-8252-261882BEF904}" srcOrd="0" destOrd="0" presId="urn:microsoft.com/office/officeart/2009/layout/CircleArrowProcess"/>
    <dgm:cxn modelId="{ECF46D77-B56A-44B3-A14E-23DF7EAF2B7E}" type="presParOf" srcId="{CDBAA60F-FCDB-4686-BD37-557C93897588}" destId="{BC4F4039-4700-4513-AA70-8CD9DD255C4B}" srcOrd="3" destOrd="0" presId="urn:microsoft.com/office/officeart/2009/layout/CircleArrowProcess"/>
    <dgm:cxn modelId="{1CF271AE-3DF1-475D-AE5B-5287B7B87211}" type="presParOf" srcId="{CDBAA60F-FCDB-4686-BD37-557C93897588}" destId="{B8A293B3-0029-473F-B386-CF88DB6B9094}" srcOrd="4" destOrd="0" presId="urn:microsoft.com/office/officeart/2009/layout/CircleArrowProcess"/>
    <dgm:cxn modelId="{3D067394-1AD1-4306-A987-78F708C532C3}" type="presParOf" srcId="{B8A293B3-0029-473F-B386-CF88DB6B9094}" destId="{A39A3733-E90B-4969-8424-92B2D2C1EECC}" srcOrd="0" destOrd="0" presId="urn:microsoft.com/office/officeart/2009/layout/CircleArrowProcess"/>
    <dgm:cxn modelId="{29FD826E-7568-49FB-87E2-E0429E1764A8}" type="presParOf" srcId="{CDBAA60F-FCDB-4686-BD37-557C93897588}" destId="{217E7E68-4D5A-425E-9FFF-DA346186ECBA}"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4114F2-1533-4095-8738-7AD85241A3FC}"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ZA"/>
        </a:p>
      </dgm:t>
    </dgm:pt>
    <dgm:pt modelId="{583A6C0C-3907-45AE-A8EE-9B675B188A74}">
      <dgm:prSet phldrT="[Text]" custT="1">
        <dgm:style>
          <a:lnRef idx="2">
            <a:schemeClr val="accent2"/>
          </a:lnRef>
          <a:fillRef idx="1">
            <a:schemeClr val="lt1"/>
          </a:fillRef>
          <a:effectRef idx="0">
            <a:schemeClr val="accent2"/>
          </a:effectRef>
          <a:fontRef idx="minor">
            <a:schemeClr val="dk1"/>
          </a:fontRef>
        </dgm:style>
      </dgm:prSet>
      <dgm:spPr/>
      <dgm:t>
        <a:bodyPr/>
        <a:lstStyle/>
        <a:p>
          <a:r>
            <a:rPr lang="en-ZA" sz="1600" b="1" dirty="0">
              <a:latin typeface="Century Gothic" panose="020B0502020202020204" pitchFamily="34" charset="0"/>
            </a:rPr>
            <a:t>Agenda setting</a:t>
          </a:r>
        </a:p>
      </dgm:t>
    </dgm:pt>
    <dgm:pt modelId="{526E327C-26D1-4A95-907A-91A96BD357D9}" type="parTrans" cxnId="{543C5845-2CF9-4137-A500-03FB31F8F71A}">
      <dgm:prSet/>
      <dgm:spPr/>
      <dgm:t>
        <a:bodyPr/>
        <a:lstStyle/>
        <a:p>
          <a:endParaRPr lang="en-ZA" sz="1600" b="1">
            <a:latin typeface="Century Gothic" panose="020B0502020202020204" pitchFamily="34" charset="0"/>
          </a:endParaRPr>
        </a:p>
      </dgm:t>
    </dgm:pt>
    <dgm:pt modelId="{DFBBD8BA-C109-4536-A783-A9BEDE71C824}" type="sibTrans" cxnId="{543C5845-2CF9-4137-A500-03FB31F8F71A}">
      <dgm:prSet/>
      <dgm:spPr/>
      <dgm:t>
        <a:bodyPr/>
        <a:lstStyle/>
        <a:p>
          <a:endParaRPr lang="en-ZA" sz="1600" b="1">
            <a:latin typeface="Century Gothic" panose="020B0502020202020204" pitchFamily="34" charset="0"/>
          </a:endParaRPr>
        </a:p>
      </dgm:t>
    </dgm:pt>
    <dgm:pt modelId="{14AC1ED9-345A-419D-B03B-1C86F55B6962}">
      <dgm:prSet phldrT="[Text]" custT="1">
        <dgm:style>
          <a:lnRef idx="2">
            <a:schemeClr val="accent2"/>
          </a:lnRef>
          <a:fillRef idx="1">
            <a:schemeClr val="lt1"/>
          </a:fillRef>
          <a:effectRef idx="0">
            <a:schemeClr val="accent2"/>
          </a:effectRef>
          <a:fontRef idx="minor">
            <a:schemeClr val="dk1"/>
          </a:fontRef>
        </dgm:style>
      </dgm:prSet>
      <dgm:spPr/>
      <dgm:t>
        <a:bodyPr/>
        <a:lstStyle/>
        <a:p>
          <a:r>
            <a:rPr lang="en-ZA" sz="1600" b="1" dirty="0">
              <a:latin typeface="Century Gothic" panose="020B0502020202020204" pitchFamily="34" charset="0"/>
            </a:rPr>
            <a:t>Policy formulation</a:t>
          </a:r>
        </a:p>
      </dgm:t>
    </dgm:pt>
    <dgm:pt modelId="{E3F1D21E-C77D-4B0C-8FFB-6E5781272765}" type="parTrans" cxnId="{DE2D05B7-3008-4067-A058-4A09843ABE30}">
      <dgm:prSet/>
      <dgm:spPr/>
      <dgm:t>
        <a:bodyPr/>
        <a:lstStyle/>
        <a:p>
          <a:endParaRPr lang="en-ZA" sz="1600" b="1">
            <a:latin typeface="Century Gothic" panose="020B0502020202020204" pitchFamily="34" charset="0"/>
          </a:endParaRPr>
        </a:p>
      </dgm:t>
    </dgm:pt>
    <dgm:pt modelId="{0B4DBB27-B8A4-4E49-8710-CA81C20D39DB}" type="sibTrans" cxnId="{DE2D05B7-3008-4067-A058-4A09843ABE30}">
      <dgm:prSet/>
      <dgm:spPr/>
      <dgm:t>
        <a:bodyPr/>
        <a:lstStyle/>
        <a:p>
          <a:endParaRPr lang="en-ZA" sz="1600" b="1">
            <a:latin typeface="Century Gothic" panose="020B0502020202020204" pitchFamily="34" charset="0"/>
          </a:endParaRPr>
        </a:p>
      </dgm:t>
    </dgm:pt>
    <dgm:pt modelId="{4A50CE05-29D2-4FF9-9DF7-B85136AD1790}">
      <dgm:prSet phldrT="[Text]" custT="1">
        <dgm:style>
          <a:lnRef idx="2">
            <a:schemeClr val="accent2"/>
          </a:lnRef>
          <a:fillRef idx="1">
            <a:schemeClr val="lt1"/>
          </a:fillRef>
          <a:effectRef idx="0">
            <a:schemeClr val="accent2"/>
          </a:effectRef>
          <a:fontRef idx="minor">
            <a:schemeClr val="dk1"/>
          </a:fontRef>
        </dgm:style>
      </dgm:prSet>
      <dgm:spPr/>
      <dgm:t>
        <a:bodyPr/>
        <a:lstStyle/>
        <a:p>
          <a:r>
            <a:rPr lang="en-ZA" sz="1600" b="1" dirty="0">
              <a:latin typeface="Century Gothic" panose="020B0502020202020204" pitchFamily="34" charset="0"/>
            </a:rPr>
            <a:t>Implementation</a:t>
          </a:r>
        </a:p>
      </dgm:t>
    </dgm:pt>
    <dgm:pt modelId="{5967C745-8398-4EBB-982D-99919A5B13B2}" type="parTrans" cxnId="{2D14EC32-1AD2-426C-A048-AE680BBF0922}">
      <dgm:prSet/>
      <dgm:spPr/>
      <dgm:t>
        <a:bodyPr/>
        <a:lstStyle/>
        <a:p>
          <a:endParaRPr lang="en-ZA" sz="1600" b="1">
            <a:latin typeface="Century Gothic" panose="020B0502020202020204" pitchFamily="34" charset="0"/>
          </a:endParaRPr>
        </a:p>
      </dgm:t>
    </dgm:pt>
    <dgm:pt modelId="{608D11DE-2934-4082-A138-81E5C4B9C5F7}" type="sibTrans" cxnId="{2D14EC32-1AD2-426C-A048-AE680BBF0922}">
      <dgm:prSet/>
      <dgm:spPr/>
      <dgm:t>
        <a:bodyPr/>
        <a:lstStyle/>
        <a:p>
          <a:endParaRPr lang="en-ZA" sz="1600" b="1">
            <a:latin typeface="Century Gothic" panose="020B0502020202020204" pitchFamily="34" charset="0"/>
          </a:endParaRPr>
        </a:p>
      </dgm:t>
    </dgm:pt>
    <dgm:pt modelId="{1DAC6611-3086-4EA6-BB7C-3E370FBCE80C}">
      <dgm:prSet custT="1">
        <dgm:style>
          <a:lnRef idx="2">
            <a:schemeClr val="accent2"/>
          </a:lnRef>
          <a:fillRef idx="1">
            <a:schemeClr val="lt1"/>
          </a:fillRef>
          <a:effectRef idx="0">
            <a:schemeClr val="accent2"/>
          </a:effectRef>
          <a:fontRef idx="minor">
            <a:schemeClr val="dk1"/>
          </a:fontRef>
        </dgm:style>
      </dgm:prSet>
      <dgm:spPr/>
      <dgm:t>
        <a:bodyPr/>
        <a:lstStyle/>
        <a:p>
          <a:r>
            <a:rPr lang="en-ZA" sz="1600" b="1" dirty="0">
              <a:latin typeface="Century Gothic" panose="020B0502020202020204" pitchFamily="34" charset="0"/>
            </a:rPr>
            <a:t>Evaluation</a:t>
          </a:r>
        </a:p>
      </dgm:t>
    </dgm:pt>
    <dgm:pt modelId="{556B8703-AB64-4902-A4BC-4985309CDED0}" type="parTrans" cxnId="{D63CAD2C-0090-4D9A-9B44-FDEC8DBF33E0}">
      <dgm:prSet/>
      <dgm:spPr/>
      <dgm:t>
        <a:bodyPr/>
        <a:lstStyle/>
        <a:p>
          <a:endParaRPr lang="en-US" sz="1600" b="1">
            <a:latin typeface="Century Gothic" panose="020B0502020202020204" pitchFamily="34" charset="0"/>
          </a:endParaRPr>
        </a:p>
      </dgm:t>
    </dgm:pt>
    <dgm:pt modelId="{30B914E5-8061-4E65-8E10-CE9CDA550423}" type="sibTrans" cxnId="{D63CAD2C-0090-4D9A-9B44-FDEC8DBF33E0}">
      <dgm:prSet/>
      <dgm:spPr/>
      <dgm:t>
        <a:bodyPr/>
        <a:lstStyle/>
        <a:p>
          <a:endParaRPr lang="en-US" sz="1600" b="1">
            <a:latin typeface="Century Gothic" panose="020B0502020202020204" pitchFamily="34" charset="0"/>
          </a:endParaRPr>
        </a:p>
      </dgm:t>
    </dgm:pt>
    <dgm:pt modelId="{63A96B87-6D22-4719-93A7-34705100FF47}" type="pres">
      <dgm:prSet presAssocID="{5A4114F2-1533-4095-8738-7AD85241A3FC}" presName="Name0" presStyleCnt="0">
        <dgm:presLayoutVars>
          <dgm:chMax val="11"/>
          <dgm:chPref val="11"/>
          <dgm:dir/>
          <dgm:resizeHandles/>
        </dgm:presLayoutVars>
      </dgm:prSet>
      <dgm:spPr/>
    </dgm:pt>
    <dgm:pt modelId="{F86210F4-9B5C-4065-8598-8E0A9A79913D}" type="pres">
      <dgm:prSet presAssocID="{1DAC6611-3086-4EA6-BB7C-3E370FBCE80C}" presName="Accent4" presStyleCnt="0"/>
      <dgm:spPr/>
    </dgm:pt>
    <dgm:pt modelId="{9DBAF3C5-D0E2-4BB7-A7EC-D5711330881E}" type="pres">
      <dgm:prSet presAssocID="{1DAC6611-3086-4EA6-BB7C-3E370FBCE80C}" presName="Accent" presStyleLbl="node1" presStyleIdx="0" presStyleCnt="4">
        <dgm:style>
          <a:lnRef idx="1">
            <a:schemeClr val="accent2"/>
          </a:lnRef>
          <a:fillRef idx="3">
            <a:schemeClr val="accent2"/>
          </a:fillRef>
          <a:effectRef idx="2">
            <a:schemeClr val="accent2"/>
          </a:effectRef>
          <a:fontRef idx="minor">
            <a:schemeClr val="lt1"/>
          </a:fontRef>
        </dgm:style>
      </dgm:prSet>
      <dgm:spPr/>
    </dgm:pt>
    <dgm:pt modelId="{F7DA4A33-91C3-4E7D-A406-D616B03F3E62}" type="pres">
      <dgm:prSet presAssocID="{1DAC6611-3086-4EA6-BB7C-3E370FBCE80C}" presName="ParentBackground4" presStyleCnt="0"/>
      <dgm:spPr/>
    </dgm:pt>
    <dgm:pt modelId="{C1B3A8D6-9E45-4F01-B998-EEFDCF36468F}" type="pres">
      <dgm:prSet presAssocID="{1DAC6611-3086-4EA6-BB7C-3E370FBCE80C}" presName="ParentBackground" presStyleLbl="fgAcc1" presStyleIdx="0" presStyleCnt="4"/>
      <dgm:spPr/>
    </dgm:pt>
    <dgm:pt modelId="{F3BD3124-8AC3-4AEA-93FA-F1563136F122}" type="pres">
      <dgm:prSet presAssocID="{1DAC6611-3086-4EA6-BB7C-3E370FBCE80C}" presName="Parent4" presStyleLbl="revTx" presStyleIdx="0" presStyleCnt="0">
        <dgm:presLayoutVars>
          <dgm:chMax val="1"/>
          <dgm:chPref val="1"/>
          <dgm:bulletEnabled val="1"/>
        </dgm:presLayoutVars>
      </dgm:prSet>
      <dgm:spPr/>
    </dgm:pt>
    <dgm:pt modelId="{2BFD4A6C-033C-4A55-AFED-EA0A18E7A424}" type="pres">
      <dgm:prSet presAssocID="{4A50CE05-29D2-4FF9-9DF7-B85136AD1790}" presName="Accent3" presStyleCnt="0"/>
      <dgm:spPr/>
    </dgm:pt>
    <dgm:pt modelId="{D1021526-049B-41FC-8F67-B0B888F802BB}" type="pres">
      <dgm:prSet presAssocID="{4A50CE05-29D2-4FF9-9DF7-B85136AD1790}" presName="Accent" presStyleLbl="node1" presStyleIdx="1" presStyleCnt="4">
        <dgm:style>
          <a:lnRef idx="1">
            <a:schemeClr val="accent2"/>
          </a:lnRef>
          <a:fillRef idx="3">
            <a:schemeClr val="accent2"/>
          </a:fillRef>
          <a:effectRef idx="2">
            <a:schemeClr val="accent2"/>
          </a:effectRef>
          <a:fontRef idx="minor">
            <a:schemeClr val="lt1"/>
          </a:fontRef>
        </dgm:style>
      </dgm:prSet>
      <dgm:spPr/>
    </dgm:pt>
    <dgm:pt modelId="{C3660949-0FAC-45A7-AE75-73FED1177927}" type="pres">
      <dgm:prSet presAssocID="{4A50CE05-29D2-4FF9-9DF7-B85136AD1790}" presName="ParentBackground3" presStyleCnt="0"/>
      <dgm:spPr/>
    </dgm:pt>
    <dgm:pt modelId="{D00360CF-B891-498B-9AF8-03AB2FC80C55}" type="pres">
      <dgm:prSet presAssocID="{4A50CE05-29D2-4FF9-9DF7-B85136AD1790}" presName="ParentBackground" presStyleLbl="fgAcc1" presStyleIdx="1" presStyleCnt="4" custLinFactNeighborX="1564"/>
      <dgm:spPr/>
    </dgm:pt>
    <dgm:pt modelId="{7757A129-EA86-4511-B0B9-420DFAADD077}" type="pres">
      <dgm:prSet presAssocID="{4A50CE05-29D2-4FF9-9DF7-B85136AD1790}" presName="Parent3" presStyleLbl="revTx" presStyleIdx="0" presStyleCnt="0">
        <dgm:presLayoutVars>
          <dgm:chMax val="1"/>
          <dgm:chPref val="1"/>
          <dgm:bulletEnabled val="1"/>
        </dgm:presLayoutVars>
      </dgm:prSet>
      <dgm:spPr/>
    </dgm:pt>
    <dgm:pt modelId="{7E0EBA84-A1E8-457A-A257-FF3F655F96F4}" type="pres">
      <dgm:prSet presAssocID="{14AC1ED9-345A-419D-B03B-1C86F55B6962}" presName="Accent2" presStyleCnt="0"/>
      <dgm:spPr/>
    </dgm:pt>
    <dgm:pt modelId="{D7F94FB6-1169-46D8-A6CA-D78C03EBFADE}" type="pres">
      <dgm:prSet presAssocID="{14AC1ED9-345A-419D-B03B-1C86F55B6962}" presName="Accent" presStyleLbl="node1" presStyleIdx="2" presStyleCnt="4">
        <dgm:style>
          <a:lnRef idx="1">
            <a:schemeClr val="accent2"/>
          </a:lnRef>
          <a:fillRef idx="3">
            <a:schemeClr val="accent2"/>
          </a:fillRef>
          <a:effectRef idx="2">
            <a:schemeClr val="accent2"/>
          </a:effectRef>
          <a:fontRef idx="minor">
            <a:schemeClr val="lt1"/>
          </a:fontRef>
        </dgm:style>
      </dgm:prSet>
      <dgm:spPr/>
    </dgm:pt>
    <dgm:pt modelId="{CC3C465B-5D0E-46B0-AB0E-594E1664EBD1}" type="pres">
      <dgm:prSet presAssocID="{14AC1ED9-345A-419D-B03B-1C86F55B6962}" presName="ParentBackground2" presStyleCnt="0"/>
      <dgm:spPr/>
    </dgm:pt>
    <dgm:pt modelId="{CABD1D19-EF45-4531-B420-D7E98ACBCA11}" type="pres">
      <dgm:prSet presAssocID="{14AC1ED9-345A-419D-B03B-1C86F55B6962}" presName="ParentBackground" presStyleLbl="fgAcc1" presStyleIdx="2" presStyleCnt="4"/>
      <dgm:spPr/>
    </dgm:pt>
    <dgm:pt modelId="{EC96A666-57B6-4B12-B0AD-50DDA03B1911}" type="pres">
      <dgm:prSet presAssocID="{14AC1ED9-345A-419D-B03B-1C86F55B6962}" presName="Parent2" presStyleLbl="revTx" presStyleIdx="0" presStyleCnt="0">
        <dgm:presLayoutVars>
          <dgm:chMax val="1"/>
          <dgm:chPref val="1"/>
          <dgm:bulletEnabled val="1"/>
        </dgm:presLayoutVars>
      </dgm:prSet>
      <dgm:spPr/>
    </dgm:pt>
    <dgm:pt modelId="{D8E7ABEA-533A-42A0-AA02-74714C096E7A}" type="pres">
      <dgm:prSet presAssocID="{583A6C0C-3907-45AE-A8EE-9B675B188A74}" presName="Accent1" presStyleCnt="0"/>
      <dgm:spPr/>
    </dgm:pt>
    <dgm:pt modelId="{3ED612F3-3645-4C91-9236-7A35AFB09608}" type="pres">
      <dgm:prSet presAssocID="{583A6C0C-3907-45AE-A8EE-9B675B188A74}" presName="Accent" presStyleLbl="node1" presStyleIdx="3" presStyleCnt="4">
        <dgm:style>
          <a:lnRef idx="1">
            <a:schemeClr val="accent2"/>
          </a:lnRef>
          <a:fillRef idx="3">
            <a:schemeClr val="accent2"/>
          </a:fillRef>
          <a:effectRef idx="2">
            <a:schemeClr val="accent2"/>
          </a:effectRef>
          <a:fontRef idx="minor">
            <a:schemeClr val="lt1"/>
          </a:fontRef>
        </dgm:style>
      </dgm:prSet>
      <dgm:spPr/>
    </dgm:pt>
    <dgm:pt modelId="{B012342A-98BB-4810-85A6-6E3756776C3B}" type="pres">
      <dgm:prSet presAssocID="{583A6C0C-3907-45AE-A8EE-9B675B188A74}" presName="ParentBackground1" presStyleCnt="0"/>
      <dgm:spPr/>
    </dgm:pt>
    <dgm:pt modelId="{A422EFEF-0E3B-475C-A8C5-CEFDB17F230C}" type="pres">
      <dgm:prSet presAssocID="{583A6C0C-3907-45AE-A8EE-9B675B188A74}" presName="ParentBackground" presStyleLbl="fgAcc1" presStyleIdx="3" presStyleCnt="4"/>
      <dgm:spPr/>
    </dgm:pt>
    <dgm:pt modelId="{335BA3DD-E53A-45E6-8BBA-27F0A7DF4C5F}" type="pres">
      <dgm:prSet presAssocID="{583A6C0C-3907-45AE-A8EE-9B675B188A74}" presName="Parent1" presStyleLbl="revTx" presStyleIdx="0" presStyleCnt="0">
        <dgm:presLayoutVars>
          <dgm:chMax val="1"/>
          <dgm:chPref val="1"/>
          <dgm:bulletEnabled val="1"/>
        </dgm:presLayoutVars>
      </dgm:prSet>
      <dgm:spPr/>
    </dgm:pt>
  </dgm:ptLst>
  <dgm:cxnLst>
    <dgm:cxn modelId="{D63CAD2C-0090-4D9A-9B44-FDEC8DBF33E0}" srcId="{5A4114F2-1533-4095-8738-7AD85241A3FC}" destId="{1DAC6611-3086-4EA6-BB7C-3E370FBCE80C}" srcOrd="3" destOrd="0" parTransId="{556B8703-AB64-4902-A4BC-4985309CDED0}" sibTransId="{30B914E5-8061-4E65-8E10-CE9CDA550423}"/>
    <dgm:cxn modelId="{2D14EC32-1AD2-426C-A048-AE680BBF0922}" srcId="{5A4114F2-1533-4095-8738-7AD85241A3FC}" destId="{4A50CE05-29D2-4FF9-9DF7-B85136AD1790}" srcOrd="2" destOrd="0" parTransId="{5967C745-8398-4EBB-982D-99919A5B13B2}" sibTransId="{608D11DE-2934-4082-A138-81E5C4B9C5F7}"/>
    <dgm:cxn modelId="{DDC36A35-0492-4A20-B772-D0B031B8036D}" type="presOf" srcId="{583A6C0C-3907-45AE-A8EE-9B675B188A74}" destId="{335BA3DD-E53A-45E6-8BBA-27F0A7DF4C5F}" srcOrd="1" destOrd="0" presId="urn:microsoft.com/office/officeart/2011/layout/CircleProcess"/>
    <dgm:cxn modelId="{543C5845-2CF9-4137-A500-03FB31F8F71A}" srcId="{5A4114F2-1533-4095-8738-7AD85241A3FC}" destId="{583A6C0C-3907-45AE-A8EE-9B675B188A74}" srcOrd="0" destOrd="0" parTransId="{526E327C-26D1-4A95-907A-91A96BD357D9}" sibTransId="{DFBBD8BA-C109-4536-A783-A9BEDE71C824}"/>
    <dgm:cxn modelId="{92F07B6C-591A-43FD-9149-483895133A83}" type="presOf" srcId="{4A50CE05-29D2-4FF9-9DF7-B85136AD1790}" destId="{7757A129-EA86-4511-B0B9-420DFAADD077}" srcOrd="1" destOrd="0" presId="urn:microsoft.com/office/officeart/2011/layout/CircleProcess"/>
    <dgm:cxn modelId="{4D1FEA70-55A0-4D08-9066-AE32AB9C3A15}" type="presOf" srcId="{583A6C0C-3907-45AE-A8EE-9B675B188A74}" destId="{A422EFEF-0E3B-475C-A8C5-CEFDB17F230C}" srcOrd="0" destOrd="0" presId="urn:microsoft.com/office/officeart/2011/layout/CircleProcess"/>
    <dgm:cxn modelId="{925A8E7D-2FDC-4CF9-B64B-0ADFB793ADEB}" type="presOf" srcId="{14AC1ED9-345A-419D-B03B-1C86F55B6962}" destId="{EC96A666-57B6-4B12-B0AD-50DDA03B1911}" srcOrd="1" destOrd="0" presId="urn:microsoft.com/office/officeart/2011/layout/CircleProcess"/>
    <dgm:cxn modelId="{3FDDC5B5-4BE1-4085-B288-32EC6227FBAB}" type="presOf" srcId="{4A50CE05-29D2-4FF9-9DF7-B85136AD1790}" destId="{D00360CF-B891-498B-9AF8-03AB2FC80C55}" srcOrd="0" destOrd="0" presId="urn:microsoft.com/office/officeart/2011/layout/CircleProcess"/>
    <dgm:cxn modelId="{DE2D05B7-3008-4067-A058-4A09843ABE30}" srcId="{5A4114F2-1533-4095-8738-7AD85241A3FC}" destId="{14AC1ED9-345A-419D-B03B-1C86F55B6962}" srcOrd="1" destOrd="0" parTransId="{E3F1D21E-C77D-4B0C-8FFB-6E5781272765}" sibTransId="{0B4DBB27-B8A4-4E49-8710-CA81C20D39DB}"/>
    <dgm:cxn modelId="{70ED15C0-124F-46F9-AAC9-E2A10DADC832}" type="presOf" srcId="{1DAC6611-3086-4EA6-BB7C-3E370FBCE80C}" destId="{F3BD3124-8AC3-4AEA-93FA-F1563136F122}" srcOrd="1" destOrd="0" presId="urn:microsoft.com/office/officeart/2011/layout/CircleProcess"/>
    <dgm:cxn modelId="{D2253AD9-F2AE-4934-A7C3-FEDD602B68E7}" type="presOf" srcId="{1DAC6611-3086-4EA6-BB7C-3E370FBCE80C}" destId="{C1B3A8D6-9E45-4F01-B998-EEFDCF36468F}" srcOrd="0" destOrd="0" presId="urn:microsoft.com/office/officeart/2011/layout/CircleProcess"/>
    <dgm:cxn modelId="{FB5E77E1-874C-4FC4-B612-A1DB7D9F24CA}" type="presOf" srcId="{14AC1ED9-345A-419D-B03B-1C86F55B6962}" destId="{CABD1D19-EF45-4531-B420-D7E98ACBCA11}" srcOrd="0" destOrd="0" presId="urn:microsoft.com/office/officeart/2011/layout/CircleProcess"/>
    <dgm:cxn modelId="{8EDA6BF1-CEC6-4E61-9329-0AEEDD0D64A6}" type="presOf" srcId="{5A4114F2-1533-4095-8738-7AD85241A3FC}" destId="{63A96B87-6D22-4719-93A7-34705100FF47}" srcOrd="0" destOrd="0" presId="urn:microsoft.com/office/officeart/2011/layout/CircleProcess"/>
    <dgm:cxn modelId="{4EC17DDD-5CBC-4F13-B5D6-119988BD4366}" type="presParOf" srcId="{63A96B87-6D22-4719-93A7-34705100FF47}" destId="{F86210F4-9B5C-4065-8598-8E0A9A79913D}" srcOrd="0" destOrd="0" presId="urn:microsoft.com/office/officeart/2011/layout/CircleProcess"/>
    <dgm:cxn modelId="{41ECF378-722A-4AF5-8E93-EB56EBE1F13E}" type="presParOf" srcId="{F86210F4-9B5C-4065-8598-8E0A9A79913D}" destId="{9DBAF3C5-D0E2-4BB7-A7EC-D5711330881E}" srcOrd="0" destOrd="0" presId="urn:microsoft.com/office/officeart/2011/layout/CircleProcess"/>
    <dgm:cxn modelId="{BE24F8AE-979B-4309-897F-6C080759C961}" type="presParOf" srcId="{63A96B87-6D22-4719-93A7-34705100FF47}" destId="{F7DA4A33-91C3-4E7D-A406-D616B03F3E62}" srcOrd="1" destOrd="0" presId="urn:microsoft.com/office/officeart/2011/layout/CircleProcess"/>
    <dgm:cxn modelId="{8EF01DCB-2704-44B4-883C-38D9F93A771F}" type="presParOf" srcId="{F7DA4A33-91C3-4E7D-A406-D616B03F3E62}" destId="{C1B3A8D6-9E45-4F01-B998-EEFDCF36468F}" srcOrd="0" destOrd="0" presId="urn:microsoft.com/office/officeart/2011/layout/CircleProcess"/>
    <dgm:cxn modelId="{DD769FC7-F2AD-4909-A5A8-1BD2F76E6A5F}" type="presParOf" srcId="{63A96B87-6D22-4719-93A7-34705100FF47}" destId="{F3BD3124-8AC3-4AEA-93FA-F1563136F122}" srcOrd="2" destOrd="0" presId="urn:microsoft.com/office/officeart/2011/layout/CircleProcess"/>
    <dgm:cxn modelId="{A7FFB45B-6522-467D-BA04-986DEEAAC70E}" type="presParOf" srcId="{63A96B87-6D22-4719-93A7-34705100FF47}" destId="{2BFD4A6C-033C-4A55-AFED-EA0A18E7A424}" srcOrd="3" destOrd="0" presId="urn:microsoft.com/office/officeart/2011/layout/CircleProcess"/>
    <dgm:cxn modelId="{8E208414-5546-4967-90B1-1BE84225301E}" type="presParOf" srcId="{2BFD4A6C-033C-4A55-AFED-EA0A18E7A424}" destId="{D1021526-049B-41FC-8F67-B0B888F802BB}" srcOrd="0" destOrd="0" presId="urn:microsoft.com/office/officeart/2011/layout/CircleProcess"/>
    <dgm:cxn modelId="{623EE217-BFFB-46BF-953D-2170A5791161}" type="presParOf" srcId="{63A96B87-6D22-4719-93A7-34705100FF47}" destId="{C3660949-0FAC-45A7-AE75-73FED1177927}" srcOrd="4" destOrd="0" presId="urn:microsoft.com/office/officeart/2011/layout/CircleProcess"/>
    <dgm:cxn modelId="{B36BDFBF-2E26-4915-B832-D55CB138BCB5}" type="presParOf" srcId="{C3660949-0FAC-45A7-AE75-73FED1177927}" destId="{D00360CF-B891-498B-9AF8-03AB2FC80C55}" srcOrd="0" destOrd="0" presId="urn:microsoft.com/office/officeart/2011/layout/CircleProcess"/>
    <dgm:cxn modelId="{512B8503-532B-4672-9522-DE2FCF484F10}" type="presParOf" srcId="{63A96B87-6D22-4719-93A7-34705100FF47}" destId="{7757A129-EA86-4511-B0B9-420DFAADD077}" srcOrd="5" destOrd="0" presId="urn:microsoft.com/office/officeart/2011/layout/CircleProcess"/>
    <dgm:cxn modelId="{3325C288-D116-4686-973F-BCAA96F0258A}" type="presParOf" srcId="{63A96B87-6D22-4719-93A7-34705100FF47}" destId="{7E0EBA84-A1E8-457A-A257-FF3F655F96F4}" srcOrd="6" destOrd="0" presId="urn:microsoft.com/office/officeart/2011/layout/CircleProcess"/>
    <dgm:cxn modelId="{E043654C-889D-4E67-82BB-730A20AB06DB}" type="presParOf" srcId="{7E0EBA84-A1E8-457A-A257-FF3F655F96F4}" destId="{D7F94FB6-1169-46D8-A6CA-D78C03EBFADE}" srcOrd="0" destOrd="0" presId="urn:microsoft.com/office/officeart/2011/layout/CircleProcess"/>
    <dgm:cxn modelId="{7C19F9BA-3887-4D0A-A262-3F9EEC708262}" type="presParOf" srcId="{63A96B87-6D22-4719-93A7-34705100FF47}" destId="{CC3C465B-5D0E-46B0-AB0E-594E1664EBD1}" srcOrd="7" destOrd="0" presId="urn:microsoft.com/office/officeart/2011/layout/CircleProcess"/>
    <dgm:cxn modelId="{41BDFA6E-4C12-482A-AEC8-8928AD8D6FAE}" type="presParOf" srcId="{CC3C465B-5D0E-46B0-AB0E-594E1664EBD1}" destId="{CABD1D19-EF45-4531-B420-D7E98ACBCA11}" srcOrd="0" destOrd="0" presId="urn:microsoft.com/office/officeart/2011/layout/CircleProcess"/>
    <dgm:cxn modelId="{E7D4592C-0101-43E9-8718-AC1FF0F78E1F}" type="presParOf" srcId="{63A96B87-6D22-4719-93A7-34705100FF47}" destId="{EC96A666-57B6-4B12-B0AD-50DDA03B1911}" srcOrd="8" destOrd="0" presId="urn:microsoft.com/office/officeart/2011/layout/CircleProcess"/>
    <dgm:cxn modelId="{F11CA8E8-E66E-49F4-8027-3C21622A4B04}" type="presParOf" srcId="{63A96B87-6D22-4719-93A7-34705100FF47}" destId="{D8E7ABEA-533A-42A0-AA02-74714C096E7A}" srcOrd="9" destOrd="0" presId="urn:microsoft.com/office/officeart/2011/layout/CircleProcess"/>
    <dgm:cxn modelId="{7CF80960-C0E1-446E-A259-C5F88EA5C7B4}" type="presParOf" srcId="{D8E7ABEA-533A-42A0-AA02-74714C096E7A}" destId="{3ED612F3-3645-4C91-9236-7A35AFB09608}" srcOrd="0" destOrd="0" presId="urn:microsoft.com/office/officeart/2011/layout/CircleProcess"/>
    <dgm:cxn modelId="{8904A871-9E64-4FB2-BCA1-B32B68AC82A3}" type="presParOf" srcId="{63A96B87-6D22-4719-93A7-34705100FF47}" destId="{B012342A-98BB-4810-85A6-6E3756776C3B}" srcOrd="10" destOrd="0" presId="urn:microsoft.com/office/officeart/2011/layout/CircleProcess"/>
    <dgm:cxn modelId="{6399CF58-E5B2-4154-AF0B-EA587233B569}" type="presParOf" srcId="{B012342A-98BB-4810-85A6-6E3756776C3B}" destId="{A422EFEF-0E3B-475C-A8C5-CEFDB17F230C}" srcOrd="0" destOrd="0" presId="urn:microsoft.com/office/officeart/2011/layout/CircleProcess"/>
    <dgm:cxn modelId="{43B72F8B-DBD5-4F64-BBD2-EEDA752B8334}" type="presParOf" srcId="{63A96B87-6D22-4719-93A7-34705100FF47}" destId="{335BA3DD-E53A-45E6-8BBA-27F0A7DF4C5F}"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EF6F7E5-53F9-4F4C-9CA1-1ACEBF2CCD21}"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s-ES"/>
        </a:p>
      </dgm:t>
    </dgm:pt>
    <dgm:pt modelId="{D464509B-7634-4625-AFC7-6EF09DAFC69B}">
      <dgm:prSet custT="1"/>
      <dgm:spPr/>
      <dgm:t>
        <a:bodyPr/>
        <a:lstStyle/>
        <a:p>
          <a:r>
            <a:rPr lang="en-US" sz="3600" dirty="0">
              <a:latin typeface="Century Gothic" panose="020B0502020202020204" pitchFamily="34" charset="0"/>
            </a:rPr>
            <a:t>Need to balance</a:t>
          </a:r>
          <a:endParaRPr lang="es-MX" sz="3600" dirty="0">
            <a:latin typeface="Century Gothic" panose="020B0502020202020204" pitchFamily="34" charset="0"/>
          </a:endParaRPr>
        </a:p>
      </dgm:t>
    </dgm:pt>
    <dgm:pt modelId="{0FDDF377-647D-4CDD-99D2-EC5F62E3B225}" type="parTrans" cxnId="{D1B831B8-3B78-4542-88C9-BD54C8C9783C}">
      <dgm:prSet/>
      <dgm:spPr/>
      <dgm:t>
        <a:bodyPr/>
        <a:lstStyle/>
        <a:p>
          <a:endParaRPr lang="es-ES">
            <a:latin typeface="Century Gothic" panose="020B0502020202020204" pitchFamily="34" charset="0"/>
          </a:endParaRPr>
        </a:p>
      </dgm:t>
    </dgm:pt>
    <dgm:pt modelId="{E1C2C236-8FD7-46D7-B35F-1F73959095A1}" type="sibTrans" cxnId="{D1B831B8-3B78-4542-88C9-BD54C8C9783C}">
      <dgm:prSet/>
      <dgm:spPr/>
      <dgm:t>
        <a:bodyPr/>
        <a:lstStyle/>
        <a:p>
          <a:endParaRPr lang="es-ES">
            <a:latin typeface="Century Gothic" panose="020B0502020202020204" pitchFamily="34" charset="0"/>
          </a:endParaRPr>
        </a:p>
      </dgm:t>
    </dgm:pt>
    <dgm:pt modelId="{3B298342-B930-446E-8DCA-42B58AB9B2E0}">
      <dgm:prSet custT="1"/>
      <dgm:spPr/>
      <dgm:t>
        <a:bodyPr/>
        <a:lstStyle/>
        <a:p>
          <a:pPr marL="344488" indent="-292100">
            <a:buFont typeface="Wingdings" panose="05000000000000000000" pitchFamily="2" charset="2"/>
            <a:buChar char="§"/>
          </a:pPr>
          <a:r>
            <a:rPr lang="en-US" sz="2400" dirty="0">
              <a:latin typeface="Century Gothic" panose="020B0502020202020204" pitchFamily="34" charset="0"/>
            </a:rPr>
            <a:t>Defining evaluation questions</a:t>
          </a:r>
          <a:endParaRPr lang="es-MX" sz="2400" dirty="0">
            <a:latin typeface="Century Gothic" panose="020B0502020202020204" pitchFamily="34" charset="0"/>
          </a:endParaRPr>
        </a:p>
      </dgm:t>
    </dgm:pt>
    <dgm:pt modelId="{482A5FA4-EBCC-405D-BB89-8C0A2E0FFA5C}" type="parTrans" cxnId="{DCD433D8-8162-4AA0-BF70-38E10BE21974}">
      <dgm:prSet/>
      <dgm:spPr/>
      <dgm:t>
        <a:bodyPr/>
        <a:lstStyle/>
        <a:p>
          <a:endParaRPr lang="es-ES">
            <a:latin typeface="Century Gothic" panose="020B0502020202020204" pitchFamily="34" charset="0"/>
          </a:endParaRPr>
        </a:p>
      </dgm:t>
    </dgm:pt>
    <dgm:pt modelId="{4A53A6D6-1E65-406F-93C1-F865388168B6}" type="sibTrans" cxnId="{DCD433D8-8162-4AA0-BF70-38E10BE21974}">
      <dgm:prSet/>
      <dgm:spPr/>
      <dgm:t>
        <a:bodyPr/>
        <a:lstStyle/>
        <a:p>
          <a:endParaRPr lang="es-ES">
            <a:latin typeface="Century Gothic" panose="020B0502020202020204" pitchFamily="34" charset="0"/>
          </a:endParaRPr>
        </a:p>
      </dgm:t>
    </dgm:pt>
    <dgm:pt modelId="{2D4824AF-B35E-4B5F-9891-BE028C3B0C85}">
      <dgm:prSet custT="1"/>
      <dgm:spPr/>
      <dgm:t>
        <a:bodyPr/>
        <a:lstStyle/>
        <a:p>
          <a:pPr marL="344488" indent="-292100">
            <a:buFont typeface="Wingdings" panose="05000000000000000000" pitchFamily="2" charset="2"/>
            <a:buChar char="§"/>
          </a:pPr>
          <a:r>
            <a:rPr lang="en-US" sz="2400" dirty="0">
              <a:latin typeface="Century Gothic" panose="020B0502020202020204" pitchFamily="34" charset="0"/>
            </a:rPr>
            <a:t>Choosing evaluation design</a:t>
          </a:r>
          <a:endParaRPr lang="es-MX" sz="2400" dirty="0">
            <a:latin typeface="Century Gothic" panose="020B0502020202020204" pitchFamily="34" charset="0"/>
          </a:endParaRPr>
        </a:p>
      </dgm:t>
    </dgm:pt>
    <dgm:pt modelId="{D08C7F15-9BCF-4AA0-B05C-70EF7CB474A0}" type="parTrans" cxnId="{254812D3-8066-4B8A-906D-BAE9163403E6}">
      <dgm:prSet/>
      <dgm:spPr/>
      <dgm:t>
        <a:bodyPr/>
        <a:lstStyle/>
        <a:p>
          <a:endParaRPr lang="es-ES">
            <a:latin typeface="Century Gothic" panose="020B0502020202020204" pitchFamily="34" charset="0"/>
          </a:endParaRPr>
        </a:p>
      </dgm:t>
    </dgm:pt>
    <dgm:pt modelId="{3F35B254-0E16-4644-AABA-EEA026C13B68}" type="sibTrans" cxnId="{254812D3-8066-4B8A-906D-BAE9163403E6}">
      <dgm:prSet/>
      <dgm:spPr/>
      <dgm:t>
        <a:bodyPr/>
        <a:lstStyle/>
        <a:p>
          <a:endParaRPr lang="es-ES">
            <a:latin typeface="Century Gothic" panose="020B0502020202020204" pitchFamily="34" charset="0"/>
          </a:endParaRPr>
        </a:p>
      </dgm:t>
    </dgm:pt>
    <dgm:pt modelId="{793E4B12-B219-4626-AC97-7F33543C620D}">
      <dgm:prSet custT="1"/>
      <dgm:spPr/>
      <dgm:t>
        <a:bodyPr/>
        <a:lstStyle/>
        <a:p>
          <a:pPr marL="344488" indent="-292100">
            <a:buFont typeface="Wingdings" panose="05000000000000000000" pitchFamily="2" charset="2"/>
            <a:buChar char="§"/>
          </a:pPr>
          <a:r>
            <a:rPr lang="en-US" sz="2400" dirty="0">
              <a:latin typeface="Century Gothic" panose="020B0502020202020204" pitchFamily="34" charset="0"/>
            </a:rPr>
            <a:t>Discussing early findings</a:t>
          </a:r>
          <a:endParaRPr lang="es-MX" sz="2400" dirty="0">
            <a:latin typeface="Century Gothic" panose="020B0502020202020204" pitchFamily="34" charset="0"/>
          </a:endParaRPr>
        </a:p>
      </dgm:t>
    </dgm:pt>
    <dgm:pt modelId="{A44723BB-9099-4CE9-AC83-AB13DCB2AE67}" type="parTrans" cxnId="{BC0AA06C-7BB1-482D-88A2-F4440C54A155}">
      <dgm:prSet/>
      <dgm:spPr/>
      <dgm:t>
        <a:bodyPr/>
        <a:lstStyle/>
        <a:p>
          <a:endParaRPr lang="es-ES">
            <a:latin typeface="Century Gothic" panose="020B0502020202020204" pitchFamily="34" charset="0"/>
          </a:endParaRPr>
        </a:p>
      </dgm:t>
    </dgm:pt>
    <dgm:pt modelId="{074DEF9E-291B-47DE-8377-BCD0AF296301}" type="sibTrans" cxnId="{BC0AA06C-7BB1-482D-88A2-F4440C54A155}">
      <dgm:prSet/>
      <dgm:spPr/>
      <dgm:t>
        <a:bodyPr/>
        <a:lstStyle/>
        <a:p>
          <a:endParaRPr lang="es-ES">
            <a:latin typeface="Century Gothic" panose="020B0502020202020204" pitchFamily="34" charset="0"/>
          </a:endParaRPr>
        </a:p>
      </dgm:t>
    </dgm:pt>
    <dgm:pt modelId="{336C6A80-1AC3-46FC-95CC-351F9F923BE4}">
      <dgm:prSet custT="1"/>
      <dgm:spPr/>
      <dgm:t>
        <a:bodyPr/>
        <a:lstStyle/>
        <a:p>
          <a:r>
            <a:rPr lang="en-US" sz="3600" dirty="0">
              <a:latin typeface="Century Gothic" panose="020B0502020202020204" pitchFamily="34" charset="0"/>
            </a:rPr>
            <a:t>Negative incidence</a:t>
          </a:r>
          <a:endParaRPr lang="es-MX" sz="3600" dirty="0">
            <a:latin typeface="Century Gothic" panose="020B0502020202020204" pitchFamily="34" charset="0"/>
          </a:endParaRPr>
        </a:p>
      </dgm:t>
    </dgm:pt>
    <dgm:pt modelId="{BFAEB4A3-E0AC-42A0-9DC9-396B9EAAEBA8}" type="parTrans" cxnId="{D3A050D5-960D-48A2-A16B-D20B57DC084E}">
      <dgm:prSet/>
      <dgm:spPr/>
      <dgm:t>
        <a:bodyPr/>
        <a:lstStyle/>
        <a:p>
          <a:endParaRPr lang="es-ES">
            <a:latin typeface="Century Gothic" panose="020B0502020202020204" pitchFamily="34" charset="0"/>
          </a:endParaRPr>
        </a:p>
      </dgm:t>
    </dgm:pt>
    <dgm:pt modelId="{EC7D4DEA-BDC1-4054-BD78-A2CF4E5DFF76}" type="sibTrans" cxnId="{D3A050D5-960D-48A2-A16B-D20B57DC084E}">
      <dgm:prSet/>
      <dgm:spPr/>
      <dgm:t>
        <a:bodyPr/>
        <a:lstStyle/>
        <a:p>
          <a:endParaRPr lang="es-ES">
            <a:latin typeface="Century Gothic" panose="020B0502020202020204" pitchFamily="34" charset="0"/>
          </a:endParaRPr>
        </a:p>
      </dgm:t>
    </dgm:pt>
    <dgm:pt modelId="{58D3812A-3020-45A2-9482-E94EC94CD28F}">
      <dgm:prSet custT="1"/>
      <dgm:spPr/>
      <dgm:t>
        <a:bodyPr/>
        <a:lstStyle/>
        <a:p>
          <a:pPr marL="344488" indent="-292100">
            <a:buFont typeface="Wingdings" panose="05000000000000000000" pitchFamily="2" charset="2"/>
            <a:buChar char="§"/>
          </a:pPr>
          <a:r>
            <a:rPr lang="en-US" sz="2400" dirty="0">
              <a:latin typeface="Century Gothic" panose="020B0502020202020204" pitchFamily="34" charset="0"/>
            </a:rPr>
            <a:t>Deciding whether or not </a:t>
          </a:r>
          <a:br>
            <a:rPr lang="en-US" sz="2400" dirty="0">
              <a:latin typeface="Century Gothic" panose="020B0502020202020204" pitchFamily="34" charset="0"/>
            </a:rPr>
          </a:br>
          <a:r>
            <a:rPr lang="en-US" sz="2400" dirty="0">
              <a:latin typeface="Century Gothic" panose="020B0502020202020204" pitchFamily="34" charset="0"/>
            </a:rPr>
            <a:t>to communicate results</a:t>
          </a:r>
          <a:endParaRPr lang="es-MX" sz="2400" dirty="0">
            <a:latin typeface="Century Gothic" panose="020B0502020202020204" pitchFamily="34" charset="0"/>
          </a:endParaRPr>
        </a:p>
      </dgm:t>
    </dgm:pt>
    <dgm:pt modelId="{BB49E405-27C8-413B-9A91-B7D5F7DEF87B}" type="parTrans" cxnId="{6B605B2B-06B9-47C9-BC87-4A4CAE05E149}">
      <dgm:prSet/>
      <dgm:spPr/>
      <dgm:t>
        <a:bodyPr/>
        <a:lstStyle/>
        <a:p>
          <a:endParaRPr lang="es-ES">
            <a:latin typeface="Century Gothic" panose="020B0502020202020204" pitchFamily="34" charset="0"/>
          </a:endParaRPr>
        </a:p>
      </dgm:t>
    </dgm:pt>
    <dgm:pt modelId="{3AF1B10E-CDD5-4A1F-AA5D-676ED2E381A7}" type="sibTrans" cxnId="{6B605B2B-06B9-47C9-BC87-4A4CAE05E149}">
      <dgm:prSet/>
      <dgm:spPr/>
      <dgm:t>
        <a:bodyPr/>
        <a:lstStyle/>
        <a:p>
          <a:endParaRPr lang="es-ES">
            <a:latin typeface="Century Gothic" panose="020B0502020202020204" pitchFamily="34" charset="0"/>
          </a:endParaRPr>
        </a:p>
      </dgm:t>
    </dgm:pt>
    <dgm:pt modelId="{CBEF22DD-11CF-4C43-BF55-5E3DE10FB467}" type="pres">
      <dgm:prSet presAssocID="{4EF6F7E5-53F9-4F4C-9CA1-1ACEBF2CCD21}" presName="Name0" presStyleCnt="0">
        <dgm:presLayoutVars>
          <dgm:dir/>
          <dgm:animLvl val="lvl"/>
          <dgm:resizeHandles val="exact"/>
        </dgm:presLayoutVars>
      </dgm:prSet>
      <dgm:spPr/>
    </dgm:pt>
    <dgm:pt modelId="{86DC2218-4581-47CA-8C4A-6791494A621D}" type="pres">
      <dgm:prSet presAssocID="{D464509B-7634-4625-AFC7-6EF09DAFC69B}" presName="linNode" presStyleCnt="0"/>
      <dgm:spPr/>
    </dgm:pt>
    <dgm:pt modelId="{33085C72-94A7-473E-A7A7-7A204EE5AC02}" type="pres">
      <dgm:prSet presAssocID="{D464509B-7634-4625-AFC7-6EF09DAFC69B}" presName="parentText" presStyleLbl="node1" presStyleIdx="0" presStyleCnt="2">
        <dgm:presLayoutVars>
          <dgm:chMax val="1"/>
          <dgm:bulletEnabled val="1"/>
        </dgm:presLayoutVars>
      </dgm:prSet>
      <dgm:spPr/>
    </dgm:pt>
    <dgm:pt modelId="{3F95D5C1-2146-44F4-A8FE-6F1DCB319FB2}" type="pres">
      <dgm:prSet presAssocID="{D464509B-7634-4625-AFC7-6EF09DAFC69B}" presName="descendantText" presStyleLbl="alignAccFollowNode1" presStyleIdx="0" presStyleCnt="2">
        <dgm:presLayoutVars>
          <dgm:bulletEnabled val="1"/>
        </dgm:presLayoutVars>
      </dgm:prSet>
      <dgm:spPr/>
    </dgm:pt>
    <dgm:pt modelId="{FF1984F2-44DC-47D0-93AD-F1A80E459275}" type="pres">
      <dgm:prSet presAssocID="{E1C2C236-8FD7-46D7-B35F-1F73959095A1}" presName="sp" presStyleCnt="0"/>
      <dgm:spPr/>
    </dgm:pt>
    <dgm:pt modelId="{2AFA9484-9CC8-4368-AF7E-AB0DC84D613D}" type="pres">
      <dgm:prSet presAssocID="{336C6A80-1AC3-46FC-95CC-351F9F923BE4}" presName="linNode" presStyleCnt="0"/>
      <dgm:spPr/>
    </dgm:pt>
    <dgm:pt modelId="{81C7564B-FE35-4BF5-94C7-C63EF5D1E25B}" type="pres">
      <dgm:prSet presAssocID="{336C6A80-1AC3-46FC-95CC-351F9F923BE4}" presName="parentText" presStyleLbl="node1" presStyleIdx="1" presStyleCnt="2">
        <dgm:presLayoutVars>
          <dgm:chMax val="1"/>
          <dgm:bulletEnabled val="1"/>
        </dgm:presLayoutVars>
      </dgm:prSet>
      <dgm:spPr/>
    </dgm:pt>
    <dgm:pt modelId="{FA8FCCBB-0DD2-45F5-BF72-793250D2B7B8}" type="pres">
      <dgm:prSet presAssocID="{336C6A80-1AC3-46FC-95CC-351F9F923BE4}" presName="descendantText" presStyleLbl="alignAccFollowNode1" presStyleIdx="1" presStyleCnt="2">
        <dgm:presLayoutVars>
          <dgm:bulletEnabled val="1"/>
        </dgm:presLayoutVars>
      </dgm:prSet>
      <dgm:spPr/>
    </dgm:pt>
  </dgm:ptLst>
  <dgm:cxnLst>
    <dgm:cxn modelId="{6D512E19-2CE5-4DEE-86C3-962ACD1A37FA}" type="presOf" srcId="{793E4B12-B219-4626-AC97-7F33543C620D}" destId="{3F95D5C1-2146-44F4-A8FE-6F1DCB319FB2}" srcOrd="0" destOrd="2" presId="urn:microsoft.com/office/officeart/2005/8/layout/vList5"/>
    <dgm:cxn modelId="{6B605B2B-06B9-47C9-BC87-4A4CAE05E149}" srcId="{336C6A80-1AC3-46FC-95CC-351F9F923BE4}" destId="{58D3812A-3020-45A2-9482-E94EC94CD28F}" srcOrd="0" destOrd="0" parTransId="{BB49E405-27C8-413B-9A91-B7D5F7DEF87B}" sibTransId="{3AF1B10E-CDD5-4A1F-AA5D-676ED2E381A7}"/>
    <dgm:cxn modelId="{9951D964-2D95-4F37-8CFD-4C6F3DA30B2C}" type="presOf" srcId="{336C6A80-1AC3-46FC-95CC-351F9F923BE4}" destId="{81C7564B-FE35-4BF5-94C7-C63EF5D1E25B}" srcOrd="0" destOrd="0" presId="urn:microsoft.com/office/officeart/2005/8/layout/vList5"/>
    <dgm:cxn modelId="{C4D6B046-0413-434E-A110-EC6201B66444}" type="presOf" srcId="{58D3812A-3020-45A2-9482-E94EC94CD28F}" destId="{FA8FCCBB-0DD2-45F5-BF72-793250D2B7B8}" srcOrd="0" destOrd="0" presId="urn:microsoft.com/office/officeart/2005/8/layout/vList5"/>
    <dgm:cxn modelId="{0A94414B-01B0-47F0-B719-62BA55050171}" type="presOf" srcId="{2D4824AF-B35E-4B5F-9891-BE028C3B0C85}" destId="{3F95D5C1-2146-44F4-A8FE-6F1DCB319FB2}" srcOrd="0" destOrd="1" presId="urn:microsoft.com/office/officeart/2005/8/layout/vList5"/>
    <dgm:cxn modelId="{BC0AA06C-7BB1-482D-88A2-F4440C54A155}" srcId="{D464509B-7634-4625-AFC7-6EF09DAFC69B}" destId="{793E4B12-B219-4626-AC97-7F33543C620D}" srcOrd="2" destOrd="0" parTransId="{A44723BB-9099-4CE9-AC83-AB13DCB2AE67}" sibTransId="{074DEF9E-291B-47DE-8377-BCD0AF296301}"/>
    <dgm:cxn modelId="{324A5F72-6F38-4AD7-ADA5-79127668C202}" type="presOf" srcId="{D464509B-7634-4625-AFC7-6EF09DAFC69B}" destId="{33085C72-94A7-473E-A7A7-7A204EE5AC02}" srcOrd="0" destOrd="0" presId="urn:microsoft.com/office/officeart/2005/8/layout/vList5"/>
    <dgm:cxn modelId="{DFC3D756-FFDE-4360-9291-E7B32FE90B27}" type="presOf" srcId="{4EF6F7E5-53F9-4F4C-9CA1-1ACEBF2CCD21}" destId="{CBEF22DD-11CF-4C43-BF55-5E3DE10FB467}" srcOrd="0" destOrd="0" presId="urn:microsoft.com/office/officeart/2005/8/layout/vList5"/>
    <dgm:cxn modelId="{CD60E490-C67E-4989-A51A-7E40DE7802C0}" type="presOf" srcId="{3B298342-B930-446E-8DCA-42B58AB9B2E0}" destId="{3F95D5C1-2146-44F4-A8FE-6F1DCB319FB2}" srcOrd="0" destOrd="0" presId="urn:microsoft.com/office/officeart/2005/8/layout/vList5"/>
    <dgm:cxn modelId="{D1B831B8-3B78-4542-88C9-BD54C8C9783C}" srcId="{4EF6F7E5-53F9-4F4C-9CA1-1ACEBF2CCD21}" destId="{D464509B-7634-4625-AFC7-6EF09DAFC69B}" srcOrd="0" destOrd="0" parTransId="{0FDDF377-647D-4CDD-99D2-EC5F62E3B225}" sibTransId="{E1C2C236-8FD7-46D7-B35F-1F73959095A1}"/>
    <dgm:cxn modelId="{254812D3-8066-4B8A-906D-BAE9163403E6}" srcId="{D464509B-7634-4625-AFC7-6EF09DAFC69B}" destId="{2D4824AF-B35E-4B5F-9891-BE028C3B0C85}" srcOrd="1" destOrd="0" parTransId="{D08C7F15-9BCF-4AA0-B05C-70EF7CB474A0}" sibTransId="{3F35B254-0E16-4644-AABA-EEA026C13B68}"/>
    <dgm:cxn modelId="{D3A050D5-960D-48A2-A16B-D20B57DC084E}" srcId="{4EF6F7E5-53F9-4F4C-9CA1-1ACEBF2CCD21}" destId="{336C6A80-1AC3-46FC-95CC-351F9F923BE4}" srcOrd="1" destOrd="0" parTransId="{BFAEB4A3-E0AC-42A0-9DC9-396B9EAAEBA8}" sibTransId="{EC7D4DEA-BDC1-4054-BD78-A2CF4E5DFF76}"/>
    <dgm:cxn modelId="{DCD433D8-8162-4AA0-BF70-38E10BE21974}" srcId="{D464509B-7634-4625-AFC7-6EF09DAFC69B}" destId="{3B298342-B930-446E-8DCA-42B58AB9B2E0}" srcOrd="0" destOrd="0" parTransId="{482A5FA4-EBCC-405D-BB89-8C0A2E0FFA5C}" sibTransId="{4A53A6D6-1E65-406F-93C1-F865388168B6}"/>
    <dgm:cxn modelId="{4EB5BAC6-719F-4B65-A2AB-9D9ACFB1335F}" type="presParOf" srcId="{CBEF22DD-11CF-4C43-BF55-5E3DE10FB467}" destId="{86DC2218-4581-47CA-8C4A-6791494A621D}" srcOrd="0" destOrd="0" presId="urn:microsoft.com/office/officeart/2005/8/layout/vList5"/>
    <dgm:cxn modelId="{B4533F5D-4CC6-4890-A6F8-FE029182F236}" type="presParOf" srcId="{86DC2218-4581-47CA-8C4A-6791494A621D}" destId="{33085C72-94A7-473E-A7A7-7A204EE5AC02}" srcOrd="0" destOrd="0" presId="urn:microsoft.com/office/officeart/2005/8/layout/vList5"/>
    <dgm:cxn modelId="{39D542A7-75BC-44A6-ADF4-17C3368AAD03}" type="presParOf" srcId="{86DC2218-4581-47CA-8C4A-6791494A621D}" destId="{3F95D5C1-2146-44F4-A8FE-6F1DCB319FB2}" srcOrd="1" destOrd="0" presId="urn:microsoft.com/office/officeart/2005/8/layout/vList5"/>
    <dgm:cxn modelId="{9F2D680C-F363-4534-A928-5A7D76286AA0}" type="presParOf" srcId="{CBEF22DD-11CF-4C43-BF55-5E3DE10FB467}" destId="{FF1984F2-44DC-47D0-93AD-F1A80E459275}" srcOrd="1" destOrd="0" presId="urn:microsoft.com/office/officeart/2005/8/layout/vList5"/>
    <dgm:cxn modelId="{3ED2A7D5-8E75-467F-8C71-E672714C5529}" type="presParOf" srcId="{CBEF22DD-11CF-4C43-BF55-5E3DE10FB467}" destId="{2AFA9484-9CC8-4368-AF7E-AB0DC84D613D}" srcOrd="2" destOrd="0" presId="urn:microsoft.com/office/officeart/2005/8/layout/vList5"/>
    <dgm:cxn modelId="{18D90DC0-BBB2-4EED-9A45-69BC0DE1D190}" type="presParOf" srcId="{2AFA9484-9CC8-4368-AF7E-AB0DC84D613D}" destId="{81C7564B-FE35-4BF5-94C7-C63EF5D1E25B}" srcOrd="0" destOrd="0" presId="urn:microsoft.com/office/officeart/2005/8/layout/vList5"/>
    <dgm:cxn modelId="{B31FF898-5166-4220-A861-1E2EB8C41611}" type="presParOf" srcId="{2AFA9484-9CC8-4368-AF7E-AB0DC84D613D}" destId="{FA8FCCBB-0DD2-45F5-BF72-793250D2B7B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C943AE-F39C-4852-BDC4-329126879D04}"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s-MX"/>
        </a:p>
      </dgm:t>
    </dgm:pt>
    <dgm:pt modelId="{B2924747-D582-43BC-8EEA-DA43176946EA}">
      <dgm:prSet custT="1"/>
      <dgm:spPr/>
      <dgm:t>
        <a:bodyPr/>
        <a:lstStyle/>
        <a:p>
          <a:pPr rtl="0"/>
          <a:r>
            <a:rPr lang="en-US" sz="3600" b="1" noProof="0" dirty="0">
              <a:latin typeface="Century Gothic" panose="020B0502020202020204" pitchFamily="34" charset="0"/>
            </a:rPr>
            <a:t>Ideally</a:t>
          </a:r>
          <a:r>
            <a:rPr lang="es-MX" sz="3600" b="1" dirty="0">
              <a:latin typeface="Century Gothic" panose="020B0502020202020204" pitchFamily="34" charset="0"/>
            </a:rPr>
            <a:t>:</a:t>
          </a:r>
          <a:r>
            <a:rPr lang="es-MX" sz="3600" dirty="0">
              <a:latin typeface="Century Gothic" panose="020B0502020202020204" pitchFamily="34" charset="0"/>
            </a:rPr>
            <a:t> Decision-making to maximize social </a:t>
          </a:r>
          <a:r>
            <a:rPr lang="en-US" sz="3600" noProof="0" dirty="0">
              <a:latin typeface="Century Gothic" panose="020B0502020202020204" pitchFamily="34" charset="0"/>
            </a:rPr>
            <a:t>welfare</a:t>
          </a:r>
        </a:p>
      </dgm:t>
    </dgm:pt>
    <dgm:pt modelId="{AEA574DF-60E9-4C54-8722-72915116AF4E}" type="parTrans" cxnId="{7B24899B-BA5B-4FF9-9F50-F8D53CD73698}">
      <dgm:prSet/>
      <dgm:spPr/>
      <dgm:t>
        <a:bodyPr/>
        <a:lstStyle/>
        <a:p>
          <a:endParaRPr lang="es-MX">
            <a:latin typeface="Century Gothic" panose="020B0502020202020204" pitchFamily="34" charset="0"/>
          </a:endParaRPr>
        </a:p>
      </dgm:t>
    </dgm:pt>
    <dgm:pt modelId="{2249A9C3-3B73-4F97-A49A-DEEE54ADE6CC}" type="sibTrans" cxnId="{7B24899B-BA5B-4FF9-9F50-F8D53CD73698}">
      <dgm:prSet/>
      <dgm:spPr/>
      <dgm:t>
        <a:bodyPr/>
        <a:lstStyle/>
        <a:p>
          <a:endParaRPr lang="es-MX">
            <a:latin typeface="Century Gothic" panose="020B0502020202020204" pitchFamily="34" charset="0"/>
          </a:endParaRPr>
        </a:p>
      </dgm:t>
    </dgm:pt>
    <dgm:pt modelId="{4C220F7C-CF14-4312-B924-B152696F515C}">
      <dgm:prSet custT="1"/>
      <dgm:spPr/>
      <dgm:t>
        <a:bodyPr/>
        <a:lstStyle/>
        <a:p>
          <a:pPr marL="292100" indent="-292100" rtl="0">
            <a:spcBef>
              <a:spcPts val="600"/>
            </a:spcBef>
            <a:spcAft>
              <a:spcPts val="1200"/>
            </a:spcAft>
            <a:buClr>
              <a:srgbClr val="FF0000"/>
            </a:buClr>
            <a:buFont typeface="Wingdings" panose="05000000000000000000" pitchFamily="2" charset="2"/>
            <a:buChar char="§"/>
          </a:pPr>
          <a:r>
            <a:rPr lang="es-MX" sz="2400" dirty="0" err="1">
              <a:latin typeface="Century Gothic" panose="020B0502020202020204" pitchFamily="34" charset="0"/>
            </a:rPr>
            <a:t>Identify</a:t>
          </a:r>
          <a:r>
            <a:rPr lang="es-MX" sz="2400" dirty="0">
              <a:latin typeface="Century Gothic" panose="020B0502020202020204" pitchFamily="34" charset="0"/>
            </a:rPr>
            <a:t> </a:t>
          </a:r>
          <a:r>
            <a:rPr lang="es-MX" sz="2400" dirty="0" err="1">
              <a:latin typeface="Century Gothic" panose="020B0502020202020204" pitchFamily="34" charset="0"/>
            </a:rPr>
            <a:t>the</a:t>
          </a:r>
          <a:r>
            <a:rPr lang="es-MX" sz="2400" dirty="0">
              <a:latin typeface="Century Gothic" panose="020B0502020202020204" pitchFamily="34" charset="0"/>
            </a:rPr>
            <a:t> </a:t>
          </a:r>
          <a:r>
            <a:rPr lang="es-MX" sz="2400" dirty="0" err="1">
              <a:latin typeface="Century Gothic" panose="020B0502020202020204" pitchFamily="34" charset="0"/>
            </a:rPr>
            <a:t>problem</a:t>
          </a:r>
          <a:endParaRPr lang="es-MX" sz="2400" dirty="0">
            <a:latin typeface="Century Gothic" panose="020B0502020202020204" pitchFamily="34" charset="0"/>
          </a:endParaRPr>
        </a:p>
      </dgm:t>
    </dgm:pt>
    <dgm:pt modelId="{7951C3FF-E845-46A1-AE65-ED2B30D2CB61}" type="parTrans" cxnId="{879278EA-0482-4ADE-9DD8-5601008BDAD2}">
      <dgm:prSet/>
      <dgm:spPr/>
      <dgm:t>
        <a:bodyPr/>
        <a:lstStyle/>
        <a:p>
          <a:endParaRPr lang="es-MX">
            <a:latin typeface="Century Gothic" panose="020B0502020202020204" pitchFamily="34" charset="0"/>
          </a:endParaRPr>
        </a:p>
      </dgm:t>
    </dgm:pt>
    <dgm:pt modelId="{E27C8938-D2BC-4887-BF38-878A92A497EF}" type="sibTrans" cxnId="{879278EA-0482-4ADE-9DD8-5601008BDAD2}">
      <dgm:prSet/>
      <dgm:spPr/>
      <dgm:t>
        <a:bodyPr/>
        <a:lstStyle/>
        <a:p>
          <a:endParaRPr lang="es-MX">
            <a:latin typeface="Century Gothic" panose="020B0502020202020204" pitchFamily="34" charset="0"/>
          </a:endParaRPr>
        </a:p>
      </dgm:t>
    </dgm:pt>
    <dgm:pt modelId="{A282D21A-51E8-40F5-B0F1-DF2BBDE0410C}">
      <dgm:prSet custT="1"/>
      <dgm:spPr/>
      <dgm:t>
        <a:bodyPr/>
        <a:lstStyle/>
        <a:p>
          <a:pPr marL="292100" indent="-292100" rtl="0">
            <a:spcBef>
              <a:spcPct val="0"/>
            </a:spcBef>
            <a:spcAft>
              <a:spcPts val="1200"/>
            </a:spcAft>
            <a:buClr>
              <a:srgbClr val="FF0000"/>
            </a:buClr>
            <a:buFont typeface="Wingdings" panose="05000000000000000000" pitchFamily="2" charset="2"/>
            <a:buChar char="§"/>
          </a:pPr>
          <a:r>
            <a:rPr lang="es-MX" sz="2400" dirty="0" err="1">
              <a:latin typeface="Century Gothic" panose="020B0502020202020204" pitchFamily="34" charset="0"/>
            </a:rPr>
            <a:t>Design</a:t>
          </a:r>
          <a:r>
            <a:rPr lang="es-MX" sz="2400" dirty="0">
              <a:latin typeface="Century Gothic" panose="020B0502020202020204" pitchFamily="34" charset="0"/>
            </a:rPr>
            <a:t> </a:t>
          </a:r>
          <a:r>
            <a:rPr lang="es-MX" sz="2400" dirty="0" err="1">
              <a:latin typeface="Century Gothic" panose="020B0502020202020204" pitchFamily="34" charset="0"/>
            </a:rPr>
            <a:t>policies</a:t>
          </a:r>
          <a:r>
            <a:rPr lang="es-MX" sz="2400" dirty="0">
              <a:latin typeface="Century Gothic" panose="020B0502020202020204" pitchFamily="34" charset="0"/>
            </a:rPr>
            <a:t>/</a:t>
          </a:r>
          <a:r>
            <a:rPr lang="es-MX" sz="2400" dirty="0" err="1">
              <a:latin typeface="Century Gothic" panose="020B0502020202020204" pitchFamily="34" charset="0"/>
            </a:rPr>
            <a:t>programs</a:t>
          </a:r>
          <a:r>
            <a:rPr lang="es-MX" sz="2400" dirty="0">
              <a:latin typeface="Century Gothic" panose="020B0502020202020204" pitchFamily="34" charset="0"/>
            </a:rPr>
            <a:t>/</a:t>
          </a:r>
          <a:r>
            <a:rPr lang="es-MX" sz="2400" dirty="0" err="1">
              <a:latin typeface="Century Gothic" panose="020B0502020202020204" pitchFamily="34" charset="0"/>
            </a:rPr>
            <a:t>interventions</a:t>
          </a:r>
          <a:endParaRPr lang="es-MX" sz="2400" dirty="0">
            <a:latin typeface="Century Gothic" panose="020B0502020202020204" pitchFamily="34" charset="0"/>
          </a:endParaRPr>
        </a:p>
      </dgm:t>
    </dgm:pt>
    <dgm:pt modelId="{248A7D89-3583-45EB-B53E-54BEA636D410}" type="parTrans" cxnId="{96FDF205-E2C4-4880-A694-EF0BDD055C09}">
      <dgm:prSet/>
      <dgm:spPr/>
      <dgm:t>
        <a:bodyPr/>
        <a:lstStyle/>
        <a:p>
          <a:endParaRPr lang="es-MX">
            <a:latin typeface="Century Gothic" panose="020B0502020202020204" pitchFamily="34" charset="0"/>
          </a:endParaRPr>
        </a:p>
      </dgm:t>
    </dgm:pt>
    <dgm:pt modelId="{A8EEB1F2-3386-4381-8BE6-86214F051A71}" type="sibTrans" cxnId="{96FDF205-E2C4-4880-A694-EF0BDD055C09}">
      <dgm:prSet/>
      <dgm:spPr/>
      <dgm:t>
        <a:bodyPr/>
        <a:lstStyle/>
        <a:p>
          <a:endParaRPr lang="es-MX">
            <a:latin typeface="Century Gothic" panose="020B0502020202020204" pitchFamily="34" charset="0"/>
          </a:endParaRPr>
        </a:p>
      </dgm:t>
    </dgm:pt>
    <dgm:pt modelId="{FF5AD49C-5FA3-4090-9D71-1C06E87978DF}">
      <dgm:prSet custT="1"/>
      <dgm:spPr/>
      <dgm:t>
        <a:bodyPr/>
        <a:lstStyle/>
        <a:p>
          <a:pPr marL="292100" indent="-292100" rtl="0">
            <a:spcBef>
              <a:spcPct val="0"/>
            </a:spcBef>
            <a:spcAft>
              <a:spcPct val="20000"/>
            </a:spcAft>
            <a:buClr>
              <a:srgbClr val="FF0000"/>
            </a:buClr>
            <a:buFont typeface="Wingdings" panose="05000000000000000000" pitchFamily="2" charset="2"/>
            <a:buChar char="§"/>
          </a:pPr>
          <a:r>
            <a:rPr lang="es-MX" sz="2400" dirty="0" err="1">
              <a:latin typeface="Century Gothic" panose="020B0502020202020204" pitchFamily="34" charset="0"/>
            </a:rPr>
            <a:t>Implement</a:t>
          </a:r>
          <a:r>
            <a:rPr lang="es-MX" sz="2400" dirty="0">
              <a:latin typeface="Century Gothic" panose="020B0502020202020204" pitchFamily="34" charset="0"/>
            </a:rPr>
            <a:t> </a:t>
          </a:r>
          <a:r>
            <a:rPr lang="es-MX" sz="2400" dirty="0" err="1">
              <a:latin typeface="Century Gothic" panose="020B0502020202020204" pitchFamily="34" charset="0"/>
            </a:rPr>
            <a:t>policies</a:t>
          </a:r>
          <a:r>
            <a:rPr lang="es-MX" sz="2400" dirty="0">
              <a:latin typeface="Century Gothic" panose="020B0502020202020204" pitchFamily="34" charset="0"/>
            </a:rPr>
            <a:t>/</a:t>
          </a:r>
          <a:r>
            <a:rPr lang="es-MX" sz="2400" dirty="0" err="1">
              <a:latin typeface="Century Gothic" panose="020B0502020202020204" pitchFamily="34" charset="0"/>
            </a:rPr>
            <a:t>programs</a:t>
          </a:r>
          <a:r>
            <a:rPr lang="es-MX" sz="2400" dirty="0">
              <a:latin typeface="Century Gothic" panose="020B0502020202020204" pitchFamily="34" charset="0"/>
            </a:rPr>
            <a:t>/</a:t>
          </a:r>
          <a:r>
            <a:rPr lang="es-MX" sz="2400" dirty="0" err="1">
              <a:latin typeface="Century Gothic" panose="020B0502020202020204" pitchFamily="34" charset="0"/>
            </a:rPr>
            <a:t>interventions</a:t>
          </a:r>
          <a:endParaRPr lang="es-MX" sz="2400" dirty="0">
            <a:latin typeface="Century Gothic" panose="020B0502020202020204" pitchFamily="34" charset="0"/>
          </a:endParaRPr>
        </a:p>
      </dgm:t>
    </dgm:pt>
    <dgm:pt modelId="{47B84115-CAA5-4F53-903C-51E1E818DB15}" type="parTrans" cxnId="{FFE20F28-2C94-48C5-B35F-A53315E3E20C}">
      <dgm:prSet/>
      <dgm:spPr/>
      <dgm:t>
        <a:bodyPr/>
        <a:lstStyle/>
        <a:p>
          <a:endParaRPr lang="es-MX">
            <a:latin typeface="Century Gothic" panose="020B0502020202020204" pitchFamily="34" charset="0"/>
          </a:endParaRPr>
        </a:p>
      </dgm:t>
    </dgm:pt>
    <dgm:pt modelId="{82DDA10B-44B8-427F-B2BA-7119C1FE4DCB}" type="sibTrans" cxnId="{FFE20F28-2C94-48C5-B35F-A53315E3E20C}">
      <dgm:prSet/>
      <dgm:spPr/>
      <dgm:t>
        <a:bodyPr/>
        <a:lstStyle/>
        <a:p>
          <a:endParaRPr lang="es-MX">
            <a:latin typeface="Century Gothic" panose="020B0502020202020204" pitchFamily="34" charset="0"/>
          </a:endParaRPr>
        </a:p>
      </dgm:t>
    </dgm:pt>
    <dgm:pt modelId="{207A18FF-7FF3-40C9-8FB0-92FB4C7A72FB}">
      <dgm:prSet custT="1"/>
      <dgm:spPr/>
      <dgm:t>
        <a:bodyPr/>
        <a:lstStyle/>
        <a:p>
          <a:pPr rtl="0"/>
          <a:r>
            <a:rPr lang="en-US" sz="3600" b="1" dirty="0">
              <a:latin typeface="Century Gothic" panose="020B0502020202020204" pitchFamily="34" charset="0"/>
            </a:rPr>
            <a:t>What to do and how to do it</a:t>
          </a:r>
          <a:endParaRPr lang="es-MX" sz="3600" b="1" dirty="0">
            <a:latin typeface="Century Gothic" panose="020B0502020202020204" pitchFamily="34" charset="0"/>
          </a:endParaRPr>
        </a:p>
      </dgm:t>
    </dgm:pt>
    <dgm:pt modelId="{A04205DD-064A-4032-AA0D-D5A15B25A4E4}" type="parTrans" cxnId="{88F55D51-FA70-4524-B515-E69A67236B0D}">
      <dgm:prSet/>
      <dgm:spPr/>
      <dgm:t>
        <a:bodyPr/>
        <a:lstStyle/>
        <a:p>
          <a:endParaRPr lang="es-MX">
            <a:latin typeface="Century Gothic" panose="020B0502020202020204" pitchFamily="34" charset="0"/>
          </a:endParaRPr>
        </a:p>
      </dgm:t>
    </dgm:pt>
    <dgm:pt modelId="{AC9FF960-883B-46A6-86A5-D2FE0929CD3D}" type="sibTrans" cxnId="{88F55D51-FA70-4524-B515-E69A67236B0D}">
      <dgm:prSet/>
      <dgm:spPr/>
      <dgm:t>
        <a:bodyPr/>
        <a:lstStyle/>
        <a:p>
          <a:endParaRPr lang="es-MX">
            <a:latin typeface="Century Gothic" panose="020B0502020202020204" pitchFamily="34" charset="0"/>
          </a:endParaRPr>
        </a:p>
      </dgm:t>
    </dgm:pt>
    <dgm:pt modelId="{DF0628AB-BBB5-4EC9-BC1E-E727F2B43321}">
      <dgm:prSet custT="1"/>
      <dgm:spPr/>
      <dgm:t>
        <a:bodyPr/>
        <a:lstStyle/>
        <a:p>
          <a:pPr marL="292100" indent="-292100" rtl="0">
            <a:buClr>
              <a:srgbClr val="FF0000"/>
            </a:buClr>
            <a:buFont typeface="Wingdings" panose="05000000000000000000" pitchFamily="2" charset="2"/>
            <a:buChar char="§"/>
          </a:pPr>
          <a:r>
            <a:rPr lang="en-US" sz="2400" dirty="0">
              <a:latin typeface="Century Gothic" panose="020B0502020202020204" pitchFamily="34" charset="0"/>
            </a:rPr>
            <a:t>Conceptually</a:t>
          </a:r>
          <a:endParaRPr lang="es-MX" sz="2400" dirty="0">
            <a:latin typeface="Century Gothic" panose="020B0502020202020204" pitchFamily="34" charset="0"/>
          </a:endParaRPr>
        </a:p>
      </dgm:t>
    </dgm:pt>
    <dgm:pt modelId="{A1DAF6DF-9CFD-44AF-9664-C12443FF0C6D}" type="parTrans" cxnId="{2935213E-BBDD-4BFF-8E16-BF211E4E00ED}">
      <dgm:prSet/>
      <dgm:spPr/>
      <dgm:t>
        <a:bodyPr/>
        <a:lstStyle/>
        <a:p>
          <a:endParaRPr lang="es-MX">
            <a:latin typeface="Century Gothic" panose="020B0502020202020204" pitchFamily="34" charset="0"/>
          </a:endParaRPr>
        </a:p>
      </dgm:t>
    </dgm:pt>
    <dgm:pt modelId="{800E7C25-D8FA-4922-AF22-E7D9FE7FA235}" type="sibTrans" cxnId="{2935213E-BBDD-4BFF-8E16-BF211E4E00ED}">
      <dgm:prSet/>
      <dgm:spPr/>
      <dgm:t>
        <a:bodyPr/>
        <a:lstStyle/>
        <a:p>
          <a:endParaRPr lang="es-MX">
            <a:latin typeface="Century Gothic" panose="020B0502020202020204" pitchFamily="34" charset="0"/>
          </a:endParaRPr>
        </a:p>
      </dgm:t>
    </dgm:pt>
    <dgm:pt modelId="{D6A4FD86-0B31-884A-8E56-B9492D76A3AC}">
      <dgm:prSet custT="1"/>
      <dgm:spPr/>
      <dgm:t>
        <a:bodyPr/>
        <a:lstStyle/>
        <a:p>
          <a:pPr marL="228600" indent="0" rtl="0">
            <a:spcBef>
              <a:spcPct val="0"/>
            </a:spcBef>
            <a:spcAft>
              <a:spcPct val="20000"/>
            </a:spcAft>
          </a:pPr>
          <a:endParaRPr lang="es-MX" sz="2400" dirty="0">
            <a:solidFill>
              <a:schemeClr val="tx1">
                <a:lumMod val="65000"/>
                <a:lumOff val="35000"/>
              </a:schemeClr>
            </a:solidFill>
            <a:latin typeface="Century Gothic" panose="020B0502020202020204" pitchFamily="34" charset="0"/>
          </a:endParaRPr>
        </a:p>
      </dgm:t>
    </dgm:pt>
    <dgm:pt modelId="{368CA8AE-E4E0-2442-A68C-79015F4A9748}" type="parTrans" cxnId="{73744882-55BA-1348-BEDF-D1927125DAB6}">
      <dgm:prSet/>
      <dgm:spPr/>
      <dgm:t>
        <a:bodyPr/>
        <a:lstStyle/>
        <a:p>
          <a:endParaRPr lang="es-ES">
            <a:latin typeface="Century Gothic" panose="020B0502020202020204" pitchFamily="34" charset="0"/>
          </a:endParaRPr>
        </a:p>
      </dgm:t>
    </dgm:pt>
    <dgm:pt modelId="{5BE38F28-532B-044C-8814-9817AC8AB6F2}" type="sibTrans" cxnId="{73744882-55BA-1348-BEDF-D1927125DAB6}">
      <dgm:prSet/>
      <dgm:spPr/>
      <dgm:t>
        <a:bodyPr/>
        <a:lstStyle/>
        <a:p>
          <a:endParaRPr lang="es-ES">
            <a:latin typeface="Century Gothic" panose="020B0502020202020204" pitchFamily="34" charset="0"/>
          </a:endParaRPr>
        </a:p>
      </dgm:t>
    </dgm:pt>
    <dgm:pt modelId="{D54FB23F-9507-4833-81AF-501D3511C5C6}">
      <dgm:prSet custT="1"/>
      <dgm:spPr/>
      <dgm:t>
        <a:bodyPr/>
        <a:lstStyle/>
        <a:p>
          <a:pPr marL="292100" indent="-292100" rtl="0">
            <a:buClr>
              <a:srgbClr val="FF0000"/>
            </a:buClr>
            <a:buFont typeface="Wingdings" panose="05000000000000000000" pitchFamily="2" charset="2"/>
            <a:buChar char="§"/>
          </a:pPr>
          <a:r>
            <a:rPr lang="es-MX" sz="2400" dirty="0">
              <a:latin typeface="Century Gothic" panose="020B0502020202020204" pitchFamily="34" charset="0"/>
            </a:rPr>
            <a:t>In </a:t>
          </a:r>
          <a:r>
            <a:rPr lang="es-MX" sz="2400" dirty="0" err="1">
              <a:latin typeface="Century Gothic" panose="020B0502020202020204" pitchFamily="34" charset="0"/>
            </a:rPr>
            <a:t>practice</a:t>
          </a:r>
          <a:endParaRPr lang="es-MX" sz="2400" dirty="0">
            <a:latin typeface="Century Gothic" panose="020B0502020202020204" pitchFamily="34" charset="0"/>
          </a:endParaRPr>
        </a:p>
      </dgm:t>
    </dgm:pt>
    <dgm:pt modelId="{D5D0E38A-2E2D-49B9-BD78-B4BE316EDD4E}" type="parTrans" cxnId="{2B3C9739-F575-4147-9D51-5C7FEC5E1002}">
      <dgm:prSet/>
      <dgm:spPr/>
      <dgm:t>
        <a:bodyPr/>
        <a:lstStyle/>
        <a:p>
          <a:endParaRPr lang="en-US">
            <a:latin typeface="Century Gothic" panose="020B0502020202020204" pitchFamily="34" charset="0"/>
          </a:endParaRPr>
        </a:p>
      </dgm:t>
    </dgm:pt>
    <dgm:pt modelId="{AF43B4D7-60A4-4E23-9CB2-A38AFEC66447}" type="sibTrans" cxnId="{2B3C9739-F575-4147-9D51-5C7FEC5E1002}">
      <dgm:prSet/>
      <dgm:spPr/>
      <dgm:t>
        <a:bodyPr/>
        <a:lstStyle/>
        <a:p>
          <a:endParaRPr lang="en-US">
            <a:latin typeface="Century Gothic" panose="020B0502020202020204" pitchFamily="34" charset="0"/>
          </a:endParaRPr>
        </a:p>
      </dgm:t>
    </dgm:pt>
    <dgm:pt modelId="{5CF70170-E304-4C61-A6AE-7F7C4DF81A96}" type="pres">
      <dgm:prSet presAssocID="{B2C943AE-F39C-4852-BDC4-329126879D04}" presName="linear" presStyleCnt="0">
        <dgm:presLayoutVars>
          <dgm:animLvl val="lvl"/>
          <dgm:resizeHandles val="exact"/>
        </dgm:presLayoutVars>
      </dgm:prSet>
      <dgm:spPr/>
    </dgm:pt>
    <dgm:pt modelId="{48D9B06D-7CEB-41CB-B1A2-0A4B9C3E84B1}" type="pres">
      <dgm:prSet presAssocID="{B2924747-D582-43BC-8EEA-DA43176946EA}" presName="parentText" presStyleLbl="node1" presStyleIdx="0" presStyleCnt="2" custScaleY="128713" custLinFactNeighborX="160">
        <dgm:presLayoutVars>
          <dgm:chMax val="0"/>
          <dgm:bulletEnabled val="1"/>
        </dgm:presLayoutVars>
      </dgm:prSet>
      <dgm:spPr/>
    </dgm:pt>
    <dgm:pt modelId="{EA28FB4C-CC3A-4295-844A-18902A448A83}" type="pres">
      <dgm:prSet presAssocID="{B2924747-D582-43BC-8EEA-DA43176946EA}" presName="childText" presStyleLbl="revTx" presStyleIdx="0" presStyleCnt="2">
        <dgm:presLayoutVars>
          <dgm:bulletEnabled val="1"/>
        </dgm:presLayoutVars>
      </dgm:prSet>
      <dgm:spPr/>
    </dgm:pt>
    <dgm:pt modelId="{C291578E-E497-4CAA-8360-02B06DD81707}" type="pres">
      <dgm:prSet presAssocID="{207A18FF-7FF3-40C9-8FB0-92FB4C7A72FB}" presName="parentText" presStyleLbl="node1" presStyleIdx="1" presStyleCnt="2">
        <dgm:presLayoutVars>
          <dgm:chMax val="0"/>
          <dgm:bulletEnabled val="1"/>
        </dgm:presLayoutVars>
      </dgm:prSet>
      <dgm:spPr/>
    </dgm:pt>
    <dgm:pt modelId="{7B823C65-E118-4F75-A733-BA295B033443}" type="pres">
      <dgm:prSet presAssocID="{207A18FF-7FF3-40C9-8FB0-92FB4C7A72FB}" presName="childText" presStyleLbl="revTx" presStyleIdx="1" presStyleCnt="2">
        <dgm:presLayoutVars>
          <dgm:bulletEnabled val="1"/>
        </dgm:presLayoutVars>
      </dgm:prSet>
      <dgm:spPr/>
    </dgm:pt>
  </dgm:ptLst>
  <dgm:cxnLst>
    <dgm:cxn modelId="{96FDF205-E2C4-4880-A694-EF0BDD055C09}" srcId="{B2924747-D582-43BC-8EEA-DA43176946EA}" destId="{A282D21A-51E8-40F5-B0F1-DF2BBDE0410C}" srcOrd="1" destOrd="0" parTransId="{248A7D89-3583-45EB-B53E-54BEA636D410}" sibTransId="{A8EEB1F2-3386-4381-8BE6-86214F051A71}"/>
    <dgm:cxn modelId="{86310A1E-2B7F-4ADB-96F8-8493D4C1C170}" type="presOf" srcId="{FF5AD49C-5FA3-4090-9D71-1C06E87978DF}" destId="{EA28FB4C-CC3A-4295-844A-18902A448A83}" srcOrd="0" destOrd="2" presId="urn:microsoft.com/office/officeart/2005/8/layout/vList2"/>
    <dgm:cxn modelId="{FFE20F28-2C94-48C5-B35F-A53315E3E20C}" srcId="{B2924747-D582-43BC-8EEA-DA43176946EA}" destId="{FF5AD49C-5FA3-4090-9D71-1C06E87978DF}" srcOrd="2" destOrd="0" parTransId="{47B84115-CAA5-4F53-903C-51E1E818DB15}" sibTransId="{82DDA10B-44B8-427F-B2BA-7119C1FE4DCB}"/>
    <dgm:cxn modelId="{97A68F2B-7943-4D98-AC26-38D2729A2E9E}" type="presOf" srcId="{B2C943AE-F39C-4852-BDC4-329126879D04}" destId="{5CF70170-E304-4C61-A6AE-7F7C4DF81A96}" srcOrd="0" destOrd="0" presId="urn:microsoft.com/office/officeart/2005/8/layout/vList2"/>
    <dgm:cxn modelId="{02BCE32D-D7D2-4EAE-B0E1-60EC899585DC}" type="presOf" srcId="{B2924747-D582-43BC-8EEA-DA43176946EA}" destId="{48D9B06D-7CEB-41CB-B1A2-0A4B9C3E84B1}" srcOrd="0" destOrd="0" presId="urn:microsoft.com/office/officeart/2005/8/layout/vList2"/>
    <dgm:cxn modelId="{E64FD32F-0165-3045-B9A6-9404AE40BC95}" type="presOf" srcId="{D6A4FD86-0B31-884A-8E56-B9492D76A3AC}" destId="{EA28FB4C-CC3A-4295-844A-18902A448A83}" srcOrd="0" destOrd="3" presId="urn:microsoft.com/office/officeart/2005/8/layout/vList2"/>
    <dgm:cxn modelId="{B22D5A32-2F1A-493F-9527-1ADE8E42AB47}" type="presOf" srcId="{D54FB23F-9507-4833-81AF-501D3511C5C6}" destId="{7B823C65-E118-4F75-A733-BA295B033443}" srcOrd="0" destOrd="1" presId="urn:microsoft.com/office/officeart/2005/8/layout/vList2"/>
    <dgm:cxn modelId="{2B3C9739-F575-4147-9D51-5C7FEC5E1002}" srcId="{207A18FF-7FF3-40C9-8FB0-92FB4C7A72FB}" destId="{D54FB23F-9507-4833-81AF-501D3511C5C6}" srcOrd="1" destOrd="0" parTransId="{D5D0E38A-2E2D-49B9-BD78-B4BE316EDD4E}" sibTransId="{AF43B4D7-60A4-4E23-9CB2-A38AFEC66447}"/>
    <dgm:cxn modelId="{2935213E-BBDD-4BFF-8E16-BF211E4E00ED}" srcId="{207A18FF-7FF3-40C9-8FB0-92FB4C7A72FB}" destId="{DF0628AB-BBB5-4EC9-BC1E-E727F2B43321}" srcOrd="0" destOrd="0" parTransId="{A1DAF6DF-9CFD-44AF-9664-C12443FF0C6D}" sibTransId="{800E7C25-D8FA-4922-AF22-E7D9FE7FA235}"/>
    <dgm:cxn modelId="{EB6F2B5F-108A-41E3-9227-FD384DDC674D}" type="presOf" srcId="{A282D21A-51E8-40F5-B0F1-DF2BBDE0410C}" destId="{EA28FB4C-CC3A-4295-844A-18902A448A83}" srcOrd="0" destOrd="1" presId="urn:microsoft.com/office/officeart/2005/8/layout/vList2"/>
    <dgm:cxn modelId="{88F55D51-FA70-4524-B515-E69A67236B0D}" srcId="{B2C943AE-F39C-4852-BDC4-329126879D04}" destId="{207A18FF-7FF3-40C9-8FB0-92FB4C7A72FB}" srcOrd="1" destOrd="0" parTransId="{A04205DD-064A-4032-AA0D-D5A15B25A4E4}" sibTransId="{AC9FF960-883B-46A6-86A5-D2FE0929CD3D}"/>
    <dgm:cxn modelId="{73744882-55BA-1348-BEDF-D1927125DAB6}" srcId="{B2924747-D582-43BC-8EEA-DA43176946EA}" destId="{D6A4FD86-0B31-884A-8E56-B9492D76A3AC}" srcOrd="3" destOrd="0" parTransId="{368CA8AE-E4E0-2442-A68C-79015F4A9748}" sibTransId="{5BE38F28-532B-044C-8814-9817AC8AB6F2}"/>
    <dgm:cxn modelId="{BE1BCB86-F5D5-40BE-8B16-E021BB9C1D99}" type="presOf" srcId="{207A18FF-7FF3-40C9-8FB0-92FB4C7A72FB}" destId="{C291578E-E497-4CAA-8360-02B06DD81707}" srcOrd="0" destOrd="0" presId="urn:microsoft.com/office/officeart/2005/8/layout/vList2"/>
    <dgm:cxn modelId="{8785BF97-26A4-4C1E-8A2D-212F2FAF712D}" type="presOf" srcId="{4C220F7C-CF14-4312-B924-B152696F515C}" destId="{EA28FB4C-CC3A-4295-844A-18902A448A83}" srcOrd="0" destOrd="0" presId="urn:microsoft.com/office/officeart/2005/8/layout/vList2"/>
    <dgm:cxn modelId="{7B24899B-BA5B-4FF9-9F50-F8D53CD73698}" srcId="{B2C943AE-F39C-4852-BDC4-329126879D04}" destId="{B2924747-D582-43BC-8EEA-DA43176946EA}" srcOrd="0" destOrd="0" parTransId="{AEA574DF-60E9-4C54-8722-72915116AF4E}" sibTransId="{2249A9C3-3B73-4F97-A49A-DEEE54ADE6CC}"/>
    <dgm:cxn modelId="{879278EA-0482-4ADE-9DD8-5601008BDAD2}" srcId="{B2924747-D582-43BC-8EEA-DA43176946EA}" destId="{4C220F7C-CF14-4312-B924-B152696F515C}" srcOrd="0" destOrd="0" parTransId="{7951C3FF-E845-46A1-AE65-ED2B30D2CB61}" sibTransId="{E27C8938-D2BC-4887-BF38-878A92A497EF}"/>
    <dgm:cxn modelId="{F0BE48F5-2678-4276-8FED-5D161723E684}" type="presOf" srcId="{DF0628AB-BBB5-4EC9-BC1E-E727F2B43321}" destId="{7B823C65-E118-4F75-A733-BA295B033443}" srcOrd="0" destOrd="0" presId="urn:microsoft.com/office/officeart/2005/8/layout/vList2"/>
    <dgm:cxn modelId="{6E15304E-D698-423B-B495-62C77AFD89DA}" type="presParOf" srcId="{5CF70170-E304-4C61-A6AE-7F7C4DF81A96}" destId="{48D9B06D-7CEB-41CB-B1A2-0A4B9C3E84B1}" srcOrd="0" destOrd="0" presId="urn:microsoft.com/office/officeart/2005/8/layout/vList2"/>
    <dgm:cxn modelId="{FE7552C1-22D8-4223-9C42-8C5827EBF7E6}" type="presParOf" srcId="{5CF70170-E304-4C61-A6AE-7F7C4DF81A96}" destId="{EA28FB4C-CC3A-4295-844A-18902A448A83}" srcOrd="1" destOrd="0" presId="urn:microsoft.com/office/officeart/2005/8/layout/vList2"/>
    <dgm:cxn modelId="{4BA3A72E-4DB9-495A-AA7F-4F630D07C445}" type="presParOf" srcId="{5CF70170-E304-4C61-A6AE-7F7C4DF81A96}" destId="{C291578E-E497-4CAA-8360-02B06DD81707}" srcOrd="2" destOrd="0" presId="urn:microsoft.com/office/officeart/2005/8/layout/vList2"/>
    <dgm:cxn modelId="{A91DE6C6-9283-4C6E-8C55-A476087C10D0}" type="presParOf" srcId="{5CF70170-E304-4C61-A6AE-7F7C4DF81A96}" destId="{7B823C65-E118-4F75-A733-BA295B033443}"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C7F136-9057-45B3-BA6A-D06BBD9BA5CC}"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s-MX"/>
        </a:p>
      </dgm:t>
    </dgm:pt>
    <dgm:pt modelId="{BDF9CE5E-C33C-4AA9-BB73-C24A356A2C8A}">
      <dgm:prSet custT="1"/>
      <dgm:spPr/>
      <dgm:t>
        <a:bodyPr/>
        <a:lstStyle/>
        <a:p>
          <a:pPr rtl="0"/>
          <a:r>
            <a:rPr lang="es-MX" sz="2800" b="1" dirty="0" err="1">
              <a:latin typeface="Century Gothic" panose="020B0502020202020204" pitchFamily="34" charset="0"/>
            </a:rPr>
            <a:t>Applies</a:t>
          </a:r>
          <a:r>
            <a:rPr lang="es-MX" sz="2800" b="1" dirty="0">
              <a:latin typeface="Century Gothic" panose="020B0502020202020204" pitchFamily="34" charset="0"/>
            </a:rPr>
            <a:t> </a:t>
          </a:r>
          <a:r>
            <a:rPr lang="es-MX" sz="2800" b="1" dirty="0" err="1">
              <a:latin typeface="Century Gothic" panose="020B0502020202020204" pitchFamily="34" charset="0"/>
            </a:rPr>
            <a:t>to</a:t>
          </a:r>
          <a:r>
            <a:rPr lang="es-MX" sz="2800" b="1" dirty="0">
              <a:latin typeface="Century Gothic" panose="020B0502020202020204" pitchFamily="34" charset="0"/>
            </a:rPr>
            <a:t> all </a:t>
          </a:r>
          <a:r>
            <a:rPr lang="es-MX" sz="2800" b="1" dirty="0" err="1">
              <a:latin typeface="Century Gothic" panose="020B0502020202020204" pitchFamily="34" charset="0"/>
            </a:rPr>
            <a:t>levels</a:t>
          </a:r>
          <a:r>
            <a:rPr lang="es-MX" sz="2800" b="1" dirty="0">
              <a:latin typeface="Century Gothic" panose="020B0502020202020204" pitchFamily="34" charset="0"/>
            </a:rPr>
            <a:t> </a:t>
          </a:r>
          <a:r>
            <a:rPr lang="es-MX" sz="2800" b="1" dirty="0" err="1">
              <a:latin typeface="Century Gothic" panose="020B0502020202020204" pitchFamily="34" charset="0"/>
            </a:rPr>
            <a:t>of</a:t>
          </a:r>
          <a:r>
            <a:rPr lang="es-MX" sz="2800" b="1" dirty="0">
              <a:latin typeface="Century Gothic" panose="020B0502020202020204" pitchFamily="34" charset="0"/>
            </a:rPr>
            <a:t> decision making</a:t>
          </a:r>
        </a:p>
      </dgm:t>
    </dgm:pt>
    <dgm:pt modelId="{0857E7C1-F7DC-484A-A55F-5A3663F7150B}" type="parTrans" cxnId="{E39B1F90-42A2-4EF1-BEE3-0304C2CEEEB2}">
      <dgm:prSet/>
      <dgm:spPr/>
      <dgm:t>
        <a:bodyPr/>
        <a:lstStyle/>
        <a:p>
          <a:endParaRPr lang="es-MX">
            <a:latin typeface="Century Gothic" panose="020B0502020202020204" pitchFamily="34" charset="0"/>
          </a:endParaRPr>
        </a:p>
      </dgm:t>
    </dgm:pt>
    <dgm:pt modelId="{99A0E1F4-9228-4F8B-BE00-936073D8DBCF}" type="sibTrans" cxnId="{E39B1F90-42A2-4EF1-BEE3-0304C2CEEEB2}">
      <dgm:prSet/>
      <dgm:spPr/>
      <dgm:t>
        <a:bodyPr/>
        <a:lstStyle/>
        <a:p>
          <a:endParaRPr lang="es-MX">
            <a:latin typeface="Century Gothic" panose="020B0502020202020204" pitchFamily="34" charset="0"/>
          </a:endParaRPr>
        </a:p>
      </dgm:t>
    </dgm:pt>
    <dgm:pt modelId="{4B0D389F-BD7E-4C94-AF6B-B0A5B8E8FC78}">
      <dgm:prSet custT="1"/>
      <dgm:spPr/>
      <dgm:t>
        <a:bodyPr/>
        <a:lstStyle/>
        <a:p>
          <a:pPr marL="344488" indent="-344488" rtl="0">
            <a:buFont typeface="Wingdings" panose="05000000000000000000" pitchFamily="2" charset="2"/>
            <a:buChar char="§"/>
          </a:pPr>
          <a:r>
            <a:rPr lang="es-MX" sz="2400" spc="-30" baseline="0" dirty="0">
              <a:latin typeface="Century Gothic" panose="020B0502020202020204" pitchFamily="34" charset="0"/>
            </a:rPr>
            <a:t>Individual </a:t>
          </a:r>
          <a:r>
            <a:rPr lang="es-MX" sz="2400" spc="-30" baseline="0" dirty="0" err="1">
              <a:latin typeface="Century Gothic" panose="020B0502020202020204" pitchFamily="34" charset="0"/>
            </a:rPr>
            <a:t>decisions</a:t>
          </a:r>
          <a:r>
            <a:rPr lang="es-MX" sz="2400" spc="-30" baseline="0" dirty="0">
              <a:latin typeface="Century Gothic" panose="020B0502020202020204" pitchFamily="34" charset="0"/>
            </a:rPr>
            <a:t> (time </a:t>
          </a:r>
          <a:r>
            <a:rPr lang="es-MX" sz="2400" spc="-30" baseline="0" dirty="0" err="1">
              <a:latin typeface="Century Gothic" panose="020B0502020202020204" pitchFamily="34" charset="0"/>
            </a:rPr>
            <a:t>distribution</a:t>
          </a:r>
          <a:r>
            <a:rPr lang="es-MX" sz="2400" spc="-30" baseline="0" dirty="0">
              <a:latin typeface="Century Gothic" panose="020B0502020202020204" pitchFamily="34" charset="0"/>
            </a:rPr>
            <a:t>)</a:t>
          </a:r>
        </a:p>
      </dgm:t>
    </dgm:pt>
    <dgm:pt modelId="{D5B5080D-69F4-4869-A41E-3A06FB8A59A8}" type="parTrans" cxnId="{C699B75D-E0DD-4431-8A63-500E85A97E48}">
      <dgm:prSet/>
      <dgm:spPr/>
      <dgm:t>
        <a:bodyPr/>
        <a:lstStyle/>
        <a:p>
          <a:endParaRPr lang="es-MX">
            <a:latin typeface="Century Gothic" panose="020B0502020202020204" pitchFamily="34" charset="0"/>
          </a:endParaRPr>
        </a:p>
      </dgm:t>
    </dgm:pt>
    <dgm:pt modelId="{4A18BC5F-213E-4ECC-A064-140F2CE14E85}" type="sibTrans" cxnId="{C699B75D-E0DD-4431-8A63-500E85A97E48}">
      <dgm:prSet/>
      <dgm:spPr/>
      <dgm:t>
        <a:bodyPr/>
        <a:lstStyle/>
        <a:p>
          <a:endParaRPr lang="es-MX">
            <a:latin typeface="Century Gothic" panose="020B0502020202020204" pitchFamily="34" charset="0"/>
          </a:endParaRPr>
        </a:p>
      </dgm:t>
    </dgm:pt>
    <dgm:pt modelId="{B3BD40D1-406A-44E6-9D29-FA99D66F5754}">
      <dgm:prSet custT="1"/>
      <dgm:spPr/>
      <dgm:t>
        <a:bodyPr/>
        <a:lstStyle/>
        <a:p>
          <a:pPr marL="344488" indent="-344488" rtl="0">
            <a:buFont typeface="Wingdings" panose="05000000000000000000" pitchFamily="2" charset="2"/>
            <a:buChar char="§"/>
          </a:pPr>
          <a:r>
            <a:rPr lang="es-MX" sz="2400" spc="-30" baseline="0" dirty="0" err="1">
              <a:latin typeface="Century Gothic" panose="020B0502020202020204" pitchFamily="34" charset="0"/>
            </a:rPr>
            <a:t>Health</a:t>
          </a:r>
          <a:r>
            <a:rPr lang="es-MX" sz="2400" spc="-30" baseline="0" dirty="0">
              <a:latin typeface="Century Gothic" panose="020B0502020202020204" pitchFamily="34" charset="0"/>
            </a:rPr>
            <a:t> </a:t>
          </a:r>
          <a:r>
            <a:rPr lang="es-MX" sz="2400" spc="-30" baseline="0" dirty="0" err="1">
              <a:latin typeface="Century Gothic" panose="020B0502020202020204" pitchFamily="34" charset="0"/>
            </a:rPr>
            <a:t>intervention</a:t>
          </a:r>
          <a:r>
            <a:rPr lang="es-MX" sz="2400" spc="-30" baseline="0" dirty="0">
              <a:latin typeface="Century Gothic" panose="020B0502020202020204" pitchFamily="34" charset="0"/>
            </a:rPr>
            <a:t> </a:t>
          </a:r>
          <a:r>
            <a:rPr lang="es-MX" sz="2400" spc="-30" baseline="0" dirty="0" err="1">
              <a:latin typeface="Century Gothic" panose="020B0502020202020204" pitchFamily="34" charset="0"/>
            </a:rPr>
            <a:t>decisions</a:t>
          </a:r>
          <a:r>
            <a:rPr lang="es-MX" sz="2400" spc="-30" baseline="0" dirty="0">
              <a:latin typeface="Century Gothic" panose="020B0502020202020204" pitchFamily="34" charset="0"/>
            </a:rPr>
            <a:t> (</a:t>
          </a:r>
          <a:r>
            <a:rPr lang="es-MX" sz="2400" spc="-30" baseline="0" dirty="0" err="1">
              <a:latin typeface="Century Gothic" panose="020B0502020202020204" pitchFamily="34" charset="0"/>
            </a:rPr>
            <a:t>arthritis</a:t>
          </a:r>
          <a:r>
            <a:rPr lang="es-MX" sz="2400" spc="-30" baseline="0" dirty="0">
              <a:latin typeface="Century Gothic" panose="020B0502020202020204" pitchFamily="34" charset="0"/>
            </a:rPr>
            <a:t> vs HIV/AIDS)</a:t>
          </a:r>
        </a:p>
      </dgm:t>
    </dgm:pt>
    <dgm:pt modelId="{7D456D7E-07E1-4BF8-A6B6-74C2B5CD663F}" type="parTrans" cxnId="{B853E533-5594-4301-BDBF-3F341B2D99FE}">
      <dgm:prSet/>
      <dgm:spPr/>
      <dgm:t>
        <a:bodyPr/>
        <a:lstStyle/>
        <a:p>
          <a:endParaRPr lang="es-MX">
            <a:latin typeface="Century Gothic" panose="020B0502020202020204" pitchFamily="34" charset="0"/>
          </a:endParaRPr>
        </a:p>
      </dgm:t>
    </dgm:pt>
    <dgm:pt modelId="{B434B4F3-466A-4156-B0D3-C33D6810AA5E}" type="sibTrans" cxnId="{B853E533-5594-4301-BDBF-3F341B2D99FE}">
      <dgm:prSet/>
      <dgm:spPr/>
      <dgm:t>
        <a:bodyPr/>
        <a:lstStyle/>
        <a:p>
          <a:endParaRPr lang="es-MX">
            <a:latin typeface="Century Gothic" panose="020B0502020202020204" pitchFamily="34" charset="0"/>
          </a:endParaRPr>
        </a:p>
      </dgm:t>
    </dgm:pt>
    <dgm:pt modelId="{60DD85B1-F980-4775-848B-705C0307887A}">
      <dgm:prSet custT="1"/>
      <dgm:spPr/>
      <dgm:t>
        <a:bodyPr/>
        <a:lstStyle/>
        <a:p>
          <a:pPr marL="344488" indent="-344488" rtl="0">
            <a:buFont typeface="Wingdings" panose="05000000000000000000" pitchFamily="2" charset="2"/>
            <a:buChar char="§"/>
          </a:pPr>
          <a:r>
            <a:rPr lang="es-MX" sz="2400" spc="-30" baseline="0" dirty="0">
              <a:latin typeface="Century Gothic" panose="020B0502020202020204" pitchFamily="34" charset="0"/>
            </a:rPr>
            <a:t>Individual </a:t>
          </a:r>
          <a:r>
            <a:rPr lang="es-MX" sz="2400" spc="-30" baseline="0" dirty="0" err="1">
              <a:latin typeface="Century Gothic" panose="020B0502020202020204" pitchFamily="34" charset="0"/>
            </a:rPr>
            <a:t>decisions</a:t>
          </a:r>
          <a:r>
            <a:rPr lang="es-MX" sz="2400" spc="-30" baseline="0" dirty="0">
              <a:latin typeface="Century Gothic" panose="020B0502020202020204" pitchFamily="34" charset="0"/>
            </a:rPr>
            <a:t> (time </a:t>
          </a:r>
          <a:r>
            <a:rPr lang="es-MX" sz="2400" spc="-30" baseline="0" dirty="0" err="1">
              <a:latin typeface="Century Gothic" panose="020B0502020202020204" pitchFamily="34" charset="0"/>
            </a:rPr>
            <a:t>distribution</a:t>
          </a:r>
          <a:r>
            <a:rPr lang="es-MX" sz="2400" spc="-30" baseline="0" dirty="0">
              <a:latin typeface="Century Gothic" panose="020B0502020202020204" pitchFamily="34" charset="0"/>
            </a:rPr>
            <a:t>)</a:t>
          </a:r>
        </a:p>
      </dgm:t>
    </dgm:pt>
    <dgm:pt modelId="{9110BC9F-8595-4DD1-8FA7-36BB3B7E94BC}" type="parTrans" cxnId="{ABC1CF10-B7C2-4CD4-8FAA-CF848076AF35}">
      <dgm:prSet/>
      <dgm:spPr/>
      <dgm:t>
        <a:bodyPr/>
        <a:lstStyle/>
        <a:p>
          <a:endParaRPr lang="es-MX">
            <a:latin typeface="Century Gothic" panose="020B0502020202020204" pitchFamily="34" charset="0"/>
          </a:endParaRPr>
        </a:p>
      </dgm:t>
    </dgm:pt>
    <dgm:pt modelId="{AC5CC8A9-DB9A-406D-B3A1-80C863DC0E03}" type="sibTrans" cxnId="{ABC1CF10-B7C2-4CD4-8FAA-CF848076AF35}">
      <dgm:prSet/>
      <dgm:spPr/>
      <dgm:t>
        <a:bodyPr/>
        <a:lstStyle/>
        <a:p>
          <a:endParaRPr lang="es-MX">
            <a:latin typeface="Century Gothic" panose="020B0502020202020204" pitchFamily="34" charset="0"/>
          </a:endParaRPr>
        </a:p>
      </dgm:t>
    </dgm:pt>
    <dgm:pt modelId="{8CFF1A88-338D-463D-8082-F95190D9D174}">
      <dgm:prSet custT="1"/>
      <dgm:spPr/>
      <dgm:t>
        <a:bodyPr/>
        <a:lstStyle/>
        <a:p>
          <a:pPr rtl="0"/>
          <a:r>
            <a:rPr lang="en-US" sz="2800" b="1" dirty="0">
              <a:latin typeface="Century Gothic" panose="020B0502020202020204" pitchFamily="34" charset="0"/>
            </a:rPr>
            <a:t>Allocate resources efficiently</a:t>
          </a:r>
          <a:endParaRPr lang="es-MX" sz="2800" b="1" dirty="0">
            <a:latin typeface="Century Gothic" panose="020B0502020202020204" pitchFamily="34" charset="0"/>
          </a:endParaRPr>
        </a:p>
      </dgm:t>
    </dgm:pt>
    <dgm:pt modelId="{CE89C2E9-D086-4F5C-84DC-A3D665102016}" type="parTrans" cxnId="{60DB2D3A-6F42-405F-ABD2-ED0736AB62A5}">
      <dgm:prSet/>
      <dgm:spPr/>
      <dgm:t>
        <a:bodyPr/>
        <a:lstStyle/>
        <a:p>
          <a:endParaRPr lang="es-MX">
            <a:latin typeface="Century Gothic" panose="020B0502020202020204" pitchFamily="34" charset="0"/>
          </a:endParaRPr>
        </a:p>
      </dgm:t>
    </dgm:pt>
    <dgm:pt modelId="{59DC4B82-39D0-4A89-AAC1-8DD848D7A72C}" type="sibTrans" cxnId="{60DB2D3A-6F42-405F-ABD2-ED0736AB62A5}">
      <dgm:prSet/>
      <dgm:spPr/>
      <dgm:t>
        <a:bodyPr/>
        <a:lstStyle/>
        <a:p>
          <a:endParaRPr lang="es-MX">
            <a:latin typeface="Century Gothic" panose="020B0502020202020204" pitchFamily="34" charset="0"/>
          </a:endParaRPr>
        </a:p>
      </dgm:t>
    </dgm:pt>
    <dgm:pt modelId="{E4C2DF81-CADC-4986-B2BC-C7BABB42F5AA}">
      <dgm:prSet custT="1"/>
      <dgm:spPr/>
      <dgm:t>
        <a:bodyPr/>
        <a:lstStyle/>
        <a:p>
          <a:pPr marL="344488" indent="-344488" rtl="0">
            <a:buFont typeface="Wingdings" panose="05000000000000000000" pitchFamily="2" charset="2"/>
            <a:buChar char="§"/>
          </a:pPr>
          <a:r>
            <a:rPr lang="es-MX" sz="2400" dirty="0" err="1">
              <a:latin typeface="Century Gothic" panose="020B0502020202020204" pitchFamily="34" charset="0"/>
            </a:rPr>
            <a:t>Minimize</a:t>
          </a:r>
          <a:r>
            <a:rPr lang="es-MX" sz="2400" dirty="0">
              <a:latin typeface="Century Gothic" panose="020B0502020202020204" pitchFamily="34" charset="0"/>
            </a:rPr>
            <a:t> </a:t>
          </a:r>
          <a:r>
            <a:rPr lang="es-MX" sz="2400" dirty="0" err="1">
              <a:latin typeface="Century Gothic" panose="020B0502020202020204" pitchFamily="34" charset="0"/>
            </a:rPr>
            <a:t>opportunity</a:t>
          </a:r>
          <a:r>
            <a:rPr lang="es-MX" sz="2400" dirty="0">
              <a:latin typeface="Century Gothic" panose="020B0502020202020204" pitchFamily="34" charset="0"/>
            </a:rPr>
            <a:t> </a:t>
          </a:r>
          <a:r>
            <a:rPr lang="es-MX" sz="2400" dirty="0" err="1">
              <a:latin typeface="Century Gothic" panose="020B0502020202020204" pitchFamily="34" charset="0"/>
            </a:rPr>
            <a:t>costs</a:t>
          </a:r>
          <a:r>
            <a:rPr lang="es-MX" sz="2400" dirty="0">
              <a:latin typeface="Century Gothic" panose="020B0502020202020204" pitchFamily="34" charset="0"/>
            </a:rPr>
            <a:t>: </a:t>
          </a:r>
          <a:r>
            <a:rPr lang="en-US" sz="2400" dirty="0">
              <a:latin typeface="Century Gothic" panose="020B0502020202020204" pitchFamily="34" charset="0"/>
            </a:rPr>
            <a:t>aim to obtain the</a:t>
          </a:r>
          <a:r>
            <a:rPr lang="es-MX" sz="2400" dirty="0">
              <a:latin typeface="Century Gothic" panose="020B0502020202020204" pitchFamily="34" charset="0"/>
            </a:rPr>
            <a:t> </a:t>
          </a:r>
          <a:r>
            <a:rPr lang="es-MX" sz="2400" dirty="0" err="1">
              <a:latin typeface="Century Gothic" panose="020B0502020202020204" pitchFamily="34" charset="0"/>
            </a:rPr>
            <a:t>greatest</a:t>
          </a:r>
          <a:r>
            <a:rPr lang="es-MX" sz="2400" dirty="0">
              <a:latin typeface="Century Gothic" panose="020B0502020202020204" pitchFamily="34" charset="0"/>
            </a:rPr>
            <a:t> </a:t>
          </a:r>
          <a:r>
            <a:rPr lang="es-MX" sz="2400" dirty="0" err="1">
              <a:latin typeface="Century Gothic" panose="020B0502020202020204" pitchFamily="34" charset="0"/>
            </a:rPr>
            <a:t>value</a:t>
          </a:r>
          <a:r>
            <a:rPr lang="es-MX" sz="2400" dirty="0">
              <a:latin typeface="Century Gothic" panose="020B0502020202020204" pitchFamily="34" charset="0"/>
            </a:rPr>
            <a:t> </a:t>
          </a:r>
          <a:r>
            <a:rPr lang="es-MX" sz="2400" dirty="0" err="1">
              <a:latin typeface="Century Gothic" panose="020B0502020202020204" pitchFamily="34" charset="0"/>
            </a:rPr>
            <a:t>for</a:t>
          </a:r>
          <a:r>
            <a:rPr lang="es-MX" sz="2400" dirty="0">
              <a:latin typeface="Century Gothic" panose="020B0502020202020204" pitchFamily="34" charset="0"/>
            </a:rPr>
            <a:t> </a:t>
          </a:r>
          <a:r>
            <a:rPr lang="es-MX" sz="2400" dirty="0" err="1">
              <a:latin typeface="Century Gothic" panose="020B0502020202020204" pitchFamily="34" charset="0"/>
            </a:rPr>
            <a:t>our</a:t>
          </a:r>
          <a:r>
            <a:rPr lang="es-MX" sz="2400" dirty="0">
              <a:latin typeface="Century Gothic" panose="020B0502020202020204" pitchFamily="34" charset="0"/>
            </a:rPr>
            <a:t> </a:t>
          </a:r>
          <a:r>
            <a:rPr lang="es-MX" sz="2400" dirty="0" err="1">
              <a:latin typeface="Century Gothic" panose="020B0502020202020204" pitchFamily="34" charset="0"/>
            </a:rPr>
            <a:t>resources</a:t>
          </a:r>
          <a:endParaRPr lang="es-MX" sz="2400" dirty="0">
            <a:latin typeface="Century Gothic" panose="020B0502020202020204" pitchFamily="34" charset="0"/>
          </a:endParaRPr>
        </a:p>
      </dgm:t>
    </dgm:pt>
    <dgm:pt modelId="{D6C7B243-53CE-429D-93E4-1E5F2DB92730}" type="parTrans" cxnId="{7482F75E-4BE3-4432-B5AB-29B4D3ACCA06}">
      <dgm:prSet/>
      <dgm:spPr/>
      <dgm:t>
        <a:bodyPr/>
        <a:lstStyle/>
        <a:p>
          <a:endParaRPr lang="es-MX">
            <a:latin typeface="Century Gothic" panose="020B0502020202020204" pitchFamily="34" charset="0"/>
          </a:endParaRPr>
        </a:p>
      </dgm:t>
    </dgm:pt>
    <dgm:pt modelId="{22A3A3AB-82AF-407E-B1B8-EAA1EDB92EDE}" type="sibTrans" cxnId="{7482F75E-4BE3-4432-B5AB-29B4D3ACCA06}">
      <dgm:prSet/>
      <dgm:spPr/>
      <dgm:t>
        <a:bodyPr/>
        <a:lstStyle/>
        <a:p>
          <a:endParaRPr lang="es-MX">
            <a:latin typeface="Century Gothic" panose="020B0502020202020204" pitchFamily="34" charset="0"/>
          </a:endParaRPr>
        </a:p>
      </dgm:t>
    </dgm:pt>
    <dgm:pt modelId="{62B4B5AD-AECC-44A7-AC3D-87E473F0039B}" type="pres">
      <dgm:prSet presAssocID="{21C7F136-9057-45B3-BA6A-D06BBD9BA5CC}" presName="Name0" presStyleCnt="0">
        <dgm:presLayoutVars>
          <dgm:dir/>
          <dgm:animLvl val="lvl"/>
          <dgm:resizeHandles val="exact"/>
        </dgm:presLayoutVars>
      </dgm:prSet>
      <dgm:spPr/>
    </dgm:pt>
    <dgm:pt modelId="{FB9FE3E3-8F3C-450C-8A53-E3DC1DCD7331}" type="pres">
      <dgm:prSet presAssocID="{BDF9CE5E-C33C-4AA9-BB73-C24A356A2C8A}" presName="linNode" presStyleCnt="0"/>
      <dgm:spPr/>
    </dgm:pt>
    <dgm:pt modelId="{0A14B704-CE03-49AC-BF43-C4F04808575E}" type="pres">
      <dgm:prSet presAssocID="{BDF9CE5E-C33C-4AA9-BB73-C24A356A2C8A}" presName="parentText" presStyleLbl="node1" presStyleIdx="0" presStyleCnt="2" custScaleX="77243" custScaleY="99998">
        <dgm:presLayoutVars>
          <dgm:chMax val="1"/>
          <dgm:bulletEnabled val="1"/>
        </dgm:presLayoutVars>
      </dgm:prSet>
      <dgm:spPr/>
    </dgm:pt>
    <dgm:pt modelId="{65306642-4DF0-4BF7-B186-B80D33482DBF}" type="pres">
      <dgm:prSet presAssocID="{BDF9CE5E-C33C-4AA9-BB73-C24A356A2C8A}" presName="descendantText" presStyleLbl="alignAccFollowNode1" presStyleIdx="0" presStyleCnt="2" custScaleX="111030" custScaleY="101624">
        <dgm:presLayoutVars>
          <dgm:bulletEnabled val="1"/>
        </dgm:presLayoutVars>
      </dgm:prSet>
      <dgm:spPr/>
    </dgm:pt>
    <dgm:pt modelId="{1B8D32A6-ABFD-4A4E-939D-CA9DA5FA497B}" type="pres">
      <dgm:prSet presAssocID="{99A0E1F4-9228-4F8B-BE00-936073D8DBCF}" presName="sp" presStyleCnt="0"/>
      <dgm:spPr/>
    </dgm:pt>
    <dgm:pt modelId="{EC97884E-676E-4A69-9795-D1750315A2E7}" type="pres">
      <dgm:prSet presAssocID="{8CFF1A88-338D-463D-8082-F95190D9D174}" presName="linNode" presStyleCnt="0"/>
      <dgm:spPr/>
    </dgm:pt>
    <dgm:pt modelId="{06800AC7-9780-4B05-B547-94DA5DBC861F}" type="pres">
      <dgm:prSet presAssocID="{8CFF1A88-338D-463D-8082-F95190D9D174}" presName="parentText" presStyleLbl="node1" presStyleIdx="1" presStyleCnt="2" custScaleX="78118" custScaleY="103314">
        <dgm:presLayoutVars>
          <dgm:chMax val="1"/>
          <dgm:bulletEnabled val="1"/>
        </dgm:presLayoutVars>
      </dgm:prSet>
      <dgm:spPr/>
    </dgm:pt>
    <dgm:pt modelId="{C44556CA-02AB-46C9-BFB1-58652180F5A2}" type="pres">
      <dgm:prSet presAssocID="{8CFF1A88-338D-463D-8082-F95190D9D174}" presName="descendantText" presStyleLbl="alignAccFollowNode1" presStyleIdx="1" presStyleCnt="2" custScaleX="111212">
        <dgm:presLayoutVars>
          <dgm:bulletEnabled val="1"/>
        </dgm:presLayoutVars>
      </dgm:prSet>
      <dgm:spPr/>
    </dgm:pt>
  </dgm:ptLst>
  <dgm:cxnLst>
    <dgm:cxn modelId="{48BA6C05-E386-4B92-830F-FDB6CC26A9F3}" type="presOf" srcId="{B3BD40D1-406A-44E6-9D29-FA99D66F5754}" destId="{65306642-4DF0-4BF7-B186-B80D33482DBF}" srcOrd="0" destOrd="1" presId="urn:microsoft.com/office/officeart/2005/8/layout/vList5"/>
    <dgm:cxn modelId="{ABC1CF10-B7C2-4CD4-8FAA-CF848076AF35}" srcId="{BDF9CE5E-C33C-4AA9-BB73-C24A356A2C8A}" destId="{60DD85B1-F980-4775-848B-705C0307887A}" srcOrd="2" destOrd="0" parTransId="{9110BC9F-8595-4DD1-8FA7-36BB3B7E94BC}" sibTransId="{AC5CC8A9-DB9A-406D-B3A1-80C863DC0E03}"/>
    <dgm:cxn modelId="{B853E533-5594-4301-BDBF-3F341B2D99FE}" srcId="{BDF9CE5E-C33C-4AA9-BB73-C24A356A2C8A}" destId="{B3BD40D1-406A-44E6-9D29-FA99D66F5754}" srcOrd="1" destOrd="0" parTransId="{7D456D7E-07E1-4BF8-A6B6-74C2B5CD663F}" sibTransId="{B434B4F3-466A-4156-B0D3-C33D6810AA5E}"/>
    <dgm:cxn modelId="{60DB2D3A-6F42-405F-ABD2-ED0736AB62A5}" srcId="{21C7F136-9057-45B3-BA6A-D06BBD9BA5CC}" destId="{8CFF1A88-338D-463D-8082-F95190D9D174}" srcOrd="1" destOrd="0" parTransId="{CE89C2E9-D086-4F5C-84DC-A3D665102016}" sibTransId="{59DC4B82-39D0-4A89-AAC1-8DD848D7A72C}"/>
    <dgm:cxn modelId="{6D06903D-6C8F-47CD-B86A-20C69F5688A0}" type="presOf" srcId="{E4C2DF81-CADC-4986-B2BC-C7BABB42F5AA}" destId="{C44556CA-02AB-46C9-BFB1-58652180F5A2}" srcOrd="0" destOrd="0" presId="urn:microsoft.com/office/officeart/2005/8/layout/vList5"/>
    <dgm:cxn modelId="{C699B75D-E0DD-4431-8A63-500E85A97E48}" srcId="{BDF9CE5E-C33C-4AA9-BB73-C24A356A2C8A}" destId="{4B0D389F-BD7E-4C94-AF6B-B0A5B8E8FC78}" srcOrd="0" destOrd="0" parTransId="{D5B5080D-69F4-4869-A41E-3A06FB8A59A8}" sibTransId="{4A18BC5F-213E-4ECC-A064-140F2CE14E85}"/>
    <dgm:cxn modelId="{7482F75E-4BE3-4432-B5AB-29B4D3ACCA06}" srcId="{8CFF1A88-338D-463D-8082-F95190D9D174}" destId="{E4C2DF81-CADC-4986-B2BC-C7BABB42F5AA}" srcOrd="0" destOrd="0" parTransId="{D6C7B243-53CE-429D-93E4-1E5F2DB92730}" sibTransId="{22A3A3AB-82AF-407E-B1B8-EAA1EDB92EDE}"/>
    <dgm:cxn modelId="{BDAF994F-11A3-4AAD-A235-8299C0447474}" type="presOf" srcId="{4B0D389F-BD7E-4C94-AF6B-B0A5B8E8FC78}" destId="{65306642-4DF0-4BF7-B186-B80D33482DBF}" srcOrd="0" destOrd="0" presId="urn:microsoft.com/office/officeart/2005/8/layout/vList5"/>
    <dgm:cxn modelId="{F5B52350-1C0B-4E0B-915C-0201DB6D802E}" type="presOf" srcId="{60DD85B1-F980-4775-848B-705C0307887A}" destId="{65306642-4DF0-4BF7-B186-B80D33482DBF}" srcOrd="0" destOrd="2" presId="urn:microsoft.com/office/officeart/2005/8/layout/vList5"/>
    <dgm:cxn modelId="{9C1F1489-71A1-4F0D-9645-7AE70D2E3B27}" type="presOf" srcId="{8CFF1A88-338D-463D-8082-F95190D9D174}" destId="{06800AC7-9780-4B05-B547-94DA5DBC861F}" srcOrd="0" destOrd="0" presId="urn:microsoft.com/office/officeart/2005/8/layout/vList5"/>
    <dgm:cxn modelId="{E39B1F90-42A2-4EF1-BEE3-0304C2CEEEB2}" srcId="{21C7F136-9057-45B3-BA6A-D06BBD9BA5CC}" destId="{BDF9CE5E-C33C-4AA9-BB73-C24A356A2C8A}" srcOrd="0" destOrd="0" parTransId="{0857E7C1-F7DC-484A-A55F-5A3663F7150B}" sibTransId="{99A0E1F4-9228-4F8B-BE00-936073D8DBCF}"/>
    <dgm:cxn modelId="{2E07F9A3-359E-4239-92B4-FF6097C7CF62}" type="presOf" srcId="{BDF9CE5E-C33C-4AA9-BB73-C24A356A2C8A}" destId="{0A14B704-CE03-49AC-BF43-C4F04808575E}" srcOrd="0" destOrd="0" presId="urn:microsoft.com/office/officeart/2005/8/layout/vList5"/>
    <dgm:cxn modelId="{8C67A8C6-3CC8-4F88-B1A9-92FE4C576E6D}" type="presOf" srcId="{21C7F136-9057-45B3-BA6A-D06BBD9BA5CC}" destId="{62B4B5AD-AECC-44A7-AC3D-87E473F0039B}" srcOrd="0" destOrd="0" presId="urn:microsoft.com/office/officeart/2005/8/layout/vList5"/>
    <dgm:cxn modelId="{7B00AFCE-1A38-4AFF-8C96-7239A88C08F0}" type="presParOf" srcId="{62B4B5AD-AECC-44A7-AC3D-87E473F0039B}" destId="{FB9FE3E3-8F3C-450C-8A53-E3DC1DCD7331}" srcOrd="0" destOrd="0" presId="urn:microsoft.com/office/officeart/2005/8/layout/vList5"/>
    <dgm:cxn modelId="{81FFFE3E-5A3C-4116-BD67-75E01655163E}" type="presParOf" srcId="{FB9FE3E3-8F3C-450C-8A53-E3DC1DCD7331}" destId="{0A14B704-CE03-49AC-BF43-C4F04808575E}" srcOrd="0" destOrd="0" presId="urn:microsoft.com/office/officeart/2005/8/layout/vList5"/>
    <dgm:cxn modelId="{CAE55764-944D-4241-ABAA-18B24BE30804}" type="presParOf" srcId="{FB9FE3E3-8F3C-450C-8A53-E3DC1DCD7331}" destId="{65306642-4DF0-4BF7-B186-B80D33482DBF}" srcOrd="1" destOrd="0" presId="urn:microsoft.com/office/officeart/2005/8/layout/vList5"/>
    <dgm:cxn modelId="{5D447A70-27E3-4512-96AC-E272F4540F83}" type="presParOf" srcId="{62B4B5AD-AECC-44A7-AC3D-87E473F0039B}" destId="{1B8D32A6-ABFD-4A4E-939D-CA9DA5FA497B}" srcOrd="1" destOrd="0" presId="urn:microsoft.com/office/officeart/2005/8/layout/vList5"/>
    <dgm:cxn modelId="{5F85AB68-9D0A-4D10-A093-72D5D23CE99D}" type="presParOf" srcId="{62B4B5AD-AECC-44A7-AC3D-87E473F0039B}" destId="{EC97884E-676E-4A69-9795-D1750315A2E7}" srcOrd="2" destOrd="0" presId="urn:microsoft.com/office/officeart/2005/8/layout/vList5"/>
    <dgm:cxn modelId="{CBA46842-B5F5-41FF-9239-7EE78FB9AE37}" type="presParOf" srcId="{EC97884E-676E-4A69-9795-D1750315A2E7}" destId="{06800AC7-9780-4B05-B547-94DA5DBC861F}" srcOrd="0" destOrd="0" presId="urn:microsoft.com/office/officeart/2005/8/layout/vList5"/>
    <dgm:cxn modelId="{E6F5C4B6-F1FF-4045-A3C5-BD9ACC9D170C}" type="presParOf" srcId="{EC97884E-676E-4A69-9795-D1750315A2E7}" destId="{C44556CA-02AB-46C9-BFB1-58652180F5A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3346A4-8863-47D2-A7F8-7BF7615D90A2}"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s-MX"/>
        </a:p>
      </dgm:t>
    </dgm:pt>
    <dgm:pt modelId="{26489A57-6D6B-488D-B6E0-24CEE461F358}">
      <dgm:prSet custT="1"/>
      <dgm:spPr/>
      <dgm:t>
        <a:bodyPr/>
        <a:lstStyle/>
        <a:p>
          <a:pPr rtl="0"/>
          <a:r>
            <a:rPr lang="en-US" sz="3200" b="1" noProof="0" dirty="0">
              <a:latin typeface="Century Gothic" panose="020B0502020202020204" pitchFamily="34" charset="0"/>
            </a:rPr>
            <a:t>Planning</a:t>
          </a:r>
        </a:p>
      </dgm:t>
    </dgm:pt>
    <dgm:pt modelId="{603D7984-12AD-4E94-8F29-AC2269FC375D}" type="parTrans" cxnId="{CEFA7DF0-05EB-4B46-A3D2-BAA504637187}">
      <dgm:prSet/>
      <dgm:spPr/>
      <dgm:t>
        <a:bodyPr/>
        <a:lstStyle/>
        <a:p>
          <a:endParaRPr lang="en-US" noProof="0">
            <a:latin typeface="Century Gothic" panose="020B0502020202020204" pitchFamily="34" charset="0"/>
          </a:endParaRPr>
        </a:p>
      </dgm:t>
    </dgm:pt>
    <dgm:pt modelId="{577CE4AB-454A-477D-B818-2EAF819CA9D4}" type="sibTrans" cxnId="{CEFA7DF0-05EB-4B46-A3D2-BAA504637187}">
      <dgm:prSet/>
      <dgm:spPr/>
      <dgm:t>
        <a:bodyPr/>
        <a:lstStyle/>
        <a:p>
          <a:endParaRPr lang="en-US" noProof="0">
            <a:latin typeface="Century Gothic" panose="020B0502020202020204" pitchFamily="34" charset="0"/>
          </a:endParaRPr>
        </a:p>
      </dgm:t>
    </dgm:pt>
    <dgm:pt modelId="{C1BFCD22-4A18-4865-B4F4-677F943CCD8E}">
      <dgm:prSet custT="1"/>
      <dgm:spPr/>
      <dgm:t>
        <a:bodyPr/>
        <a:lstStyle/>
        <a:p>
          <a:pPr marL="344488" indent="-344488" rtl="0">
            <a:buFont typeface="Wingdings" panose="05000000000000000000" pitchFamily="2" charset="2"/>
            <a:buChar char="§"/>
          </a:pPr>
          <a:r>
            <a:rPr lang="en-US" sz="2400" noProof="0" dirty="0">
              <a:solidFill>
                <a:schemeClr val="tx1"/>
              </a:solidFill>
              <a:latin typeface="Century Gothic" panose="020B0502020202020204" pitchFamily="34" charset="0"/>
            </a:rPr>
            <a:t>Problem identification and strategies selection based </a:t>
          </a:r>
          <a:br>
            <a:rPr lang="en-US" sz="2400" noProof="0" dirty="0">
              <a:solidFill>
                <a:schemeClr val="tx1"/>
              </a:solidFill>
              <a:latin typeface="Century Gothic" panose="020B0502020202020204" pitchFamily="34" charset="0"/>
            </a:rPr>
          </a:br>
          <a:r>
            <a:rPr lang="en-US" sz="2400" noProof="0" dirty="0">
              <a:solidFill>
                <a:schemeClr val="tx1"/>
              </a:solidFill>
              <a:latin typeface="Century Gothic" panose="020B0502020202020204" pitchFamily="34" charset="0"/>
            </a:rPr>
            <a:t>on evidence</a:t>
          </a:r>
        </a:p>
      </dgm:t>
    </dgm:pt>
    <dgm:pt modelId="{07B8EF62-AC99-4B44-9F7A-9B5F6F979736}" type="parTrans" cxnId="{E750ADF6-20E0-4CA9-BF04-F2823F69EBB2}">
      <dgm:prSet/>
      <dgm:spPr/>
      <dgm:t>
        <a:bodyPr/>
        <a:lstStyle/>
        <a:p>
          <a:endParaRPr lang="en-US" noProof="0">
            <a:latin typeface="Century Gothic" panose="020B0502020202020204" pitchFamily="34" charset="0"/>
          </a:endParaRPr>
        </a:p>
      </dgm:t>
    </dgm:pt>
    <dgm:pt modelId="{8B315555-6AC7-49BD-A2AF-5E76544F3196}" type="sibTrans" cxnId="{E750ADF6-20E0-4CA9-BF04-F2823F69EBB2}">
      <dgm:prSet/>
      <dgm:spPr/>
      <dgm:t>
        <a:bodyPr/>
        <a:lstStyle/>
        <a:p>
          <a:endParaRPr lang="en-US" noProof="0">
            <a:latin typeface="Century Gothic" panose="020B0502020202020204" pitchFamily="34" charset="0"/>
          </a:endParaRPr>
        </a:p>
      </dgm:t>
    </dgm:pt>
    <dgm:pt modelId="{DC6AEC35-0426-42E1-8EE0-9646FCE44C95}">
      <dgm:prSet custT="1"/>
      <dgm:spPr/>
      <dgm:t>
        <a:bodyPr/>
        <a:lstStyle/>
        <a:p>
          <a:pPr marL="344488" indent="-344488" rtl="0">
            <a:buFont typeface="Wingdings" panose="05000000000000000000" pitchFamily="2" charset="2"/>
            <a:buChar char="§"/>
          </a:pPr>
          <a:r>
            <a:rPr lang="en-US" sz="2400" noProof="0" dirty="0">
              <a:solidFill>
                <a:schemeClr val="tx1"/>
              </a:solidFill>
              <a:latin typeface="Century Gothic" panose="020B0502020202020204" pitchFamily="34" charset="0"/>
            </a:rPr>
            <a:t>It will work if it has a solid basis</a:t>
          </a:r>
        </a:p>
      </dgm:t>
    </dgm:pt>
    <dgm:pt modelId="{1E3D953E-FEAD-47A8-88EB-F1D0C1516087}" type="parTrans" cxnId="{FCBE1C11-506E-494F-ADAD-1F355416E6D9}">
      <dgm:prSet/>
      <dgm:spPr/>
      <dgm:t>
        <a:bodyPr/>
        <a:lstStyle/>
        <a:p>
          <a:endParaRPr lang="en-US" noProof="0">
            <a:latin typeface="Century Gothic" panose="020B0502020202020204" pitchFamily="34" charset="0"/>
          </a:endParaRPr>
        </a:p>
      </dgm:t>
    </dgm:pt>
    <dgm:pt modelId="{8CA2AA86-F94F-4C1C-A231-94685C5B9E76}" type="sibTrans" cxnId="{FCBE1C11-506E-494F-ADAD-1F355416E6D9}">
      <dgm:prSet/>
      <dgm:spPr/>
      <dgm:t>
        <a:bodyPr/>
        <a:lstStyle/>
        <a:p>
          <a:endParaRPr lang="en-US" noProof="0">
            <a:latin typeface="Century Gothic" panose="020B0502020202020204" pitchFamily="34" charset="0"/>
          </a:endParaRPr>
        </a:p>
      </dgm:t>
    </dgm:pt>
    <dgm:pt modelId="{DEA5AA3F-5761-43C6-9F3D-42B175AD2371}">
      <dgm:prSet custT="1"/>
      <dgm:spPr/>
      <dgm:t>
        <a:bodyPr/>
        <a:lstStyle/>
        <a:p>
          <a:pPr rtl="0"/>
          <a:r>
            <a:rPr lang="en-US" sz="3200" b="1" noProof="0" dirty="0">
              <a:latin typeface="Century Gothic" panose="020B0502020202020204" pitchFamily="34" charset="0"/>
            </a:rPr>
            <a:t>Operation</a:t>
          </a:r>
          <a:endParaRPr lang="en-US" sz="3800" b="1" noProof="0" dirty="0">
            <a:latin typeface="Century Gothic" panose="020B0502020202020204" pitchFamily="34" charset="0"/>
          </a:endParaRPr>
        </a:p>
      </dgm:t>
    </dgm:pt>
    <dgm:pt modelId="{05E1EA51-51A0-4A2A-9725-B9B9A94D0004}" type="parTrans" cxnId="{BC5483B3-78B5-45CB-944A-E489E495A65A}">
      <dgm:prSet/>
      <dgm:spPr/>
      <dgm:t>
        <a:bodyPr/>
        <a:lstStyle/>
        <a:p>
          <a:endParaRPr lang="en-US" noProof="0">
            <a:latin typeface="Century Gothic" panose="020B0502020202020204" pitchFamily="34" charset="0"/>
          </a:endParaRPr>
        </a:p>
      </dgm:t>
    </dgm:pt>
    <dgm:pt modelId="{543C7029-D041-40BC-B908-400031549C3C}" type="sibTrans" cxnId="{BC5483B3-78B5-45CB-944A-E489E495A65A}">
      <dgm:prSet/>
      <dgm:spPr/>
      <dgm:t>
        <a:bodyPr/>
        <a:lstStyle/>
        <a:p>
          <a:endParaRPr lang="en-US" noProof="0">
            <a:latin typeface="Century Gothic" panose="020B0502020202020204" pitchFamily="34" charset="0"/>
          </a:endParaRPr>
        </a:p>
      </dgm:t>
    </dgm:pt>
    <dgm:pt modelId="{652E7EB9-5B91-44B2-B258-F6D0E937929A}">
      <dgm:prSet custT="1"/>
      <dgm:spPr/>
      <dgm:t>
        <a:bodyPr/>
        <a:lstStyle/>
        <a:p>
          <a:pPr marL="344488" indent="-344488" rtl="0">
            <a:buFont typeface="Wingdings" panose="05000000000000000000" pitchFamily="2" charset="2"/>
            <a:buChar char="§"/>
          </a:pPr>
          <a:r>
            <a:rPr lang="en-US" sz="2400" noProof="0" dirty="0">
              <a:solidFill>
                <a:schemeClr val="tx1"/>
              </a:solidFill>
              <a:latin typeface="Century Gothic" panose="020B0502020202020204" pitchFamily="34" charset="0"/>
            </a:rPr>
            <a:t>Implement as designed to achieve what was planned</a:t>
          </a:r>
        </a:p>
      </dgm:t>
    </dgm:pt>
    <dgm:pt modelId="{BE2C9B6B-BD22-475C-905B-922B804CCA59}" type="parTrans" cxnId="{FEC83250-73C2-460D-AE60-82523BC6D4AB}">
      <dgm:prSet/>
      <dgm:spPr/>
      <dgm:t>
        <a:bodyPr/>
        <a:lstStyle/>
        <a:p>
          <a:endParaRPr lang="en-US" noProof="0">
            <a:latin typeface="Century Gothic" panose="020B0502020202020204" pitchFamily="34" charset="0"/>
          </a:endParaRPr>
        </a:p>
      </dgm:t>
    </dgm:pt>
    <dgm:pt modelId="{946FC155-488F-43D7-9B04-17464E2211AC}" type="sibTrans" cxnId="{FEC83250-73C2-460D-AE60-82523BC6D4AB}">
      <dgm:prSet/>
      <dgm:spPr/>
      <dgm:t>
        <a:bodyPr/>
        <a:lstStyle/>
        <a:p>
          <a:endParaRPr lang="en-US" noProof="0">
            <a:latin typeface="Century Gothic" panose="020B0502020202020204" pitchFamily="34" charset="0"/>
          </a:endParaRPr>
        </a:p>
      </dgm:t>
    </dgm:pt>
    <dgm:pt modelId="{8BBA0B6B-8613-4138-8AC6-8ECEB36A7EA1}" type="pres">
      <dgm:prSet presAssocID="{153346A4-8863-47D2-A7F8-7BF7615D90A2}" presName="Name0" presStyleCnt="0">
        <dgm:presLayoutVars>
          <dgm:dir/>
          <dgm:animLvl val="lvl"/>
          <dgm:resizeHandles val="exact"/>
        </dgm:presLayoutVars>
      </dgm:prSet>
      <dgm:spPr/>
    </dgm:pt>
    <dgm:pt modelId="{9D00251C-A45A-4161-82D8-AF1DBAB35513}" type="pres">
      <dgm:prSet presAssocID="{26489A57-6D6B-488D-B6E0-24CEE461F358}" presName="linNode" presStyleCnt="0"/>
      <dgm:spPr/>
    </dgm:pt>
    <dgm:pt modelId="{BC47D6DA-2523-4D09-A9B3-0E49BE8AD99F}" type="pres">
      <dgm:prSet presAssocID="{26489A57-6D6B-488D-B6E0-24CEE461F358}" presName="parentText" presStyleLbl="node1" presStyleIdx="0" presStyleCnt="2">
        <dgm:presLayoutVars>
          <dgm:chMax val="1"/>
          <dgm:bulletEnabled val="1"/>
        </dgm:presLayoutVars>
      </dgm:prSet>
      <dgm:spPr/>
    </dgm:pt>
    <dgm:pt modelId="{B1D41927-EA86-4ACC-9FFD-64F69C14F362}" type="pres">
      <dgm:prSet presAssocID="{26489A57-6D6B-488D-B6E0-24CEE461F358}" presName="descendantText" presStyleLbl="alignAccFollowNode1" presStyleIdx="0" presStyleCnt="2">
        <dgm:presLayoutVars>
          <dgm:bulletEnabled val="1"/>
        </dgm:presLayoutVars>
      </dgm:prSet>
      <dgm:spPr/>
    </dgm:pt>
    <dgm:pt modelId="{D9F2A32E-074E-4E00-B5FC-B28D69280700}" type="pres">
      <dgm:prSet presAssocID="{577CE4AB-454A-477D-B818-2EAF819CA9D4}" presName="sp" presStyleCnt="0"/>
      <dgm:spPr/>
    </dgm:pt>
    <dgm:pt modelId="{F8F8AD71-416D-4005-B9D4-76C86C75EA00}" type="pres">
      <dgm:prSet presAssocID="{DEA5AA3F-5761-43C6-9F3D-42B175AD2371}" presName="linNode" presStyleCnt="0"/>
      <dgm:spPr/>
    </dgm:pt>
    <dgm:pt modelId="{889724DD-CD39-4E69-90F3-061E29B732DA}" type="pres">
      <dgm:prSet presAssocID="{DEA5AA3F-5761-43C6-9F3D-42B175AD2371}" presName="parentText" presStyleLbl="node1" presStyleIdx="1" presStyleCnt="2">
        <dgm:presLayoutVars>
          <dgm:chMax val="1"/>
          <dgm:bulletEnabled val="1"/>
        </dgm:presLayoutVars>
      </dgm:prSet>
      <dgm:spPr/>
    </dgm:pt>
    <dgm:pt modelId="{A7AAA33A-0026-49CE-9C77-19BA349ABDE9}" type="pres">
      <dgm:prSet presAssocID="{DEA5AA3F-5761-43C6-9F3D-42B175AD2371}" presName="descendantText" presStyleLbl="alignAccFollowNode1" presStyleIdx="1" presStyleCnt="2" custLinFactNeighborX="0" custLinFactNeighborY="541">
        <dgm:presLayoutVars>
          <dgm:bulletEnabled val="1"/>
        </dgm:presLayoutVars>
      </dgm:prSet>
      <dgm:spPr/>
    </dgm:pt>
  </dgm:ptLst>
  <dgm:cxnLst>
    <dgm:cxn modelId="{594B110B-BA06-419E-A91B-A10F0E48707E}" type="presOf" srcId="{652E7EB9-5B91-44B2-B258-F6D0E937929A}" destId="{A7AAA33A-0026-49CE-9C77-19BA349ABDE9}" srcOrd="0" destOrd="0" presId="urn:microsoft.com/office/officeart/2005/8/layout/vList5"/>
    <dgm:cxn modelId="{FCBE1C11-506E-494F-ADAD-1F355416E6D9}" srcId="{26489A57-6D6B-488D-B6E0-24CEE461F358}" destId="{DC6AEC35-0426-42E1-8EE0-9646FCE44C95}" srcOrd="1" destOrd="0" parTransId="{1E3D953E-FEAD-47A8-88EB-F1D0C1516087}" sibTransId="{8CA2AA86-F94F-4C1C-A231-94685C5B9E76}"/>
    <dgm:cxn modelId="{FEC83250-73C2-460D-AE60-82523BC6D4AB}" srcId="{DEA5AA3F-5761-43C6-9F3D-42B175AD2371}" destId="{652E7EB9-5B91-44B2-B258-F6D0E937929A}" srcOrd="0" destOrd="0" parTransId="{BE2C9B6B-BD22-475C-905B-922B804CCA59}" sibTransId="{946FC155-488F-43D7-9B04-17464E2211AC}"/>
    <dgm:cxn modelId="{F198AE98-B74E-4A94-B4A8-3F22DD08DC09}" type="presOf" srcId="{DEA5AA3F-5761-43C6-9F3D-42B175AD2371}" destId="{889724DD-CD39-4E69-90F3-061E29B732DA}" srcOrd="0" destOrd="0" presId="urn:microsoft.com/office/officeart/2005/8/layout/vList5"/>
    <dgm:cxn modelId="{E2794CAB-96D2-487E-88D1-A5890EE840A4}" type="presOf" srcId="{DC6AEC35-0426-42E1-8EE0-9646FCE44C95}" destId="{B1D41927-EA86-4ACC-9FFD-64F69C14F362}" srcOrd="0" destOrd="1" presId="urn:microsoft.com/office/officeart/2005/8/layout/vList5"/>
    <dgm:cxn modelId="{BC5483B3-78B5-45CB-944A-E489E495A65A}" srcId="{153346A4-8863-47D2-A7F8-7BF7615D90A2}" destId="{DEA5AA3F-5761-43C6-9F3D-42B175AD2371}" srcOrd="1" destOrd="0" parTransId="{05E1EA51-51A0-4A2A-9725-B9B9A94D0004}" sibTransId="{543C7029-D041-40BC-B908-400031549C3C}"/>
    <dgm:cxn modelId="{8B75E1D8-119F-4463-8214-FF2F465F132A}" type="presOf" srcId="{153346A4-8863-47D2-A7F8-7BF7615D90A2}" destId="{8BBA0B6B-8613-4138-8AC6-8ECEB36A7EA1}" srcOrd="0" destOrd="0" presId="urn:microsoft.com/office/officeart/2005/8/layout/vList5"/>
    <dgm:cxn modelId="{CEFA7DF0-05EB-4B46-A3D2-BAA504637187}" srcId="{153346A4-8863-47D2-A7F8-7BF7615D90A2}" destId="{26489A57-6D6B-488D-B6E0-24CEE461F358}" srcOrd="0" destOrd="0" parTransId="{603D7984-12AD-4E94-8F29-AC2269FC375D}" sibTransId="{577CE4AB-454A-477D-B818-2EAF819CA9D4}"/>
    <dgm:cxn modelId="{37F476F5-B062-493B-BEF4-2221783172F3}" type="presOf" srcId="{C1BFCD22-4A18-4865-B4F4-677F943CCD8E}" destId="{B1D41927-EA86-4ACC-9FFD-64F69C14F362}" srcOrd="0" destOrd="0" presId="urn:microsoft.com/office/officeart/2005/8/layout/vList5"/>
    <dgm:cxn modelId="{E750ADF6-20E0-4CA9-BF04-F2823F69EBB2}" srcId="{26489A57-6D6B-488D-B6E0-24CEE461F358}" destId="{C1BFCD22-4A18-4865-B4F4-677F943CCD8E}" srcOrd="0" destOrd="0" parTransId="{07B8EF62-AC99-4B44-9F7A-9B5F6F979736}" sibTransId="{8B315555-6AC7-49BD-A2AF-5E76544F3196}"/>
    <dgm:cxn modelId="{34D90AF8-F7A6-44EF-8256-9168FB3B9DD0}" type="presOf" srcId="{26489A57-6D6B-488D-B6E0-24CEE461F358}" destId="{BC47D6DA-2523-4D09-A9B3-0E49BE8AD99F}" srcOrd="0" destOrd="0" presId="urn:microsoft.com/office/officeart/2005/8/layout/vList5"/>
    <dgm:cxn modelId="{CBFD904F-D26D-4DAF-9544-53D88E20CE6C}" type="presParOf" srcId="{8BBA0B6B-8613-4138-8AC6-8ECEB36A7EA1}" destId="{9D00251C-A45A-4161-82D8-AF1DBAB35513}" srcOrd="0" destOrd="0" presId="urn:microsoft.com/office/officeart/2005/8/layout/vList5"/>
    <dgm:cxn modelId="{F8D0BB99-F589-435A-91B1-14BC9F8FF61B}" type="presParOf" srcId="{9D00251C-A45A-4161-82D8-AF1DBAB35513}" destId="{BC47D6DA-2523-4D09-A9B3-0E49BE8AD99F}" srcOrd="0" destOrd="0" presId="urn:microsoft.com/office/officeart/2005/8/layout/vList5"/>
    <dgm:cxn modelId="{8D9AF103-C45E-4DE3-A7A6-172F55FACF0A}" type="presParOf" srcId="{9D00251C-A45A-4161-82D8-AF1DBAB35513}" destId="{B1D41927-EA86-4ACC-9FFD-64F69C14F362}" srcOrd="1" destOrd="0" presId="urn:microsoft.com/office/officeart/2005/8/layout/vList5"/>
    <dgm:cxn modelId="{08F74D2D-6167-4FEC-8AE7-585068F7DAEF}" type="presParOf" srcId="{8BBA0B6B-8613-4138-8AC6-8ECEB36A7EA1}" destId="{D9F2A32E-074E-4E00-B5FC-B28D69280700}" srcOrd="1" destOrd="0" presId="urn:microsoft.com/office/officeart/2005/8/layout/vList5"/>
    <dgm:cxn modelId="{CF3AEB56-C0B7-4BDC-B27F-AD44CAFC468D}" type="presParOf" srcId="{8BBA0B6B-8613-4138-8AC6-8ECEB36A7EA1}" destId="{F8F8AD71-416D-4005-B9D4-76C86C75EA00}" srcOrd="2" destOrd="0" presId="urn:microsoft.com/office/officeart/2005/8/layout/vList5"/>
    <dgm:cxn modelId="{A65E87AB-791E-4096-9D47-1D6FBD38A737}" type="presParOf" srcId="{F8F8AD71-416D-4005-B9D4-76C86C75EA00}" destId="{889724DD-CD39-4E69-90F3-061E29B732DA}" srcOrd="0" destOrd="0" presId="urn:microsoft.com/office/officeart/2005/8/layout/vList5"/>
    <dgm:cxn modelId="{3E7C2B40-CD69-492D-BDC5-D83B3636F0AC}" type="presParOf" srcId="{F8F8AD71-416D-4005-B9D4-76C86C75EA00}" destId="{A7AAA33A-0026-49CE-9C77-19BA349ABDE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8B7FB77-129F-4602-B164-6939A3784CA7}"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s-MX"/>
        </a:p>
      </dgm:t>
    </dgm:pt>
    <dgm:pt modelId="{1A9724DF-EEB3-4B9A-A3CF-D57E5AA20F8C}">
      <dgm:prSet custT="1"/>
      <dgm:spPr/>
      <dgm:t>
        <a:bodyPr/>
        <a:lstStyle/>
        <a:p>
          <a:pPr rtl="0"/>
          <a:r>
            <a:rPr lang="es-MX" sz="3600" b="1" dirty="0" err="1">
              <a:latin typeface="Century Gothic" panose="020B0502020202020204" pitchFamily="34" charset="0"/>
            </a:rPr>
            <a:t>Structural</a:t>
          </a:r>
          <a:endParaRPr lang="es-MX" sz="3600" b="1" dirty="0">
            <a:latin typeface="Century Gothic" panose="020B0502020202020204" pitchFamily="34" charset="0"/>
          </a:endParaRPr>
        </a:p>
      </dgm:t>
    </dgm:pt>
    <dgm:pt modelId="{63272C82-8E0E-4DAC-A149-4D8FCAEFB190}" type="parTrans" cxnId="{90F28882-DF0C-41FF-AC48-A342F75F53E2}">
      <dgm:prSet/>
      <dgm:spPr/>
      <dgm:t>
        <a:bodyPr/>
        <a:lstStyle/>
        <a:p>
          <a:endParaRPr lang="es-MX">
            <a:latin typeface="Century Gothic" panose="020B0502020202020204" pitchFamily="34" charset="0"/>
          </a:endParaRPr>
        </a:p>
      </dgm:t>
    </dgm:pt>
    <dgm:pt modelId="{991EC105-5EA9-4758-B316-0188D25F4581}" type="sibTrans" cxnId="{90F28882-DF0C-41FF-AC48-A342F75F53E2}">
      <dgm:prSet/>
      <dgm:spPr/>
      <dgm:t>
        <a:bodyPr/>
        <a:lstStyle/>
        <a:p>
          <a:endParaRPr lang="es-MX">
            <a:latin typeface="Century Gothic" panose="020B0502020202020204" pitchFamily="34" charset="0"/>
          </a:endParaRPr>
        </a:p>
      </dgm:t>
    </dgm:pt>
    <dgm:pt modelId="{9F4B2943-297B-42C8-8250-EFA6B4FF1AB3}">
      <dgm:prSet custT="1"/>
      <dgm:spPr/>
      <dgm:t>
        <a:bodyPr/>
        <a:lstStyle/>
        <a:p>
          <a:pPr marL="344488" indent="-344488" rtl="0">
            <a:buFont typeface="Wingdings" panose="05000000000000000000" pitchFamily="2" charset="2"/>
            <a:buChar char="§"/>
          </a:pPr>
          <a:r>
            <a:rPr lang="en-US" sz="2800" dirty="0">
              <a:solidFill>
                <a:schemeClr val="tx1"/>
              </a:solidFill>
              <a:latin typeface="Century Gothic" panose="020B0502020202020204" pitchFamily="34" charset="0"/>
            </a:rPr>
            <a:t>Explicit organizational schemes</a:t>
          </a:r>
          <a:endParaRPr lang="es-MX" sz="2800" dirty="0">
            <a:solidFill>
              <a:schemeClr val="tx1"/>
            </a:solidFill>
            <a:latin typeface="Century Gothic" panose="020B0502020202020204" pitchFamily="34" charset="0"/>
          </a:endParaRPr>
        </a:p>
      </dgm:t>
    </dgm:pt>
    <dgm:pt modelId="{E5EF13F1-747A-4F7F-AED8-7E922D8C8E60}" type="parTrans" cxnId="{ED464C50-EEF8-45EB-B4E0-CDD0D7DD2CD4}">
      <dgm:prSet/>
      <dgm:spPr/>
      <dgm:t>
        <a:bodyPr/>
        <a:lstStyle/>
        <a:p>
          <a:endParaRPr lang="es-MX">
            <a:latin typeface="Century Gothic" panose="020B0502020202020204" pitchFamily="34" charset="0"/>
          </a:endParaRPr>
        </a:p>
      </dgm:t>
    </dgm:pt>
    <dgm:pt modelId="{5D01FD76-C0C8-4FFB-85BC-7130FFBE78D3}" type="sibTrans" cxnId="{ED464C50-EEF8-45EB-B4E0-CDD0D7DD2CD4}">
      <dgm:prSet/>
      <dgm:spPr/>
      <dgm:t>
        <a:bodyPr/>
        <a:lstStyle/>
        <a:p>
          <a:endParaRPr lang="es-MX">
            <a:latin typeface="Century Gothic" panose="020B0502020202020204" pitchFamily="34" charset="0"/>
          </a:endParaRPr>
        </a:p>
      </dgm:t>
    </dgm:pt>
    <dgm:pt modelId="{A90AB406-9916-43F7-9B33-BE4F5F6848ED}">
      <dgm:prSet custT="1"/>
      <dgm:spPr/>
      <dgm:t>
        <a:bodyPr/>
        <a:lstStyle/>
        <a:p>
          <a:pPr marL="344488" indent="-344488" rtl="0">
            <a:buFont typeface="Wingdings" panose="05000000000000000000" pitchFamily="2" charset="2"/>
            <a:buChar char="§"/>
          </a:pPr>
          <a:r>
            <a:rPr lang="en-US" sz="2800" dirty="0">
              <a:solidFill>
                <a:schemeClr val="tx1"/>
              </a:solidFill>
              <a:latin typeface="Century Gothic" panose="020B0502020202020204" pitchFamily="34" charset="0"/>
            </a:rPr>
            <a:t>Regulations in budgets, labor relations, etc.</a:t>
          </a:r>
          <a:endParaRPr lang="es-MX" sz="2800" dirty="0">
            <a:solidFill>
              <a:schemeClr val="tx1"/>
            </a:solidFill>
            <a:latin typeface="Century Gothic" panose="020B0502020202020204" pitchFamily="34" charset="0"/>
          </a:endParaRPr>
        </a:p>
      </dgm:t>
    </dgm:pt>
    <dgm:pt modelId="{0F4A3C54-9DFF-4CE9-8DE3-FD34E45112C2}" type="parTrans" cxnId="{661CCC7C-516C-45F8-A7A1-7CD607189618}">
      <dgm:prSet/>
      <dgm:spPr/>
      <dgm:t>
        <a:bodyPr/>
        <a:lstStyle/>
        <a:p>
          <a:endParaRPr lang="es-MX">
            <a:latin typeface="Century Gothic" panose="020B0502020202020204" pitchFamily="34" charset="0"/>
          </a:endParaRPr>
        </a:p>
      </dgm:t>
    </dgm:pt>
    <dgm:pt modelId="{6C823A3E-2144-4F4E-A89C-AE5799607810}" type="sibTrans" cxnId="{661CCC7C-516C-45F8-A7A1-7CD607189618}">
      <dgm:prSet/>
      <dgm:spPr/>
      <dgm:t>
        <a:bodyPr/>
        <a:lstStyle/>
        <a:p>
          <a:endParaRPr lang="es-MX">
            <a:latin typeface="Century Gothic" panose="020B0502020202020204" pitchFamily="34" charset="0"/>
          </a:endParaRPr>
        </a:p>
      </dgm:t>
    </dgm:pt>
    <dgm:pt modelId="{4E68D1DD-E38B-4FAF-BC2C-B30DF9352311}">
      <dgm:prSet custT="1"/>
      <dgm:spPr/>
      <dgm:t>
        <a:bodyPr/>
        <a:lstStyle/>
        <a:p>
          <a:pPr rtl="0"/>
          <a:r>
            <a:rPr lang="es-MX" sz="3600" b="1" dirty="0">
              <a:latin typeface="Century Gothic" panose="020B0502020202020204" pitchFamily="34" charset="0"/>
            </a:rPr>
            <a:t>Cultural</a:t>
          </a:r>
          <a:endParaRPr lang="es-MX" sz="3800" b="1" dirty="0">
            <a:latin typeface="Century Gothic" panose="020B0502020202020204" pitchFamily="34" charset="0"/>
          </a:endParaRPr>
        </a:p>
      </dgm:t>
    </dgm:pt>
    <dgm:pt modelId="{1671DA19-26C4-49B1-A4A2-B3C04D2A55FD}" type="parTrans" cxnId="{C7176893-A037-4271-8301-88070F71BA01}">
      <dgm:prSet/>
      <dgm:spPr/>
      <dgm:t>
        <a:bodyPr/>
        <a:lstStyle/>
        <a:p>
          <a:endParaRPr lang="es-MX">
            <a:latin typeface="Century Gothic" panose="020B0502020202020204" pitchFamily="34" charset="0"/>
          </a:endParaRPr>
        </a:p>
      </dgm:t>
    </dgm:pt>
    <dgm:pt modelId="{717A6298-7689-41F1-AB26-F75FB72D7D3F}" type="sibTrans" cxnId="{C7176893-A037-4271-8301-88070F71BA01}">
      <dgm:prSet/>
      <dgm:spPr/>
      <dgm:t>
        <a:bodyPr/>
        <a:lstStyle/>
        <a:p>
          <a:endParaRPr lang="es-MX">
            <a:latin typeface="Century Gothic" panose="020B0502020202020204" pitchFamily="34" charset="0"/>
          </a:endParaRPr>
        </a:p>
      </dgm:t>
    </dgm:pt>
    <dgm:pt modelId="{16955B75-02B2-4E25-BE25-2534C3267BB9}">
      <dgm:prSet custT="1"/>
      <dgm:spPr/>
      <dgm:t>
        <a:bodyPr/>
        <a:lstStyle/>
        <a:p>
          <a:pPr marL="344488" indent="-344488" rtl="0">
            <a:buFont typeface="Wingdings" panose="05000000000000000000" pitchFamily="2" charset="2"/>
            <a:buChar char="§"/>
          </a:pPr>
          <a:r>
            <a:rPr lang="en-US" sz="2800" dirty="0">
              <a:solidFill>
                <a:schemeClr val="tx1"/>
              </a:solidFill>
              <a:latin typeface="Century Gothic" panose="020B0502020202020204" pitchFamily="34" charset="0"/>
            </a:rPr>
            <a:t>Relationships between key players</a:t>
          </a:r>
          <a:endParaRPr lang="es-MX" sz="2800" dirty="0">
            <a:solidFill>
              <a:schemeClr val="tx1"/>
            </a:solidFill>
            <a:latin typeface="Century Gothic" panose="020B0502020202020204" pitchFamily="34" charset="0"/>
          </a:endParaRPr>
        </a:p>
      </dgm:t>
    </dgm:pt>
    <dgm:pt modelId="{AD7CEA0F-CBF7-444A-A9FE-AF5387FF0298}" type="parTrans" cxnId="{B0EA1059-964B-486D-99D1-4FE98C062679}">
      <dgm:prSet/>
      <dgm:spPr/>
      <dgm:t>
        <a:bodyPr/>
        <a:lstStyle/>
        <a:p>
          <a:endParaRPr lang="es-MX">
            <a:latin typeface="Century Gothic" panose="020B0502020202020204" pitchFamily="34" charset="0"/>
          </a:endParaRPr>
        </a:p>
      </dgm:t>
    </dgm:pt>
    <dgm:pt modelId="{A62E41CB-3EBF-4D79-8B4E-7330058AD5E2}" type="sibTrans" cxnId="{B0EA1059-964B-486D-99D1-4FE98C062679}">
      <dgm:prSet/>
      <dgm:spPr/>
      <dgm:t>
        <a:bodyPr/>
        <a:lstStyle/>
        <a:p>
          <a:endParaRPr lang="es-MX">
            <a:latin typeface="Century Gothic" panose="020B0502020202020204" pitchFamily="34" charset="0"/>
          </a:endParaRPr>
        </a:p>
      </dgm:t>
    </dgm:pt>
    <dgm:pt modelId="{5F892535-81CF-4949-8B23-EF3875AC219C}">
      <dgm:prSet custT="1"/>
      <dgm:spPr/>
      <dgm:t>
        <a:bodyPr/>
        <a:lstStyle/>
        <a:p>
          <a:pPr marL="344488" indent="-344488" rtl="0">
            <a:buFont typeface="Wingdings" panose="05000000000000000000" pitchFamily="2" charset="2"/>
            <a:buChar char="§"/>
          </a:pPr>
          <a:r>
            <a:rPr lang="es-MX" sz="2800" dirty="0" err="1">
              <a:solidFill>
                <a:schemeClr val="tx1"/>
              </a:solidFill>
              <a:latin typeface="Century Gothic" panose="020B0502020202020204" pitchFamily="34" charset="0"/>
            </a:rPr>
            <a:t>Perception</a:t>
          </a:r>
          <a:r>
            <a:rPr lang="es-MX" sz="2800" dirty="0">
              <a:solidFill>
                <a:schemeClr val="tx1"/>
              </a:solidFill>
              <a:latin typeface="Century Gothic" panose="020B0502020202020204" pitchFamily="34" charset="0"/>
            </a:rPr>
            <a:t> of </a:t>
          </a:r>
          <a:r>
            <a:rPr lang="es-MX" sz="2800" i="1" dirty="0">
              <a:solidFill>
                <a:schemeClr val="tx1"/>
              </a:solidFill>
              <a:latin typeface="Century Gothic" panose="020B0502020202020204" pitchFamily="34" charset="0"/>
            </a:rPr>
            <a:t>status quo </a:t>
          </a:r>
          <a:r>
            <a:rPr lang="es-MX" sz="2800" dirty="0">
              <a:solidFill>
                <a:schemeClr val="tx1"/>
              </a:solidFill>
              <a:latin typeface="Century Gothic" panose="020B0502020202020204" pitchFamily="34" charset="0"/>
            </a:rPr>
            <a:t>(“</a:t>
          </a:r>
          <a:r>
            <a:rPr lang="es-MX" sz="2800" dirty="0" err="1">
              <a:solidFill>
                <a:schemeClr val="tx1"/>
              </a:solidFill>
              <a:latin typeface="Century Gothic" panose="020B0502020202020204" pitchFamily="34" charset="0"/>
            </a:rPr>
            <a:t>We</a:t>
          </a:r>
          <a:r>
            <a:rPr lang="es-MX" sz="2800" dirty="0">
              <a:solidFill>
                <a:schemeClr val="tx1"/>
              </a:solidFill>
              <a:latin typeface="Century Gothic" panose="020B0502020202020204" pitchFamily="34" charset="0"/>
            </a:rPr>
            <a:t> </a:t>
          </a:r>
          <a:r>
            <a:rPr lang="es-MX" sz="2800" dirty="0" err="1">
              <a:solidFill>
                <a:schemeClr val="tx1"/>
              </a:solidFill>
              <a:latin typeface="Century Gothic" panose="020B0502020202020204" pitchFamily="34" charset="0"/>
            </a:rPr>
            <a:t>have</a:t>
          </a:r>
          <a:r>
            <a:rPr lang="es-MX" sz="2800" dirty="0">
              <a:solidFill>
                <a:schemeClr val="tx1"/>
              </a:solidFill>
              <a:latin typeface="Century Gothic" panose="020B0502020202020204" pitchFamily="34" charset="0"/>
            </a:rPr>
            <a:t> </a:t>
          </a:r>
          <a:r>
            <a:rPr lang="es-MX" sz="2800" dirty="0" err="1">
              <a:solidFill>
                <a:schemeClr val="tx1"/>
              </a:solidFill>
              <a:latin typeface="Century Gothic" panose="020B0502020202020204" pitchFamily="34" charset="0"/>
            </a:rPr>
            <a:t>always</a:t>
          </a:r>
          <a:r>
            <a:rPr lang="es-MX" sz="2800" dirty="0">
              <a:solidFill>
                <a:schemeClr val="tx1"/>
              </a:solidFill>
              <a:latin typeface="Century Gothic" panose="020B0502020202020204" pitchFamily="34" charset="0"/>
            </a:rPr>
            <a:t> done </a:t>
          </a:r>
          <a:r>
            <a:rPr lang="es-MX" sz="2800" dirty="0" err="1">
              <a:solidFill>
                <a:schemeClr val="tx1"/>
              </a:solidFill>
              <a:latin typeface="Century Gothic" panose="020B0502020202020204" pitchFamily="34" charset="0"/>
            </a:rPr>
            <a:t>it</a:t>
          </a:r>
          <a:r>
            <a:rPr lang="es-MX" sz="2800" dirty="0">
              <a:solidFill>
                <a:schemeClr val="tx1"/>
              </a:solidFill>
              <a:latin typeface="Century Gothic" panose="020B0502020202020204" pitchFamily="34" charset="0"/>
            </a:rPr>
            <a:t> in </a:t>
          </a:r>
          <a:r>
            <a:rPr lang="es-MX" sz="2800" dirty="0" err="1">
              <a:solidFill>
                <a:schemeClr val="tx1"/>
              </a:solidFill>
              <a:latin typeface="Century Gothic" panose="020B0502020202020204" pitchFamily="34" charset="0"/>
            </a:rPr>
            <a:t>this</a:t>
          </a:r>
          <a:r>
            <a:rPr lang="es-MX" sz="2800" dirty="0">
              <a:solidFill>
                <a:schemeClr val="tx1"/>
              </a:solidFill>
              <a:latin typeface="Century Gothic" panose="020B0502020202020204" pitchFamily="34" charset="0"/>
            </a:rPr>
            <a:t> </a:t>
          </a:r>
          <a:r>
            <a:rPr lang="es-MX" sz="2800" dirty="0" err="1">
              <a:solidFill>
                <a:schemeClr val="tx1"/>
              </a:solidFill>
              <a:latin typeface="Century Gothic" panose="020B0502020202020204" pitchFamily="34" charset="0"/>
            </a:rPr>
            <a:t>way</a:t>
          </a:r>
          <a:r>
            <a:rPr lang="es-MX" sz="2800" dirty="0">
              <a:solidFill>
                <a:schemeClr val="tx1"/>
              </a:solidFill>
              <a:latin typeface="Century Gothic" panose="020B0502020202020204" pitchFamily="34" charset="0"/>
            </a:rPr>
            <a:t>”)</a:t>
          </a:r>
        </a:p>
      </dgm:t>
    </dgm:pt>
    <dgm:pt modelId="{991976BA-D7B2-4B07-BDBF-EA2B727F93C5}" type="parTrans" cxnId="{B9A819DC-357D-47F5-8598-9B4C7AD95217}">
      <dgm:prSet/>
      <dgm:spPr/>
      <dgm:t>
        <a:bodyPr/>
        <a:lstStyle/>
        <a:p>
          <a:endParaRPr lang="es-MX">
            <a:latin typeface="Century Gothic" panose="020B0502020202020204" pitchFamily="34" charset="0"/>
          </a:endParaRPr>
        </a:p>
      </dgm:t>
    </dgm:pt>
    <dgm:pt modelId="{5248E1FA-6B52-4ECA-BA9A-CFC3B1260870}" type="sibTrans" cxnId="{B9A819DC-357D-47F5-8598-9B4C7AD95217}">
      <dgm:prSet/>
      <dgm:spPr/>
      <dgm:t>
        <a:bodyPr/>
        <a:lstStyle/>
        <a:p>
          <a:endParaRPr lang="es-MX">
            <a:latin typeface="Century Gothic" panose="020B0502020202020204" pitchFamily="34" charset="0"/>
          </a:endParaRPr>
        </a:p>
      </dgm:t>
    </dgm:pt>
    <dgm:pt modelId="{F98FE423-D3F0-4FE5-BC18-8A0BB29C5537}" type="pres">
      <dgm:prSet presAssocID="{88B7FB77-129F-4602-B164-6939A3784CA7}" presName="Name0" presStyleCnt="0">
        <dgm:presLayoutVars>
          <dgm:dir/>
          <dgm:animLvl val="lvl"/>
          <dgm:resizeHandles val="exact"/>
        </dgm:presLayoutVars>
      </dgm:prSet>
      <dgm:spPr/>
    </dgm:pt>
    <dgm:pt modelId="{90C0F300-A1E2-4236-80E7-5C527EBE6190}" type="pres">
      <dgm:prSet presAssocID="{1A9724DF-EEB3-4B9A-A3CF-D57E5AA20F8C}" presName="composite" presStyleCnt="0"/>
      <dgm:spPr/>
    </dgm:pt>
    <dgm:pt modelId="{40DA1A5A-61BC-48FE-9302-B8D453C8AC8E}" type="pres">
      <dgm:prSet presAssocID="{1A9724DF-EEB3-4B9A-A3CF-D57E5AA20F8C}" presName="parTx" presStyleLbl="alignNode1" presStyleIdx="0" presStyleCnt="2">
        <dgm:presLayoutVars>
          <dgm:chMax val="0"/>
          <dgm:chPref val="0"/>
          <dgm:bulletEnabled val="1"/>
        </dgm:presLayoutVars>
      </dgm:prSet>
      <dgm:spPr/>
    </dgm:pt>
    <dgm:pt modelId="{EA1C911D-1EBC-475E-976D-2BBA774D7EB9}" type="pres">
      <dgm:prSet presAssocID="{1A9724DF-EEB3-4B9A-A3CF-D57E5AA20F8C}" presName="desTx" presStyleLbl="alignAccFollowNode1" presStyleIdx="0" presStyleCnt="2">
        <dgm:presLayoutVars>
          <dgm:bulletEnabled val="1"/>
        </dgm:presLayoutVars>
      </dgm:prSet>
      <dgm:spPr/>
    </dgm:pt>
    <dgm:pt modelId="{66C0E3D3-F2D6-4B69-BFEA-CB08A65BF896}" type="pres">
      <dgm:prSet presAssocID="{991EC105-5EA9-4758-B316-0188D25F4581}" presName="space" presStyleCnt="0"/>
      <dgm:spPr/>
    </dgm:pt>
    <dgm:pt modelId="{7B5A0352-D3AF-4F79-92CA-1AA8FECCBFB6}" type="pres">
      <dgm:prSet presAssocID="{4E68D1DD-E38B-4FAF-BC2C-B30DF9352311}" presName="composite" presStyleCnt="0"/>
      <dgm:spPr/>
    </dgm:pt>
    <dgm:pt modelId="{5F2F533C-4D31-4C2C-8041-C0A5FD52C94F}" type="pres">
      <dgm:prSet presAssocID="{4E68D1DD-E38B-4FAF-BC2C-B30DF9352311}" presName="parTx" presStyleLbl="alignNode1" presStyleIdx="1" presStyleCnt="2">
        <dgm:presLayoutVars>
          <dgm:chMax val="0"/>
          <dgm:chPref val="0"/>
          <dgm:bulletEnabled val="1"/>
        </dgm:presLayoutVars>
      </dgm:prSet>
      <dgm:spPr/>
    </dgm:pt>
    <dgm:pt modelId="{08E250BD-93F8-4986-ADED-4D16FA05B0B5}" type="pres">
      <dgm:prSet presAssocID="{4E68D1DD-E38B-4FAF-BC2C-B30DF9352311}" presName="desTx" presStyleLbl="alignAccFollowNode1" presStyleIdx="1" presStyleCnt="2">
        <dgm:presLayoutVars>
          <dgm:bulletEnabled val="1"/>
        </dgm:presLayoutVars>
      </dgm:prSet>
      <dgm:spPr/>
    </dgm:pt>
  </dgm:ptLst>
  <dgm:cxnLst>
    <dgm:cxn modelId="{3B957B13-2F96-4617-B903-4CDC9D5C5306}" type="presOf" srcId="{9F4B2943-297B-42C8-8250-EFA6B4FF1AB3}" destId="{EA1C911D-1EBC-475E-976D-2BBA774D7EB9}" srcOrd="0" destOrd="0" presId="urn:microsoft.com/office/officeart/2005/8/layout/hList1"/>
    <dgm:cxn modelId="{D45B4B1E-D732-42C0-9B38-88E827089775}" type="presOf" srcId="{5F892535-81CF-4949-8B23-EF3875AC219C}" destId="{08E250BD-93F8-4986-ADED-4D16FA05B0B5}" srcOrd="0" destOrd="1" presId="urn:microsoft.com/office/officeart/2005/8/layout/hList1"/>
    <dgm:cxn modelId="{05FD065F-15EB-453C-8AF0-2C17A5BC233A}" type="presOf" srcId="{1A9724DF-EEB3-4B9A-A3CF-D57E5AA20F8C}" destId="{40DA1A5A-61BC-48FE-9302-B8D453C8AC8E}" srcOrd="0" destOrd="0" presId="urn:microsoft.com/office/officeart/2005/8/layout/hList1"/>
    <dgm:cxn modelId="{467DEA61-4D99-4309-B728-CD0971EFBDD6}" type="presOf" srcId="{88B7FB77-129F-4602-B164-6939A3784CA7}" destId="{F98FE423-D3F0-4FE5-BC18-8A0BB29C5537}" srcOrd="0" destOrd="0" presId="urn:microsoft.com/office/officeart/2005/8/layout/hList1"/>
    <dgm:cxn modelId="{ED464C50-EEF8-45EB-B4E0-CDD0D7DD2CD4}" srcId="{1A9724DF-EEB3-4B9A-A3CF-D57E5AA20F8C}" destId="{9F4B2943-297B-42C8-8250-EFA6B4FF1AB3}" srcOrd="0" destOrd="0" parTransId="{E5EF13F1-747A-4F7F-AED8-7E922D8C8E60}" sibTransId="{5D01FD76-C0C8-4FFB-85BC-7130FFBE78D3}"/>
    <dgm:cxn modelId="{B0EA1059-964B-486D-99D1-4FE98C062679}" srcId="{4E68D1DD-E38B-4FAF-BC2C-B30DF9352311}" destId="{16955B75-02B2-4E25-BE25-2534C3267BB9}" srcOrd="0" destOrd="0" parTransId="{AD7CEA0F-CBF7-444A-A9FE-AF5387FF0298}" sibTransId="{A62E41CB-3EBF-4D79-8B4E-7330058AD5E2}"/>
    <dgm:cxn modelId="{441B115A-04EC-4F3D-8F59-5BD0EB19F717}" type="presOf" srcId="{A90AB406-9916-43F7-9B33-BE4F5F6848ED}" destId="{EA1C911D-1EBC-475E-976D-2BBA774D7EB9}" srcOrd="0" destOrd="1" presId="urn:microsoft.com/office/officeart/2005/8/layout/hList1"/>
    <dgm:cxn modelId="{661CCC7C-516C-45F8-A7A1-7CD607189618}" srcId="{1A9724DF-EEB3-4B9A-A3CF-D57E5AA20F8C}" destId="{A90AB406-9916-43F7-9B33-BE4F5F6848ED}" srcOrd="1" destOrd="0" parTransId="{0F4A3C54-9DFF-4CE9-8DE3-FD34E45112C2}" sibTransId="{6C823A3E-2144-4F4E-A89C-AE5799607810}"/>
    <dgm:cxn modelId="{90F28882-DF0C-41FF-AC48-A342F75F53E2}" srcId="{88B7FB77-129F-4602-B164-6939A3784CA7}" destId="{1A9724DF-EEB3-4B9A-A3CF-D57E5AA20F8C}" srcOrd="0" destOrd="0" parTransId="{63272C82-8E0E-4DAC-A149-4D8FCAEFB190}" sibTransId="{991EC105-5EA9-4758-B316-0188D25F4581}"/>
    <dgm:cxn modelId="{C7176893-A037-4271-8301-88070F71BA01}" srcId="{88B7FB77-129F-4602-B164-6939A3784CA7}" destId="{4E68D1DD-E38B-4FAF-BC2C-B30DF9352311}" srcOrd="1" destOrd="0" parTransId="{1671DA19-26C4-49B1-A4A2-B3C04D2A55FD}" sibTransId="{717A6298-7689-41F1-AB26-F75FB72D7D3F}"/>
    <dgm:cxn modelId="{B9A819DC-357D-47F5-8598-9B4C7AD95217}" srcId="{4E68D1DD-E38B-4FAF-BC2C-B30DF9352311}" destId="{5F892535-81CF-4949-8B23-EF3875AC219C}" srcOrd="1" destOrd="0" parTransId="{991976BA-D7B2-4B07-BDBF-EA2B727F93C5}" sibTransId="{5248E1FA-6B52-4ECA-BA9A-CFC3B1260870}"/>
    <dgm:cxn modelId="{2076CAF3-0F07-47B1-BEBD-7A16B55CEA9D}" type="presOf" srcId="{16955B75-02B2-4E25-BE25-2534C3267BB9}" destId="{08E250BD-93F8-4986-ADED-4D16FA05B0B5}" srcOrd="0" destOrd="0" presId="urn:microsoft.com/office/officeart/2005/8/layout/hList1"/>
    <dgm:cxn modelId="{0E26C7FD-043D-4593-BC96-F3735B7587BA}" type="presOf" srcId="{4E68D1DD-E38B-4FAF-BC2C-B30DF9352311}" destId="{5F2F533C-4D31-4C2C-8041-C0A5FD52C94F}" srcOrd="0" destOrd="0" presId="urn:microsoft.com/office/officeart/2005/8/layout/hList1"/>
    <dgm:cxn modelId="{C1230BD1-0BA6-48A6-8C11-494522DB2DA3}" type="presParOf" srcId="{F98FE423-D3F0-4FE5-BC18-8A0BB29C5537}" destId="{90C0F300-A1E2-4236-80E7-5C527EBE6190}" srcOrd="0" destOrd="0" presId="urn:microsoft.com/office/officeart/2005/8/layout/hList1"/>
    <dgm:cxn modelId="{4FBB6F86-9247-4E0C-A9FA-BDC422FC0CC7}" type="presParOf" srcId="{90C0F300-A1E2-4236-80E7-5C527EBE6190}" destId="{40DA1A5A-61BC-48FE-9302-B8D453C8AC8E}" srcOrd="0" destOrd="0" presId="urn:microsoft.com/office/officeart/2005/8/layout/hList1"/>
    <dgm:cxn modelId="{67705C83-7190-434D-845C-EF0B512B08EC}" type="presParOf" srcId="{90C0F300-A1E2-4236-80E7-5C527EBE6190}" destId="{EA1C911D-1EBC-475E-976D-2BBA774D7EB9}" srcOrd="1" destOrd="0" presId="urn:microsoft.com/office/officeart/2005/8/layout/hList1"/>
    <dgm:cxn modelId="{072861CA-7826-4006-A262-29A42C421FDE}" type="presParOf" srcId="{F98FE423-D3F0-4FE5-BC18-8A0BB29C5537}" destId="{66C0E3D3-F2D6-4B69-BFEA-CB08A65BF896}" srcOrd="1" destOrd="0" presId="urn:microsoft.com/office/officeart/2005/8/layout/hList1"/>
    <dgm:cxn modelId="{F74FA899-426D-4B74-BB88-45A67321E92E}" type="presParOf" srcId="{F98FE423-D3F0-4FE5-BC18-8A0BB29C5537}" destId="{7B5A0352-D3AF-4F79-92CA-1AA8FECCBFB6}" srcOrd="2" destOrd="0" presId="urn:microsoft.com/office/officeart/2005/8/layout/hList1"/>
    <dgm:cxn modelId="{2E0F19FB-FF46-4CE0-B2DD-B4B30A4E1B83}" type="presParOf" srcId="{7B5A0352-D3AF-4F79-92CA-1AA8FECCBFB6}" destId="{5F2F533C-4D31-4C2C-8041-C0A5FD52C94F}" srcOrd="0" destOrd="0" presId="urn:microsoft.com/office/officeart/2005/8/layout/hList1"/>
    <dgm:cxn modelId="{D0777D6E-EB8F-415A-AB1F-2CEA583E18CD}" type="presParOf" srcId="{7B5A0352-D3AF-4F79-92CA-1AA8FECCBFB6}" destId="{08E250BD-93F8-4986-ADED-4D16FA05B0B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25F14E-7074-4363-BA0F-4DB255BC0F89}">
      <dsp:nvSpPr>
        <dsp:cNvPr id="0" name=""/>
        <dsp:cNvSpPr/>
      </dsp:nvSpPr>
      <dsp:spPr>
        <a:xfrm>
          <a:off x="3560382" y="0"/>
          <a:ext cx="2281601" cy="2281949"/>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DEE0B1-EF37-42E0-A3D0-00ED9446CF7A}">
      <dsp:nvSpPr>
        <dsp:cNvPr id="0" name=""/>
        <dsp:cNvSpPr/>
      </dsp:nvSpPr>
      <dsp:spPr>
        <a:xfrm>
          <a:off x="4064691" y="823852"/>
          <a:ext cx="1267842" cy="633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b="1" kern="1200" dirty="0" err="1">
              <a:solidFill>
                <a:srgbClr val="301739"/>
              </a:solidFill>
              <a:latin typeface="Century Gothic" panose="020B0502020202020204" pitchFamily="34" charset="0"/>
            </a:rPr>
            <a:t>Design</a:t>
          </a:r>
          <a:endParaRPr lang="es-MX" sz="2000" b="1" kern="1200" dirty="0">
            <a:solidFill>
              <a:srgbClr val="301739"/>
            </a:solidFill>
            <a:latin typeface="Century Gothic" panose="020B0502020202020204" pitchFamily="34" charset="0"/>
          </a:endParaRPr>
        </a:p>
      </dsp:txBody>
      <dsp:txXfrm>
        <a:off x="4064691" y="823852"/>
        <a:ext cx="1267842" cy="633769"/>
      </dsp:txXfrm>
    </dsp:sp>
    <dsp:sp modelId="{7649FA2F-8898-4B32-8252-261882BEF904}">
      <dsp:nvSpPr>
        <dsp:cNvPr id="0" name=""/>
        <dsp:cNvSpPr/>
      </dsp:nvSpPr>
      <dsp:spPr>
        <a:xfrm>
          <a:off x="2926676" y="1311149"/>
          <a:ext cx="2281601" cy="2281949"/>
        </a:xfrm>
        <a:prstGeom prst="leftCircularArrow">
          <a:avLst>
            <a:gd name="adj1" fmla="val 10980"/>
            <a:gd name="adj2" fmla="val 1142322"/>
            <a:gd name="adj3" fmla="val 6300000"/>
            <a:gd name="adj4" fmla="val 18900000"/>
            <a:gd name="adj5" fmla="val 125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4F4039-4700-4513-AA70-8CD9DD255C4B}">
      <dsp:nvSpPr>
        <dsp:cNvPr id="0" name=""/>
        <dsp:cNvSpPr/>
      </dsp:nvSpPr>
      <dsp:spPr>
        <a:xfrm>
          <a:off x="3433555" y="2142586"/>
          <a:ext cx="1267842" cy="633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b="1" kern="1200" dirty="0" err="1">
              <a:solidFill>
                <a:srgbClr val="301739"/>
              </a:solidFill>
              <a:latin typeface="Century Gothic" panose="020B0502020202020204" pitchFamily="34" charset="0"/>
            </a:rPr>
            <a:t>Processes</a:t>
          </a:r>
          <a:endParaRPr lang="es-MX" sz="2000" b="1" kern="1200" dirty="0">
            <a:solidFill>
              <a:srgbClr val="301739"/>
            </a:solidFill>
            <a:latin typeface="Century Gothic" panose="020B0502020202020204" pitchFamily="34" charset="0"/>
          </a:endParaRPr>
        </a:p>
      </dsp:txBody>
      <dsp:txXfrm>
        <a:off x="3433555" y="2142586"/>
        <a:ext cx="1267842" cy="633769"/>
      </dsp:txXfrm>
    </dsp:sp>
    <dsp:sp modelId="{A39A3733-E90B-4969-8424-92B2D2C1EECC}">
      <dsp:nvSpPr>
        <dsp:cNvPr id="0" name=""/>
        <dsp:cNvSpPr/>
      </dsp:nvSpPr>
      <dsp:spPr>
        <a:xfrm>
          <a:off x="3722773" y="2779199"/>
          <a:ext cx="1960249" cy="1961035"/>
        </a:xfrm>
        <a:prstGeom prst="blockArc">
          <a:avLst>
            <a:gd name="adj1" fmla="val 13500000"/>
            <a:gd name="adj2" fmla="val 10800000"/>
            <a:gd name="adj3" fmla="val 1274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7E7E68-4D5A-425E-9FFF-DA346186ECBA}">
      <dsp:nvSpPr>
        <dsp:cNvPr id="0" name=""/>
        <dsp:cNvSpPr/>
      </dsp:nvSpPr>
      <dsp:spPr>
        <a:xfrm>
          <a:off x="4067691" y="3463215"/>
          <a:ext cx="1267842" cy="633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MX" sz="2000" b="1" kern="1200" dirty="0">
              <a:solidFill>
                <a:srgbClr val="7F7F7F"/>
              </a:solidFill>
              <a:latin typeface="Century Gothic" panose="020B0502020202020204" pitchFamily="34" charset="0"/>
            </a:rPr>
            <a:t>Impact</a:t>
          </a:r>
        </a:p>
      </dsp:txBody>
      <dsp:txXfrm>
        <a:off x="4067691" y="3463215"/>
        <a:ext cx="1267842" cy="6337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AF3C5-D0E2-4BB7-A7EC-D5711330881E}">
      <dsp:nvSpPr>
        <dsp:cNvPr id="0" name=""/>
        <dsp:cNvSpPr/>
      </dsp:nvSpPr>
      <dsp:spPr>
        <a:xfrm>
          <a:off x="8050334" y="965600"/>
          <a:ext cx="2420438" cy="2420562"/>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C1B3A8D6-9E45-4F01-B998-EEFDCF36468F}">
      <dsp:nvSpPr>
        <dsp:cNvPr id="0" name=""/>
        <dsp:cNvSpPr/>
      </dsp:nvSpPr>
      <dsp:spPr>
        <a:xfrm>
          <a:off x="8131292"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Evaluation</a:t>
          </a:r>
        </a:p>
      </dsp:txBody>
      <dsp:txXfrm>
        <a:off x="8454086" y="1369097"/>
        <a:ext cx="1613971" cy="1613566"/>
      </dsp:txXfrm>
    </dsp:sp>
    <dsp:sp modelId="{D1021526-049B-41FC-8F67-B0B888F802BB}">
      <dsp:nvSpPr>
        <dsp:cNvPr id="0" name=""/>
        <dsp:cNvSpPr/>
      </dsp:nvSpPr>
      <dsp:spPr>
        <a:xfrm rot="2700000">
          <a:off x="5538538"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D00360CF-B891-498B-9AF8-03AB2FC80C55}">
      <dsp:nvSpPr>
        <dsp:cNvPr id="0" name=""/>
        <dsp:cNvSpPr/>
      </dsp:nvSpPr>
      <dsp:spPr>
        <a:xfrm>
          <a:off x="5665235"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Implementation</a:t>
          </a:r>
        </a:p>
      </dsp:txBody>
      <dsp:txXfrm>
        <a:off x="5988029" y="1369097"/>
        <a:ext cx="1613971" cy="1613566"/>
      </dsp:txXfrm>
    </dsp:sp>
    <dsp:sp modelId="{D7F94FB6-1169-46D8-A6CA-D78C03EBFADE}">
      <dsp:nvSpPr>
        <dsp:cNvPr id="0" name=""/>
        <dsp:cNvSpPr/>
      </dsp:nvSpPr>
      <dsp:spPr>
        <a:xfrm rot="2700000">
          <a:off x="3047521"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CABD1D19-EF45-4531-B420-D7E98ACBCA11}">
      <dsp:nvSpPr>
        <dsp:cNvPr id="0" name=""/>
        <dsp:cNvSpPr/>
      </dsp:nvSpPr>
      <dsp:spPr>
        <a:xfrm>
          <a:off x="3128499"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Policy formulation</a:t>
          </a:r>
        </a:p>
      </dsp:txBody>
      <dsp:txXfrm>
        <a:off x="3451293" y="1369097"/>
        <a:ext cx="1613971" cy="1613566"/>
      </dsp:txXfrm>
    </dsp:sp>
    <dsp:sp modelId="{3ED612F3-3645-4C91-9236-7A35AFB09608}">
      <dsp:nvSpPr>
        <dsp:cNvPr id="0" name=""/>
        <dsp:cNvSpPr/>
      </dsp:nvSpPr>
      <dsp:spPr>
        <a:xfrm rot="2700000">
          <a:off x="546124"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A422EFEF-0E3B-475C-A8C5-CEFDB17F230C}">
      <dsp:nvSpPr>
        <dsp:cNvPr id="0" name=""/>
        <dsp:cNvSpPr/>
      </dsp:nvSpPr>
      <dsp:spPr>
        <a:xfrm>
          <a:off x="627102"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Agenda setting</a:t>
          </a:r>
        </a:p>
      </dsp:txBody>
      <dsp:txXfrm>
        <a:off x="949896" y="1369097"/>
        <a:ext cx="1613971" cy="16135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95D5C1-2146-44F4-A8FE-6F1DCB319FB2}">
      <dsp:nvSpPr>
        <dsp:cNvPr id="0" name=""/>
        <dsp:cNvSpPr/>
      </dsp:nvSpPr>
      <dsp:spPr>
        <a:xfrm rot="5400000">
          <a:off x="5089023" y="-1797613"/>
          <a:ext cx="1532368" cy="5510784"/>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344488" lvl="1" indent="-292100" algn="l" defTabSz="1066800">
            <a:lnSpc>
              <a:spcPct val="90000"/>
            </a:lnSpc>
            <a:spcBef>
              <a:spcPct val="0"/>
            </a:spcBef>
            <a:spcAft>
              <a:spcPct val="15000"/>
            </a:spcAft>
            <a:buFont typeface="Wingdings" panose="05000000000000000000" pitchFamily="2" charset="2"/>
            <a:buChar char="§"/>
          </a:pPr>
          <a:r>
            <a:rPr lang="en-US" sz="2400" kern="1200" dirty="0">
              <a:latin typeface="Century Gothic" panose="020B0502020202020204" pitchFamily="34" charset="0"/>
            </a:rPr>
            <a:t>Defining evaluation questions</a:t>
          </a:r>
          <a:endParaRPr lang="es-MX" sz="2400" kern="1200" dirty="0">
            <a:latin typeface="Century Gothic" panose="020B0502020202020204" pitchFamily="34" charset="0"/>
          </a:endParaRPr>
        </a:p>
        <a:p>
          <a:pPr marL="344488" lvl="1" indent="-292100" algn="l" defTabSz="1066800">
            <a:lnSpc>
              <a:spcPct val="90000"/>
            </a:lnSpc>
            <a:spcBef>
              <a:spcPct val="0"/>
            </a:spcBef>
            <a:spcAft>
              <a:spcPct val="15000"/>
            </a:spcAft>
            <a:buFont typeface="Wingdings" panose="05000000000000000000" pitchFamily="2" charset="2"/>
            <a:buChar char="§"/>
          </a:pPr>
          <a:r>
            <a:rPr lang="en-US" sz="2400" kern="1200" dirty="0">
              <a:latin typeface="Century Gothic" panose="020B0502020202020204" pitchFamily="34" charset="0"/>
            </a:rPr>
            <a:t>Choosing evaluation design</a:t>
          </a:r>
          <a:endParaRPr lang="es-MX" sz="2400" kern="1200" dirty="0">
            <a:latin typeface="Century Gothic" panose="020B0502020202020204" pitchFamily="34" charset="0"/>
          </a:endParaRPr>
        </a:p>
        <a:p>
          <a:pPr marL="344488" lvl="1" indent="-292100" algn="l" defTabSz="1066800">
            <a:lnSpc>
              <a:spcPct val="90000"/>
            </a:lnSpc>
            <a:spcBef>
              <a:spcPct val="0"/>
            </a:spcBef>
            <a:spcAft>
              <a:spcPct val="15000"/>
            </a:spcAft>
            <a:buFont typeface="Wingdings" panose="05000000000000000000" pitchFamily="2" charset="2"/>
            <a:buChar char="§"/>
          </a:pPr>
          <a:r>
            <a:rPr lang="en-US" sz="2400" kern="1200" dirty="0">
              <a:latin typeface="Century Gothic" panose="020B0502020202020204" pitchFamily="34" charset="0"/>
            </a:rPr>
            <a:t>Discussing early findings</a:t>
          </a:r>
          <a:endParaRPr lang="es-MX" sz="2400" kern="1200" dirty="0">
            <a:latin typeface="Century Gothic" panose="020B0502020202020204" pitchFamily="34" charset="0"/>
          </a:endParaRPr>
        </a:p>
      </dsp:txBody>
      <dsp:txXfrm rot="-5400000">
        <a:off x="3099815" y="266399"/>
        <a:ext cx="5435980" cy="1382760"/>
      </dsp:txXfrm>
    </dsp:sp>
    <dsp:sp modelId="{33085C72-94A7-473E-A7A7-7A204EE5AC02}">
      <dsp:nvSpPr>
        <dsp:cNvPr id="0" name=""/>
        <dsp:cNvSpPr/>
      </dsp:nvSpPr>
      <dsp:spPr>
        <a:xfrm>
          <a:off x="0" y="47"/>
          <a:ext cx="3099816" cy="19154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a:lnSpc>
              <a:spcPct val="90000"/>
            </a:lnSpc>
            <a:spcBef>
              <a:spcPct val="0"/>
            </a:spcBef>
            <a:spcAft>
              <a:spcPct val="35000"/>
            </a:spcAft>
            <a:buNone/>
          </a:pPr>
          <a:r>
            <a:rPr lang="en-US" sz="3600" kern="1200" dirty="0">
              <a:latin typeface="Century Gothic" panose="020B0502020202020204" pitchFamily="34" charset="0"/>
            </a:rPr>
            <a:t>Need to balance</a:t>
          </a:r>
          <a:endParaRPr lang="es-MX" sz="3600" kern="1200" dirty="0">
            <a:latin typeface="Century Gothic" panose="020B0502020202020204" pitchFamily="34" charset="0"/>
          </a:endParaRPr>
        </a:p>
      </dsp:txBody>
      <dsp:txXfrm>
        <a:off x="93505" y="93552"/>
        <a:ext cx="2912806" cy="1728450"/>
      </dsp:txXfrm>
    </dsp:sp>
    <dsp:sp modelId="{FA8FCCBB-0DD2-45F5-BF72-793250D2B7B8}">
      <dsp:nvSpPr>
        <dsp:cNvPr id="0" name=""/>
        <dsp:cNvSpPr/>
      </dsp:nvSpPr>
      <dsp:spPr>
        <a:xfrm rot="5400000">
          <a:off x="5089023" y="213619"/>
          <a:ext cx="1532368" cy="5510784"/>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344488" lvl="1" indent="-292100" algn="l" defTabSz="1066800">
            <a:lnSpc>
              <a:spcPct val="90000"/>
            </a:lnSpc>
            <a:spcBef>
              <a:spcPct val="0"/>
            </a:spcBef>
            <a:spcAft>
              <a:spcPct val="15000"/>
            </a:spcAft>
            <a:buFont typeface="Wingdings" panose="05000000000000000000" pitchFamily="2" charset="2"/>
            <a:buChar char="§"/>
          </a:pPr>
          <a:r>
            <a:rPr lang="en-US" sz="2400" kern="1200" dirty="0">
              <a:latin typeface="Century Gothic" panose="020B0502020202020204" pitchFamily="34" charset="0"/>
            </a:rPr>
            <a:t>Deciding whether or not </a:t>
          </a:r>
          <a:br>
            <a:rPr lang="en-US" sz="2400" kern="1200" dirty="0">
              <a:latin typeface="Century Gothic" panose="020B0502020202020204" pitchFamily="34" charset="0"/>
            </a:rPr>
          </a:br>
          <a:r>
            <a:rPr lang="en-US" sz="2400" kern="1200" dirty="0">
              <a:latin typeface="Century Gothic" panose="020B0502020202020204" pitchFamily="34" charset="0"/>
            </a:rPr>
            <a:t>to communicate results</a:t>
          </a:r>
          <a:endParaRPr lang="es-MX" sz="2400" kern="1200" dirty="0">
            <a:latin typeface="Century Gothic" panose="020B0502020202020204" pitchFamily="34" charset="0"/>
          </a:endParaRPr>
        </a:p>
      </dsp:txBody>
      <dsp:txXfrm rot="-5400000">
        <a:off x="3099815" y="2277631"/>
        <a:ext cx="5435980" cy="1382760"/>
      </dsp:txXfrm>
    </dsp:sp>
    <dsp:sp modelId="{81C7564B-FE35-4BF5-94C7-C63EF5D1E25B}">
      <dsp:nvSpPr>
        <dsp:cNvPr id="0" name=""/>
        <dsp:cNvSpPr/>
      </dsp:nvSpPr>
      <dsp:spPr>
        <a:xfrm>
          <a:off x="0" y="2011281"/>
          <a:ext cx="3099816" cy="191546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a:lnSpc>
              <a:spcPct val="90000"/>
            </a:lnSpc>
            <a:spcBef>
              <a:spcPct val="0"/>
            </a:spcBef>
            <a:spcAft>
              <a:spcPct val="35000"/>
            </a:spcAft>
            <a:buNone/>
          </a:pPr>
          <a:r>
            <a:rPr lang="en-US" sz="3600" kern="1200" dirty="0">
              <a:latin typeface="Century Gothic" panose="020B0502020202020204" pitchFamily="34" charset="0"/>
            </a:rPr>
            <a:t>Negative incidence</a:t>
          </a:r>
          <a:endParaRPr lang="es-MX" sz="3600" kern="1200" dirty="0">
            <a:latin typeface="Century Gothic" panose="020B0502020202020204" pitchFamily="34" charset="0"/>
          </a:endParaRPr>
        </a:p>
      </dsp:txBody>
      <dsp:txXfrm>
        <a:off x="93505" y="2104786"/>
        <a:ext cx="2912806" cy="17284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9B06D-7CEB-41CB-B1A2-0A4B9C3E84B1}">
      <dsp:nvSpPr>
        <dsp:cNvPr id="0" name=""/>
        <dsp:cNvSpPr/>
      </dsp:nvSpPr>
      <dsp:spPr>
        <a:xfrm>
          <a:off x="0" y="2983"/>
          <a:ext cx="8768661" cy="1407062"/>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en-US" sz="3600" b="1" kern="1200" noProof="0" dirty="0">
              <a:latin typeface="Century Gothic" panose="020B0502020202020204" pitchFamily="34" charset="0"/>
            </a:rPr>
            <a:t>Ideally</a:t>
          </a:r>
          <a:r>
            <a:rPr lang="es-MX" sz="3600" b="1" kern="1200" dirty="0">
              <a:latin typeface="Century Gothic" panose="020B0502020202020204" pitchFamily="34" charset="0"/>
            </a:rPr>
            <a:t>:</a:t>
          </a:r>
          <a:r>
            <a:rPr lang="es-MX" sz="3600" kern="1200" dirty="0">
              <a:latin typeface="Century Gothic" panose="020B0502020202020204" pitchFamily="34" charset="0"/>
            </a:rPr>
            <a:t> Decision-making to maximize social </a:t>
          </a:r>
          <a:r>
            <a:rPr lang="en-US" sz="3600" kern="1200" noProof="0" dirty="0">
              <a:latin typeface="Century Gothic" panose="020B0502020202020204" pitchFamily="34" charset="0"/>
            </a:rPr>
            <a:t>welfare</a:t>
          </a:r>
        </a:p>
      </dsp:txBody>
      <dsp:txXfrm>
        <a:off x="68687" y="71670"/>
        <a:ext cx="8631287" cy="1269688"/>
      </dsp:txXfrm>
    </dsp:sp>
    <dsp:sp modelId="{EA28FB4C-CC3A-4295-844A-18902A448A83}">
      <dsp:nvSpPr>
        <dsp:cNvPr id="0" name=""/>
        <dsp:cNvSpPr/>
      </dsp:nvSpPr>
      <dsp:spPr>
        <a:xfrm>
          <a:off x="0" y="1410046"/>
          <a:ext cx="8768661" cy="13950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405" tIns="30480" rIns="170688" bIns="30480" numCol="1" spcCol="1270" anchor="t" anchorCtr="0">
          <a:noAutofit/>
        </a:bodyPr>
        <a:lstStyle/>
        <a:p>
          <a:pPr marL="292100" lvl="1" indent="-292100" algn="l" defTabSz="1066800" rtl="0">
            <a:lnSpc>
              <a:spcPct val="90000"/>
            </a:lnSpc>
            <a:spcBef>
              <a:spcPct val="0"/>
            </a:spcBef>
            <a:spcAft>
              <a:spcPts val="1200"/>
            </a:spcAft>
            <a:buClr>
              <a:srgbClr val="FF0000"/>
            </a:buClr>
            <a:buFont typeface="Wingdings" panose="05000000000000000000" pitchFamily="2" charset="2"/>
            <a:buChar char="§"/>
          </a:pPr>
          <a:r>
            <a:rPr lang="es-MX" sz="2400" kern="1200" dirty="0" err="1">
              <a:latin typeface="Century Gothic" panose="020B0502020202020204" pitchFamily="34" charset="0"/>
            </a:rPr>
            <a:t>Identify</a:t>
          </a:r>
          <a:r>
            <a:rPr lang="es-MX" sz="2400" kern="1200" dirty="0">
              <a:latin typeface="Century Gothic" panose="020B0502020202020204" pitchFamily="34" charset="0"/>
            </a:rPr>
            <a:t> </a:t>
          </a:r>
          <a:r>
            <a:rPr lang="es-MX" sz="2400" kern="1200" dirty="0" err="1">
              <a:latin typeface="Century Gothic" panose="020B0502020202020204" pitchFamily="34" charset="0"/>
            </a:rPr>
            <a:t>the</a:t>
          </a:r>
          <a:r>
            <a:rPr lang="es-MX" sz="2400" kern="1200" dirty="0">
              <a:latin typeface="Century Gothic" panose="020B0502020202020204" pitchFamily="34" charset="0"/>
            </a:rPr>
            <a:t> </a:t>
          </a:r>
          <a:r>
            <a:rPr lang="es-MX" sz="2400" kern="1200" dirty="0" err="1">
              <a:latin typeface="Century Gothic" panose="020B0502020202020204" pitchFamily="34" charset="0"/>
            </a:rPr>
            <a:t>problem</a:t>
          </a:r>
          <a:endParaRPr lang="es-MX" sz="2400" kern="1200" dirty="0">
            <a:latin typeface="Century Gothic" panose="020B0502020202020204" pitchFamily="34" charset="0"/>
          </a:endParaRPr>
        </a:p>
        <a:p>
          <a:pPr marL="292100" lvl="1" indent="-292100" algn="l" defTabSz="1066800" rtl="0">
            <a:lnSpc>
              <a:spcPct val="90000"/>
            </a:lnSpc>
            <a:spcBef>
              <a:spcPct val="0"/>
            </a:spcBef>
            <a:spcAft>
              <a:spcPts val="1200"/>
            </a:spcAft>
            <a:buClr>
              <a:srgbClr val="FF0000"/>
            </a:buClr>
            <a:buFont typeface="Wingdings" panose="05000000000000000000" pitchFamily="2" charset="2"/>
            <a:buChar char="§"/>
          </a:pPr>
          <a:r>
            <a:rPr lang="es-MX" sz="2400" kern="1200" dirty="0" err="1">
              <a:latin typeface="Century Gothic" panose="020B0502020202020204" pitchFamily="34" charset="0"/>
            </a:rPr>
            <a:t>Design</a:t>
          </a:r>
          <a:r>
            <a:rPr lang="es-MX" sz="2400" kern="1200" dirty="0">
              <a:latin typeface="Century Gothic" panose="020B0502020202020204" pitchFamily="34" charset="0"/>
            </a:rPr>
            <a:t> </a:t>
          </a:r>
          <a:r>
            <a:rPr lang="es-MX" sz="2400" kern="1200" dirty="0" err="1">
              <a:latin typeface="Century Gothic" panose="020B0502020202020204" pitchFamily="34" charset="0"/>
            </a:rPr>
            <a:t>policies</a:t>
          </a:r>
          <a:r>
            <a:rPr lang="es-MX" sz="2400" kern="1200" dirty="0">
              <a:latin typeface="Century Gothic" panose="020B0502020202020204" pitchFamily="34" charset="0"/>
            </a:rPr>
            <a:t>/</a:t>
          </a:r>
          <a:r>
            <a:rPr lang="es-MX" sz="2400" kern="1200" dirty="0" err="1">
              <a:latin typeface="Century Gothic" panose="020B0502020202020204" pitchFamily="34" charset="0"/>
            </a:rPr>
            <a:t>programs</a:t>
          </a:r>
          <a:r>
            <a:rPr lang="es-MX" sz="2400" kern="1200" dirty="0">
              <a:latin typeface="Century Gothic" panose="020B0502020202020204" pitchFamily="34" charset="0"/>
            </a:rPr>
            <a:t>/</a:t>
          </a:r>
          <a:r>
            <a:rPr lang="es-MX" sz="2400" kern="1200" dirty="0" err="1">
              <a:latin typeface="Century Gothic" panose="020B0502020202020204" pitchFamily="34" charset="0"/>
            </a:rPr>
            <a:t>interventions</a:t>
          </a:r>
          <a:endParaRPr lang="es-MX" sz="2400" kern="1200" dirty="0">
            <a:latin typeface="Century Gothic" panose="020B0502020202020204" pitchFamily="34" charset="0"/>
          </a:endParaRPr>
        </a:p>
        <a:p>
          <a:pPr marL="292100" lvl="1" indent="-292100" algn="l" defTabSz="1066800" rtl="0">
            <a:lnSpc>
              <a:spcPct val="90000"/>
            </a:lnSpc>
            <a:spcBef>
              <a:spcPct val="0"/>
            </a:spcBef>
            <a:spcAft>
              <a:spcPct val="20000"/>
            </a:spcAft>
            <a:buClr>
              <a:srgbClr val="FF0000"/>
            </a:buClr>
            <a:buFont typeface="Wingdings" panose="05000000000000000000" pitchFamily="2" charset="2"/>
            <a:buChar char="§"/>
          </a:pPr>
          <a:r>
            <a:rPr lang="es-MX" sz="2400" kern="1200" dirty="0" err="1">
              <a:latin typeface="Century Gothic" panose="020B0502020202020204" pitchFamily="34" charset="0"/>
            </a:rPr>
            <a:t>Implement</a:t>
          </a:r>
          <a:r>
            <a:rPr lang="es-MX" sz="2400" kern="1200" dirty="0">
              <a:latin typeface="Century Gothic" panose="020B0502020202020204" pitchFamily="34" charset="0"/>
            </a:rPr>
            <a:t> </a:t>
          </a:r>
          <a:r>
            <a:rPr lang="es-MX" sz="2400" kern="1200" dirty="0" err="1">
              <a:latin typeface="Century Gothic" panose="020B0502020202020204" pitchFamily="34" charset="0"/>
            </a:rPr>
            <a:t>policies</a:t>
          </a:r>
          <a:r>
            <a:rPr lang="es-MX" sz="2400" kern="1200" dirty="0">
              <a:latin typeface="Century Gothic" panose="020B0502020202020204" pitchFamily="34" charset="0"/>
            </a:rPr>
            <a:t>/</a:t>
          </a:r>
          <a:r>
            <a:rPr lang="es-MX" sz="2400" kern="1200" dirty="0" err="1">
              <a:latin typeface="Century Gothic" panose="020B0502020202020204" pitchFamily="34" charset="0"/>
            </a:rPr>
            <a:t>programs</a:t>
          </a:r>
          <a:r>
            <a:rPr lang="es-MX" sz="2400" kern="1200" dirty="0">
              <a:latin typeface="Century Gothic" panose="020B0502020202020204" pitchFamily="34" charset="0"/>
            </a:rPr>
            <a:t>/</a:t>
          </a:r>
          <a:r>
            <a:rPr lang="es-MX" sz="2400" kern="1200" dirty="0" err="1">
              <a:latin typeface="Century Gothic" panose="020B0502020202020204" pitchFamily="34" charset="0"/>
            </a:rPr>
            <a:t>interventions</a:t>
          </a:r>
          <a:endParaRPr lang="es-MX" sz="2400" kern="1200" dirty="0">
            <a:latin typeface="Century Gothic" panose="020B0502020202020204" pitchFamily="34" charset="0"/>
          </a:endParaRPr>
        </a:p>
        <a:p>
          <a:pPr marL="228600" lvl="1" indent="0" algn="l" defTabSz="1066800" rtl="0">
            <a:lnSpc>
              <a:spcPct val="90000"/>
            </a:lnSpc>
            <a:spcBef>
              <a:spcPct val="0"/>
            </a:spcBef>
            <a:spcAft>
              <a:spcPct val="20000"/>
            </a:spcAft>
            <a:buChar char="•"/>
          </a:pPr>
          <a:endParaRPr lang="es-MX" sz="2400" kern="1200" dirty="0">
            <a:solidFill>
              <a:schemeClr val="tx1">
                <a:lumMod val="65000"/>
                <a:lumOff val="35000"/>
              </a:schemeClr>
            </a:solidFill>
            <a:latin typeface="Century Gothic" panose="020B0502020202020204" pitchFamily="34" charset="0"/>
          </a:endParaRPr>
        </a:p>
      </dsp:txBody>
      <dsp:txXfrm>
        <a:off x="0" y="1410046"/>
        <a:ext cx="8768661" cy="1395077"/>
      </dsp:txXfrm>
    </dsp:sp>
    <dsp:sp modelId="{C291578E-E497-4CAA-8360-02B06DD81707}">
      <dsp:nvSpPr>
        <dsp:cNvPr id="0" name=""/>
        <dsp:cNvSpPr/>
      </dsp:nvSpPr>
      <dsp:spPr>
        <a:xfrm>
          <a:off x="0" y="2805123"/>
          <a:ext cx="8768661" cy="1093178"/>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en-US" sz="3600" b="1" kern="1200" dirty="0">
              <a:latin typeface="Century Gothic" panose="020B0502020202020204" pitchFamily="34" charset="0"/>
            </a:rPr>
            <a:t>What to do and how to do it</a:t>
          </a:r>
          <a:endParaRPr lang="es-MX" sz="3600" b="1" kern="1200" dirty="0">
            <a:latin typeface="Century Gothic" panose="020B0502020202020204" pitchFamily="34" charset="0"/>
          </a:endParaRPr>
        </a:p>
      </dsp:txBody>
      <dsp:txXfrm>
        <a:off x="53365" y="2858488"/>
        <a:ext cx="8661931" cy="986448"/>
      </dsp:txXfrm>
    </dsp:sp>
    <dsp:sp modelId="{7B823C65-E118-4F75-A733-BA295B033443}">
      <dsp:nvSpPr>
        <dsp:cNvPr id="0" name=""/>
        <dsp:cNvSpPr/>
      </dsp:nvSpPr>
      <dsp:spPr>
        <a:xfrm>
          <a:off x="0" y="3898302"/>
          <a:ext cx="8768661" cy="6341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8405" tIns="30480" rIns="170688" bIns="30480" numCol="1" spcCol="1270" anchor="t" anchorCtr="0">
          <a:noAutofit/>
        </a:bodyPr>
        <a:lstStyle/>
        <a:p>
          <a:pPr marL="292100" lvl="1" indent="-292100" algn="l" defTabSz="1066800" rtl="0">
            <a:lnSpc>
              <a:spcPct val="90000"/>
            </a:lnSpc>
            <a:spcBef>
              <a:spcPct val="0"/>
            </a:spcBef>
            <a:spcAft>
              <a:spcPct val="20000"/>
            </a:spcAft>
            <a:buClr>
              <a:srgbClr val="FF0000"/>
            </a:buClr>
            <a:buFont typeface="Wingdings" panose="05000000000000000000" pitchFamily="2" charset="2"/>
            <a:buChar char="§"/>
          </a:pPr>
          <a:r>
            <a:rPr lang="en-US" sz="2400" kern="1200" dirty="0">
              <a:latin typeface="Century Gothic" panose="020B0502020202020204" pitchFamily="34" charset="0"/>
            </a:rPr>
            <a:t>Conceptually</a:t>
          </a:r>
          <a:endParaRPr lang="es-MX" sz="2400" kern="1200" dirty="0">
            <a:latin typeface="Century Gothic" panose="020B0502020202020204" pitchFamily="34" charset="0"/>
          </a:endParaRPr>
        </a:p>
        <a:p>
          <a:pPr marL="292100" lvl="1" indent="-292100" algn="l" defTabSz="1066800" rtl="0">
            <a:lnSpc>
              <a:spcPct val="90000"/>
            </a:lnSpc>
            <a:spcBef>
              <a:spcPct val="0"/>
            </a:spcBef>
            <a:spcAft>
              <a:spcPct val="20000"/>
            </a:spcAft>
            <a:buClr>
              <a:srgbClr val="FF0000"/>
            </a:buClr>
            <a:buFont typeface="Wingdings" panose="05000000000000000000" pitchFamily="2" charset="2"/>
            <a:buChar char="§"/>
          </a:pPr>
          <a:r>
            <a:rPr lang="es-MX" sz="2400" kern="1200" dirty="0">
              <a:latin typeface="Century Gothic" panose="020B0502020202020204" pitchFamily="34" charset="0"/>
            </a:rPr>
            <a:t>In </a:t>
          </a:r>
          <a:r>
            <a:rPr lang="es-MX" sz="2400" kern="1200" dirty="0" err="1">
              <a:latin typeface="Century Gothic" panose="020B0502020202020204" pitchFamily="34" charset="0"/>
            </a:rPr>
            <a:t>practice</a:t>
          </a:r>
          <a:endParaRPr lang="es-MX" sz="2400" kern="1200" dirty="0">
            <a:latin typeface="Century Gothic" panose="020B0502020202020204" pitchFamily="34" charset="0"/>
          </a:endParaRPr>
        </a:p>
      </dsp:txBody>
      <dsp:txXfrm>
        <a:off x="0" y="3898302"/>
        <a:ext cx="8768661" cy="6341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306642-4DF0-4BF7-B186-B80D33482DBF}">
      <dsp:nvSpPr>
        <dsp:cNvPr id="0" name=""/>
        <dsp:cNvSpPr/>
      </dsp:nvSpPr>
      <dsp:spPr>
        <a:xfrm rot="5400000">
          <a:off x="4698389" y="-1907173"/>
          <a:ext cx="2115911" cy="6417693"/>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344488" lvl="1" indent="-344488" algn="l" defTabSz="1066800" rtl="0">
            <a:lnSpc>
              <a:spcPct val="90000"/>
            </a:lnSpc>
            <a:spcBef>
              <a:spcPct val="0"/>
            </a:spcBef>
            <a:spcAft>
              <a:spcPct val="15000"/>
            </a:spcAft>
            <a:buFont typeface="Wingdings" panose="05000000000000000000" pitchFamily="2" charset="2"/>
            <a:buChar char="§"/>
          </a:pPr>
          <a:r>
            <a:rPr lang="es-MX" sz="2400" kern="1200" spc="-30" baseline="0" dirty="0">
              <a:latin typeface="Century Gothic" panose="020B0502020202020204" pitchFamily="34" charset="0"/>
            </a:rPr>
            <a:t>Individual </a:t>
          </a:r>
          <a:r>
            <a:rPr lang="es-MX" sz="2400" kern="1200" spc="-30" baseline="0" dirty="0" err="1">
              <a:latin typeface="Century Gothic" panose="020B0502020202020204" pitchFamily="34" charset="0"/>
            </a:rPr>
            <a:t>decisions</a:t>
          </a:r>
          <a:r>
            <a:rPr lang="es-MX" sz="2400" kern="1200" spc="-30" baseline="0" dirty="0">
              <a:latin typeface="Century Gothic" panose="020B0502020202020204" pitchFamily="34" charset="0"/>
            </a:rPr>
            <a:t> (time </a:t>
          </a:r>
          <a:r>
            <a:rPr lang="es-MX" sz="2400" kern="1200" spc="-30" baseline="0" dirty="0" err="1">
              <a:latin typeface="Century Gothic" panose="020B0502020202020204" pitchFamily="34" charset="0"/>
            </a:rPr>
            <a:t>distribution</a:t>
          </a:r>
          <a:r>
            <a:rPr lang="es-MX" sz="2400" kern="1200" spc="-30" baseline="0" dirty="0">
              <a:latin typeface="Century Gothic" panose="020B0502020202020204" pitchFamily="34" charset="0"/>
            </a:rPr>
            <a:t>)</a:t>
          </a:r>
        </a:p>
        <a:p>
          <a:pPr marL="344488" lvl="1" indent="-344488" algn="l" defTabSz="1066800" rtl="0">
            <a:lnSpc>
              <a:spcPct val="90000"/>
            </a:lnSpc>
            <a:spcBef>
              <a:spcPct val="0"/>
            </a:spcBef>
            <a:spcAft>
              <a:spcPct val="15000"/>
            </a:spcAft>
            <a:buFont typeface="Wingdings" panose="05000000000000000000" pitchFamily="2" charset="2"/>
            <a:buChar char="§"/>
          </a:pPr>
          <a:r>
            <a:rPr lang="es-MX" sz="2400" kern="1200" spc="-30" baseline="0" dirty="0" err="1">
              <a:latin typeface="Century Gothic" panose="020B0502020202020204" pitchFamily="34" charset="0"/>
            </a:rPr>
            <a:t>Health</a:t>
          </a:r>
          <a:r>
            <a:rPr lang="es-MX" sz="2400" kern="1200" spc="-30" baseline="0" dirty="0">
              <a:latin typeface="Century Gothic" panose="020B0502020202020204" pitchFamily="34" charset="0"/>
            </a:rPr>
            <a:t> </a:t>
          </a:r>
          <a:r>
            <a:rPr lang="es-MX" sz="2400" kern="1200" spc="-30" baseline="0" dirty="0" err="1">
              <a:latin typeface="Century Gothic" panose="020B0502020202020204" pitchFamily="34" charset="0"/>
            </a:rPr>
            <a:t>intervention</a:t>
          </a:r>
          <a:r>
            <a:rPr lang="es-MX" sz="2400" kern="1200" spc="-30" baseline="0" dirty="0">
              <a:latin typeface="Century Gothic" panose="020B0502020202020204" pitchFamily="34" charset="0"/>
            </a:rPr>
            <a:t> </a:t>
          </a:r>
          <a:r>
            <a:rPr lang="es-MX" sz="2400" kern="1200" spc="-30" baseline="0" dirty="0" err="1">
              <a:latin typeface="Century Gothic" panose="020B0502020202020204" pitchFamily="34" charset="0"/>
            </a:rPr>
            <a:t>decisions</a:t>
          </a:r>
          <a:r>
            <a:rPr lang="es-MX" sz="2400" kern="1200" spc="-30" baseline="0" dirty="0">
              <a:latin typeface="Century Gothic" panose="020B0502020202020204" pitchFamily="34" charset="0"/>
            </a:rPr>
            <a:t> (</a:t>
          </a:r>
          <a:r>
            <a:rPr lang="es-MX" sz="2400" kern="1200" spc="-30" baseline="0" dirty="0" err="1">
              <a:latin typeface="Century Gothic" panose="020B0502020202020204" pitchFamily="34" charset="0"/>
            </a:rPr>
            <a:t>arthritis</a:t>
          </a:r>
          <a:r>
            <a:rPr lang="es-MX" sz="2400" kern="1200" spc="-30" baseline="0" dirty="0">
              <a:latin typeface="Century Gothic" panose="020B0502020202020204" pitchFamily="34" charset="0"/>
            </a:rPr>
            <a:t> vs HIV/AIDS)</a:t>
          </a:r>
        </a:p>
        <a:p>
          <a:pPr marL="344488" lvl="1" indent="-344488" algn="l" defTabSz="1066800" rtl="0">
            <a:lnSpc>
              <a:spcPct val="90000"/>
            </a:lnSpc>
            <a:spcBef>
              <a:spcPct val="0"/>
            </a:spcBef>
            <a:spcAft>
              <a:spcPct val="15000"/>
            </a:spcAft>
            <a:buFont typeface="Wingdings" panose="05000000000000000000" pitchFamily="2" charset="2"/>
            <a:buChar char="§"/>
          </a:pPr>
          <a:r>
            <a:rPr lang="es-MX" sz="2400" kern="1200" spc="-30" baseline="0" dirty="0">
              <a:latin typeface="Century Gothic" panose="020B0502020202020204" pitchFamily="34" charset="0"/>
            </a:rPr>
            <a:t>Individual </a:t>
          </a:r>
          <a:r>
            <a:rPr lang="es-MX" sz="2400" kern="1200" spc="-30" baseline="0" dirty="0" err="1">
              <a:latin typeface="Century Gothic" panose="020B0502020202020204" pitchFamily="34" charset="0"/>
            </a:rPr>
            <a:t>decisions</a:t>
          </a:r>
          <a:r>
            <a:rPr lang="es-MX" sz="2400" kern="1200" spc="-30" baseline="0" dirty="0">
              <a:latin typeface="Century Gothic" panose="020B0502020202020204" pitchFamily="34" charset="0"/>
            </a:rPr>
            <a:t> (time </a:t>
          </a:r>
          <a:r>
            <a:rPr lang="es-MX" sz="2400" kern="1200" spc="-30" baseline="0" dirty="0" err="1">
              <a:latin typeface="Century Gothic" panose="020B0502020202020204" pitchFamily="34" charset="0"/>
            </a:rPr>
            <a:t>distribution</a:t>
          </a:r>
          <a:r>
            <a:rPr lang="es-MX" sz="2400" kern="1200" spc="-30" baseline="0" dirty="0">
              <a:latin typeface="Century Gothic" panose="020B0502020202020204" pitchFamily="34" charset="0"/>
            </a:rPr>
            <a:t>)</a:t>
          </a:r>
        </a:p>
      </dsp:txBody>
      <dsp:txXfrm rot="-5400000">
        <a:off x="2547498" y="347008"/>
        <a:ext cx="6314403" cy="1909331"/>
      </dsp:txXfrm>
    </dsp:sp>
    <dsp:sp modelId="{0A14B704-CE03-49AC-BF43-C4F04808575E}">
      <dsp:nvSpPr>
        <dsp:cNvPr id="0" name=""/>
        <dsp:cNvSpPr/>
      </dsp:nvSpPr>
      <dsp:spPr>
        <a:xfrm>
          <a:off x="36072" y="387"/>
          <a:ext cx="2511425" cy="260257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rtl="0">
            <a:lnSpc>
              <a:spcPct val="90000"/>
            </a:lnSpc>
            <a:spcBef>
              <a:spcPct val="0"/>
            </a:spcBef>
            <a:spcAft>
              <a:spcPct val="35000"/>
            </a:spcAft>
            <a:buNone/>
          </a:pPr>
          <a:r>
            <a:rPr lang="es-MX" sz="2800" b="1" kern="1200" dirty="0" err="1">
              <a:latin typeface="Century Gothic" panose="020B0502020202020204" pitchFamily="34" charset="0"/>
            </a:rPr>
            <a:t>Applies</a:t>
          </a:r>
          <a:r>
            <a:rPr lang="es-MX" sz="2800" b="1" kern="1200" dirty="0">
              <a:latin typeface="Century Gothic" panose="020B0502020202020204" pitchFamily="34" charset="0"/>
            </a:rPr>
            <a:t> </a:t>
          </a:r>
          <a:r>
            <a:rPr lang="es-MX" sz="2800" b="1" kern="1200" dirty="0" err="1">
              <a:latin typeface="Century Gothic" panose="020B0502020202020204" pitchFamily="34" charset="0"/>
            </a:rPr>
            <a:t>to</a:t>
          </a:r>
          <a:r>
            <a:rPr lang="es-MX" sz="2800" b="1" kern="1200" dirty="0">
              <a:latin typeface="Century Gothic" panose="020B0502020202020204" pitchFamily="34" charset="0"/>
            </a:rPr>
            <a:t> all </a:t>
          </a:r>
          <a:r>
            <a:rPr lang="es-MX" sz="2800" b="1" kern="1200" dirty="0" err="1">
              <a:latin typeface="Century Gothic" panose="020B0502020202020204" pitchFamily="34" charset="0"/>
            </a:rPr>
            <a:t>levels</a:t>
          </a:r>
          <a:r>
            <a:rPr lang="es-MX" sz="2800" b="1" kern="1200" dirty="0">
              <a:latin typeface="Century Gothic" panose="020B0502020202020204" pitchFamily="34" charset="0"/>
            </a:rPr>
            <a:t> </a:t>
          </a:r>
          <a:r>
            <a:rPr lang="es-MX" sz="2800" b="1" kern="1200" dirty="0" err="1">
              <a:latin typeface="Century Gothic" panose="020B0502020202020204" pitchFamily="34" charset="0"/>
            </a:rPr>
            <a:t>of</a:t>
          </a:r>
          <a:r>
            <a:rPr lang="es-MX" sz="2800" b="1" kern="1200" dirty="0">
              <a:latin typeface="Century Gothic" panose="020B0502020202020204" pitchFamily="34" charset="0"/>
            </a:rPr>
            <a:t> decision making</a:t>
          </a:r>
        </a:p>
      </dsp:txBody>
      <dsp:txXfrm>
        <a:off x="158670" y="122985"/>
        <a:ext cx="2266229" cy="2357374"/>
      </dsp:txXfrm>
    </dsp:sp>
    <dsp:sp modelId="{C44556CA-02AB-46C9-BFB1-58652180F5A2}">
      <dsp:nvSpPr>
        <dsp:cNvPr id="0" name=""/>
        <dsp:cNvSpPr/>
      </dsp:nvSpPr>
      <dsp:spPr>
        <a:xfrm rot="5400000">
          <a:off x="4743385" y="866558"/>
          <a:ext cx="2082098" cy="6421936"/>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344488" lvl="1" indent="-344488" algn="l" defTabSz="1066800" rtl="0">
            <a:lnSpc>
              <a:spcPct val="90000"/>
            </a:lnSpc>
            <a:spcBef>
              <a:spcPct val="0"/>
            </a:spcBef>
            <a:spcAft>
              <a:spcPct val="15000"/>
            </a:spcAft>
            <a:buFont typeface="Wingdings" panose="05000000000000000000" pitchFamily="2" charset="2"/>
            <a:buChar char="§"/>
          </a:pPr>
          <a:r>
            <a:rPr lang="es-MX" sz="2400" kern="1200" dirty="0" err="1">
              <a:latin typeface="Century Gothic" panose="020B0502020202020204" pitchFamily="34" charset="0"/>
            </a:rPr>
            <a:t>Minimize</a:t>
          </a:r>
          <a:r>
            <a:rPr lang="es-MX" sz="2400" kern="1200" dirty="0">
              <a:latin typeface="Century Gothic" panose="020B0502020202020204" pitchFamily="34" charset="0"/>
            </a:rPr>
            <a:t> </a:t>
          </a:r>
          <a:r>
            <a:rPr lang="es-MX" sz="2400" kern="1200" dirty="0" err="1">
              <a:latin typeface="Century Gothic" panose="020B0502020202020204" pitchFamily="34" charset="0"/>
            </a:rPr>
            <a:t>opportunity</a:t>
          </a:r>
          <a:r>
            <a:rPr lang="es-MX" sz="2400" kern="1200" dirty="0">
              <a:latin typeface="Century Gothic" panose="020B0502020202020204" pitchFamily="34" charset="0"/>
            </a:rPr>
            <a:t> </a:t>
          </a:r>
          <a:r>
            <a:rPr lang="es-MX" sz="2400" kern="1200" dirty="0" err="1">
              <a:latin typeface="Century Gothic" panose="020B0502020202020204" pitchFamily="34" charset="0"/>
            </a:rPr>
            <a:t>costs</a:t>
          </a:r>
          <a:r>
            <a:rPr lang="es-MX" sz="2400" kern="1200" dirty="0">
              <a:latin typeface="Century Gothic" panose="020B0502020202020204" pitchFamily="34" charset="0"/>
            </a:rPr>
            <a:t>: </a:t>
          </a:r>
          <a:r>
            <a:rPr lang="en-US" sz="2400" kern="1200" dirty="0">
              <a:latin typeface="Century Gothic" panose="020B0502020202020204" pitchFamily="34" charset="0"/>
            </a:rPr>
            <a:t>aim to obtain the</a:t>
          </a:r>
          <a:r>
            <a:rPr lang="es-MX" sz="2400" kern="1200" dirty="0">
              <a:latin typeface="Century Gothic" panose="020B0502020202020204" pitchFamily="34" charset="0"/>
            </a:rPr>
            <a:t> </a:t>
          </a:r>
          <a:r>
            <a:rPr lang="es-MX" sz="2400" kern="1200" dirty="0" err="1">
              <a:latin typeface="Century Gothic" panose="020B0502020202020204" pitchFamily="34" charset="0"/>
            </a:rPr>
            <a:t>greatest</a:t>
          </a:r>
          <a:r>
            <a:rPr lang="es-MX" sz="2400" kern="1200" dirty="0">
              <a:latin typeface="Century Gothic" panose="020B0502020202020204" pitchFamily="34" charset="0"/>
            </a:rPr>
            <a:t> </a:t>
          </a:r>
          <a:r>
            <a:rPr lang="es-MX" sz="2400" kern="1200" dirty="0" err="1">
              <a:latin typeface="Century Gothic" panose="020B0502020202020204" pitchFamily="34" charset="0"/>
            </a:rPr>
            <a:t>value</a:t>
          </a:r>
          <a:r>
            <a:rPr lang="es-MX" sz="2400" kern="1200" dirty="0">
              <a:latin typeface="Century Gothic" panose="020B0502020202020204" pitchFamily="34" charset="0"/>
            </a:rPr>
            <a:t> </a:t>
          </a:r>
          <a:r>
            <a:rPr lang="es-MX" sz="2400" kern="1200" dirty="0" err="1">
              <a:latin typeface="Century Gothic" panose="020B0502020202020204" pitchFamily="34" charset="0"/>
            </a:rPr>
            <a:t>for</a:t>
          </a:r>
          <a:r>
            <a:rPr lang="es-MX" sz="2400" kern="1200" dirty="0">
              <a:latin typeface="Century Gothic" panose="020B0502020202020204" pitchFamily="34" charset="0"/>
            </a:rPr>
            <a:t> </a:t>
          </a:r>
          <a:r>
            <a:rPr lang="es-MX" sz="2400" kern="1200" dirty="0" err="1">
              <a:latin typeface="Century Gothic" panose="020B0502020202020204" pitchFamily="34" charset="0"/>
            </a:rPr>
            <a:t>our</a:t>
          </a:r>
          <a:r>
            <a:rPr lang="es-MX" sz="2400" kern="1200" dirty="0">
              <a:latin typeface="Century Gothic" panose="020B0502020202020204" pitchFamily="34" charset="0"/>
            </a:rPr>
            <a:t> </a:t>
          </a:r>
          <a:r>
            <a:rPr lang="es-MX" sz="2400" kern="1200" dirty="0" err="1">
              <a:latin typeface="Century Gothic" panose="020B0502020202020204" pitchFamily="34" charset="0"/>
            </a:rPr>
            <a:t>resources</a:t>
          </a:r>
          <a:endParaRPr lang="es-MX" sz="2400" kern="1200" dirty="0">
            <a:latin typeface="Century Gothic" panose="020B0502020202020204" pitchFamily="34" charset="0"/>
          </a:endParaRPr>
        </a:p>
      </dsp:txBody>
      <dsp:txXfrm rot="-5400000">
        <a:off x="2573466" y="3138117"/>
        <a:ext cx="6320296" cy="1878818"/>
      </dsp:txXfrm>
    </dsp:sp>
    <dsp:sp modelId="{06800AC7-9780-4B05-B547-94DA5DBC861F}">
      <dsp:nvSpPr>
        <dsp:cNvPr id="0" name=""/>
        <dsp:cNvSpPr/>
      </dsp:nvSpPr>
      <dsp:spPr>
        <a:xfrm>
          <a:off x="36072" y="2733089"/>
          <a:ext cx="2537394" cy="2688873"/>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rtl="0">
            <a:lnSpc>
              <a:spcPct val="90000"/>
            </a:lnSpc>
            <a:spcBef>
              <a:spcPct val="0"/>
            </a:spcBef>
            <a:spcAft>
              <a:spcPct val="35000"/>
            </a:spcAft>
            <a:buNone/>
          </a:pPr>
          <a:r>
            <a:rPr lang="en-US" sz="2800" b="1" kern="1200" dirty="0">
              <a:latin typeface="Century Gothic" panose="020B0502020202020204" pitchFamily="34" charset="0"/>
            </a:rPr>
            <a:t>Allocate resources efficiently</a:t>
          </a:r>
          <a:endParaRPr lang="es-MX" sz="2800" b="1" kern="1200" dirty="0">
            <a:latin typeface="Century Gothic" panose="020B0502020202020204" pitchFamily="34" charset="0"/>
          </a:endParaRPr>
        </a:p>
      </dsp:txBody>
      <dsp:txXfrm>
        <a:off x="159937" y="2856954"/>
        <a:ext cx="2289664" cy="244114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D41927-EA86-4ACC-9FFD-64F69C14F362}">
      <dsp:nvSpPr>
        <dsp:cNvPr id="0" name=""/>
        <dsp:cNvSpPr/>
      </dsp:nvSpPr>
      <dsp:spPr>
        <a:xfrm rot="5400000">
          <a:off x="5139537" y="-1736494"/>
          <a:ext cx="1750182" cy="5660826"/>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344488" lvl="1" indent="-344488" algn="l" defTabSz="1066800" rtl="0">
            <a:lnSpc>
              <a:spcPct val="90000"/>
            </a:lnSpc>
            <a:spcBef>
              <a:spcPct val="0"/>
            </a:spcBef>
            <a:spcAft>
              <a:spcPct val="15000"/>
            </a:spcAft>
            <a:buFont typeface="Wingdings" panose="05000000000000000000" pitchFamily="2" charset="2"/>
            <a:buChar char="§"/>
          </a:pPr>
          <a:r>
            <a:rPr lang="en-US" sz="2400" kern="1200" noProof="0" dirty="0">
              <a:solidFill>
                <a:schemeClr val="tx1"/>
              </a:solidFill>
              <a:latin typeface="Century Gothic" panose="020B0502020202020204" pitchFamily="34" charset="0"/>
            </a:rPr>
            <a:t>Problem identification and strategies selection based </a:t>
          </a:r>
          <a:br>
            <a:rPr lang="en-US" sz="2400" kern="1200" noProof="0" dirty="0">
              <a:solidFill>
                <a:schemeClr val="tx1"/>
              </a:solidFill>
              <a:latin typeface="Century Gothic" panose="020B0502020202020204" pitchFamily="34" charset="0"/>
            </a:rPr>
          </a:br>
          <a:r>
            <a:rPr lang="en-US" sz="2400" kern="1200" noProof="0" dirty="0">
              <a:solidFill>
                <a:schemeClr val="tx1"/>
              </a:solidFill>
              <a:latin typeface="Century Gothic" panose="020B0502020202020204" pitchFamily="34" charset="0"/>
            </a:rPr>
            <a:t>on evidence</a:t>
          </a:r>
        </a:p>
        <a:p>
          <a:pPr marL="344488" lvl="1" indent="-344488" algn="l" defTabSz="1066800" rtl="0">
            <a:lnSpc>
              <a:spcPct val="90000"/>
            </a:lnSpc>
            <a:spcBef>
              <a:spcPct val="0"/>
            </a:spcBef>
            <a:spcAft>
              <a:spcPct val="15000"/>
            </a:spcAft>
            <a:buFont typeface="Wingdings" panose="05000000000000000000" pitchFamily="2" charset="2"/>
            <a:buChar char="§"/>
          </a:pPr>
          <a:r>
            <a:rPr lang="en-US" sz="2400" kern="1200" noProof="0" dirty="0">
              <a:solidFill>
                <a:schemeClr val="tx1"/>
              </a:solidFill>
              <a:latin typeface="Century Gothic" panose="020B0502020202020204" pitchFamily="34" charset="0"/>
            </a:rPr>
            <a:t>It will work if it has a solid basis</a:t>
          </a:r>
        </a:p>
      </dsp:txBody>
      <dsp:txXfrm rot="-5400000">
        <a:off x="3184216" y="304264"/>
        <a:ext cx="5575389" cy="1579308"/>
      </dsp:txXfrm>
    </dsp:sp>
    <dsp:sp modelId="{BC47D6DA-2523-4D09-A9B3-0E49BE8AD99F}">
      <dsp:nvSpPr>
        <dsp:cNvPr id="0" name=""/>
        <dsp:cNvSpPr/>
      </dsp:nvSpPr>
      <dsp:spPr>
        <a:xfrm>
          <a:off x="0" y="54"/>
          <a:ext cx="3184215" cy="218772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rtl="0">
            <a:lnSpc>
              <a:spcPct val="90000"/>
            </a:lnSpc>
            <a:spcBef>
              <a:spcPct val="0"/>
            </a:spcBef>
            <a:spcAft>
              <a:spcPct val="35000"/>
            </a:spcAft>
            <a:buNone/>
          </a:pPr>
          <a:r>
            <a:rPr lang="en-US" sz="3200" b="1" kern="1200" noProof="0" dirty="0">
              <a:latin typeface="Century Gothic" panose="020B0502020202020204" pitchFamily="34" charset="0"/>
            </a:rPr>
            <a:t>Planning</a:t>
          </a:r>
        </a:p>
      </dsp:txBody>
      <dsp:txXfrm>
        <a:off x="106796" y="106850"/>
        <a:ext cx="2970623" cy="1974136"/>
      </dsp:txXfrm>
    </dsp:sp>
    <dsp:sp modelId="{A7AAA33A-0026-49CE-9C77-19BA349ABDE9}">
      <dsp:nvSpPr>
        <dsp:cNvPr id="0" name=""/>
        <dsp:cNvSpPr/>
      </dsp:nvSpPr>
      <dsp:spPr>
        <a:xfrm rot="5400000">
          <a:off x="5139537" y="570088"/>
          <a:ext cx="1750182" cy="5660826"/>
        </a:xfrm>
        <a:prstGeom prst="round2SameRect">
          <a:avLst/>
        </a:prstGeom>
        <a:solidFill>
          <a:schemeClr val="accent3">
            <a:tint val="40000"/>
            <a:alpha val="90000"/>
            <a:hueOff val="10716854"/>
            <a:satOff val="-13793"/>
            <a:lumOff val="-1075"/>
            <a:alphaOff val="0"/>
          </a:schemeClr>
        </a:solidFill>
        <a:ln w="25400" cap="flat" cmpd="sng" algn="ctr">
          <a:solidFill>
            <a:schemeClr val="accent3">
              <a:tint val="40000"/>
              <a:alpha val="90000"/>
              <a:hueOff val="10716854"/>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344488" lvl="1" indent="-344488" algn="l" defTabSz="1066800" rtl="0">
            <a:lnSpc>
              <a:spcPct val="90000"/>
            </a:lnSpc>
            <a:spcBef>
              <a:spcPct val="0"/>
            </a:spcBef>
            <a:spcAft>
              <a:spcPct val="15000"/>
            </a:spcAft>
            <a:buFont typeface="Wingdings" panose="05000000000000000000" pitchFamily="2" charset="2"/>
            <a:buChar char="§"/>
          </a:pPr>
          <a:r>
            <a:rPr lang="en-US" sz="2400" kern="1200" noProof="0" dirty="0">
              <a:solidFill>
                <a:schemeClr val="tx1"/>
              </a:solidFill>
              <a:latin typeface="Century Gothic" panose="020B0502020202020204" pitchFamily="34" charset="0"/>
            </a:rPr>
            <a:t>Implement as designed to achieve what was planned</a:t>
          </a:r>
        </a:p>
      </dsp:txBody>
      <dsp:txXfrm rot="-5400000">
        <a:off x="3184216" y="2610847"/>
        <a:ext cx="5575389" cy="1579308"/>
      </dsp:txXfrm>
    </dsp:sp>
    <dsp:sp modelId="{889724DD-CD39-4E69-90F3-061E29B732DA}">
      <dsp:nvSpPr>
        <dsp:cNvPr id="0" name=""/>
        <dsp:cNvSpPr/>
      </dsp:nvSpPr>
      <dsp:spPr>
        <a:xfrm>
          <a:off x="0" y="2297169"/>
          <a:ext cx="3184215" cy="2187728"/>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marL="0" lvl="0" indent="0" algn="ctr" defTabSz="1422400" rtl="0">
            <a:lnSpc>
              <a:spcPct val="90000"/>
            </a:lnSpc>
            <a:spcBef>
              <a:spcPct val="0"/>
            </a:spcBef>
            <a:spcAft>
              <a:spcPct val="35000"/>
            </a:spcAft>
            <a:buNone/>
          </a:pPr>
          <a:r>
            <a:rPr lang="en-US" sz="3200" b="1" kern="1200" noProof="0" dirty="0">
              <a:latin typeface="Century Gothic" panose="020B0502020202020204" pitchFamily="34" charset="0"/>
            </a:rPr>
            <a:t>Operation</a:t>
          </a:r>
          <a:endParaRPr lang="en-US" sz="3800" b="1" kern="1200" noProof="0" dirty="0">
            <a:latin typeface="Century Gothic" panose="020B0502020202020204" pitchFamily="34" charset="0"/>
          </a:endParaRPr>
        </a:p>
      </dsp:txBody>
      <dsp:txXfrm>
        <a:off x="106796" y="2403965"/>
        <a:ext cx="2970623" cy="19741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DA1A5A-61BC-48FE-9302-B8D453C8AC8E}">
      <dsp:nvSpPr>
        <dsp:cNvPr id="0" name=""/>
        <dsp:cNvSpPr/>
      </dsp:nvSpPr>
      <dsp:spPr>
        <a:xfrm>
          <a:off x="43" y="6260"/>
          <a:ext cx="4196691" cy="892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marL="0" lvl="0" indent="0" algn="ctr" defTabSz="1600200" rtl="0">
            <a:lnSpc>
              <a:spcPct val="90000"/>
            </a:lnSpc>
            <a:spcBef>
              <a:spcPct val="0"/>
            </a:spcBef>
            <a:spcAft>
              <a:spcPct val="35000"/>
            </a:spcAft>
            <a:buNone/>
          </a:pPr>
          <a:r>
            <a:rPr lang="es-MX" sz="3600" b="1" kern="1200" dirty="0" err="1">
              <a:latin typeface="Century Gothic" panose="020B0502020202020204" pitchFamily="34" charset="0"/>
            </a:rPr>
            <a:t>Structural</a:t>
          </a:r>
          <a:endParaRPr lang="es-MX" sz="3600" b="1" kern="1200" dirty="0">
            <a:latin typeface="Century Gothic" panose="020B0502020202020204" pitchFamily="34" charset="0"/>
          </a:endParaRPr>
        </a:p>
      </dsp:txBody>
      <dsp:txXfrm>
        <a:off x="43" y="6260"/>
        <a:ext cx="4196691" cy="892800"/>
      </dsp:txXfrm>
    </dsp:sp>
    <dsp:sp modelId="{EA1C911D-1EBC-475E-976D-2BBA774D7EB9}">
      <dsp:nvSpPr>
        <dsp:cNvPr id="0" name=""/>
        <dsp:cNvSpPr/>
      </dsp:nvSpPr>
      <dsp:spPr>
        <a:xfrm>
          <a:off x="43" y="899060"/>
          <a:ext cx="4196691" cy="3246906"/>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344488" lvl="1" indent="-344488" algn="l" defTabSz="1244600" rtl="0">
            <a:lnSpc>
              <a:spcPct val="90000"/>
            </a:lnSpc>
            <a:spcBef>
              <a:spcPct val="0"/>
            </a:spcBef>
            <a:spcAft>
              <a:spcPct val="15000"/>
            </a:spcAft>
            <a:buFont typeface="Wingdings" panose="05000000000000000000" pitchFamily="2" charset="2"/>
            <a:buChar char="§"/>
          </a:pPr>
          <a:r>
            <a:rPr lang="en-US" sz="2800" kern="1200" dirty="0">
              <a:solidFill>
                <a:schemeClr val="tx1"/>
              </a:solidFill>
              <a:latin typeface="Century Gothic" panose="020B0502020202020204" pitchFamily="34" charset="0"/>
            </a:rPr>
            <a:t>Explicit organizational schemes</a:t>
          </a:r>
          <a:endParaRPr lang="es-MX" sz="2800" kern="1200" dirty="0">
            <a:solidFill>
              <a:schemeClr val="tx1"/>
            </a:solidFill>
            <a:latin typeface="Century Gothic" panose="020B0502020202020204" pitchFamily="34" charset="0"/>
          </a:endParaRPr>
        </a:p>
        <a:p>
          <a:pPr marL="344488" lvl="1" indent="-344488" algn="l" defTabSz="1244600" rtl="0">
            <a:lnSpc>
              <a:spcPct val="90000"/>
            </a:lnSpc>
            <a:spcBef>
              <a:spcPct val="0"/>
            </a:spcBef>
            <a:spcAft>
              <a:spcPct val="15000"/>
            </a:spcAft>
            <a:buFont typeface="Wingdings" panose="05000000000000000000" pitchFamily="2" charset="2"/>
            <a:buChar char="§"/>
          </a:pPr>
          <a:r>
            <a:rPr lang="en-US" sz="2800" kern="1200" dirty="0">
              <a:solidFill>
                <a:schemeClr val="tx1"/>
              </a:solidFill>
              <a:latin typeface="Century Gothic" panose="020B0502020202020204" pitchFamily="34" charset="0"/>
            </a:rPr>
            <a:t>Regulations in budgets, labor relations, etc.</a:t>
          </a:r>
          <a:endParaRPr lang="es-MX" sz="2800" kern="1200" dirty="0">
            <a:solidFill>
              <a:schemeClr val="tx1"/>
            </a:solidFill>
            <a:latin typeface="Century Gothic" panose="020B0502020202020204" pitchFamily="34" charset="0"/>
          </a:endParaRPr>
        </a:p>
      </dsp:txBody>
      <dsp:txXfrm>
        <a:off x="43" y="899060"/>
        <a:ext cx="4196691" cy="3246906"/>
      </dsp:txXfrm>
    </dsp:sp>
    <dsp:sp modelId="{5F2F533C-4D31-4C2C-8041-C0A5FD52C94F}">
      <dsp:nvSpPr>
        <dsp:cNvPr id="0" name=""/>
        <dsp:cNvSpPr/>
      </dsp:nvSpPr>
      <dsp:spPr>
        <a:xfrm>
          <a:off x="4784271" y="6260"/>
          <a:ext cx="4196691" cy="892800"/>
        </a:xfrm>
        <a:prstGeom prst="rect">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marL="0" lvl="0" indent="0" algn="ctr" defTabSz="1600200" rtl="0">
            <a:lnSpc>
              <a:spcPct val="90000"/>
            </a:lnSpc>
            <a:spcBef>
              <a:spcPct val="0"/>
            </a:spcBef>
            <a:spcAft>
              <a:spcPct val="35000"/>
            </a:spcAft>
            <a:buNone/>
          </a:pPr>
          <a:r>
            <a:rPr lang="es-MX" sz="3600" b="1" kern="1200" dirty="0">
              <a:latin typeface="Century Gothic" panose="020B0502020202020204" pitchFamily="34" charset="0"/>
            </a:rPr>
            <a:t>Cultural</a:t>
          </a:r>
          <a:endParaRPr lang="es-MX" sz="3800" b="1" kern="1200" dirty="0">
            <a:latin typeface="Century Gothic" panose="020B0502020202020204" pitchFamily="34" charset="0"/>
          </a:endParaRPr>
        </a:p>
      </dsp:txBody>
      <dsp:txXfrm>
        <a:off x="4784271" y="6260"/>
        <a:ext cx="4196691" cy="892800"/>
      </dsp:txXfrm>
    </dsp:sp>
    <dsp:sp modelId="{08E250BD-93F8-4986-ADED-4D16FA05B0B5}">
      <dsp:nvSpPr>
        <dsp:cNvPr id="0" name=""/>
        <dsp:cNvSpPr/>
      </dsp:nvSpPr>
      <dsp:spPr>
        <a:xfrm>
          <a:off x="4784271" y="899060"/>
          <a:ext cx="4196691" cy="3246906"/>
        </a:xfrm>
        <a:prstGeom prst="rect">
          <a:avLst/>
        </a:prstGeom>
        <a:solidFill>
          <a:schemeClr val="accent3">
            <a:tint val="40000"/>
            <a:alpha val="90000"/>
            <a:hueOff val="10716854"/>
            <a:satOff val="-13793"/>
            <a:lumOff val="-1075"/>
            <a:alphaOff val="0"/>
          </a:schemeClr>
        </a:solidFill>
        <a:ln w="25400" cap="flat" cmpd="sng" algn="ctr">
          <a:solidFill>
            <a:schemeClr val="accent3">
              <a:tint val="40000"/>
              <a:alpha val="90000"/>
              <a:hueOff val="10716854"/>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344488" lvl="1" indent="-344488" algn="l" defTabSz="1244600" rtl="0">
            <a:lnSpc>
              <a:spcPct val="90000"/>
            </a:lnSpc>
            <a:spcBef>
              <a:spcPct val="0"/>
            </a:spcBef>
            <a:spcAft>
              <a:spcPct val="15000"/>
            </a:spcAft>
            <a:buFont typeface="Wingdings" panose="05000000000000000000" pitchFamily="2" charset="2"/>
            <a:buChar char="§"/>
          </a:pPr>
          <a:r>
            <a:rPr lang="en-US" sz="2800" kern="1200" dirty="0">
              <a:solidFill>
                <a:schemeClr val="tx1"/>
              </a:solidFill>
              <a:latin typeface="Century Gothic" panose="020B0502020202020204" pitchFamily="34" charset="0"/>
            </a:rPr>
            <a:t>Relationships between key players</a:t>
          </a:r>
          <a:endParaRPr lang="es-MX" sz="2800" kern="1200" dirty="0">
            <a:solidFill>
              <a:schemeClr val="tx1"/>
            </a:solidFill>
            <a:latin typeface="Century Gothic" panose="020B0502020202020204" pitchFamily="34" charset="0"/>
          </a:endParaRPr>
        </a:p>
        <a:p>
          <a:pPr marL="344488" lvl="1" indent="-344488" algn="l" defTabSz="1244600" rtl="0">
            <a:lnSpc>
              <a:spcPct val="90000"/>
            </a:lnSpc>
            <a:spcBef>
              <a:spcPct val="0"/>
            </a:spcBef>
            <a:spcAft>
              <a:spcPct val="15000"/>
            </a:spcAft>
            <a:buFont typeface="Wingdings" panose="05000000000000000000" pitchFamily="2" charset="2"/>
            <a:buChar char="§"/>
          </a:pPr>
          <a:r>
            <a:rPr lang="es-MX" sz="2800" kern="1200" dirty="0" err="1">
              <a:solidFill>
                <a:schemeClr val="tx1"/>
              </a:solidFill>
              <a:latin typeface="Century Gothic" panose="020B0502020202020204" pitchFamily="34" charset="0"/>
            </a:rPr>
            <a:t>Perception</a:t>
          </a:r>
          <a:r>
            <a:rPr lang="es-MX" sz="2800" kern="1200" dirty="0">
              <a:solidFill>
                <a:schemeClr val="tx1"/>
              </a:solidFill>
              <a:latin typeface="Century Gothic" panose="020B0502020202020204" pitchFamily="34" charset="0"/>
            </a:rPr>
            <a:t> of </a:t>
          </a:r>
          <a:r>
            <a:rPr lang="es-MX" sz="2800" i="1" kern="1200" dirty="0">
              <a:solidFill>
                <a:schemeClr val="tx1"/>
              </a:solidFill>
              <a:latin typeface="Century Gothic" panose="020B0502020202020204" pitchFamily="34" charset="0"/>
            </a:rPr>
            <a:t>status quo </a:t>
          </a:r>
          <a:r>
            <a:rPr lang="es-MX" sz="2800" kern="1200" dirty="0">
              <a:solidFill>
                <a:schemeClr val="tx1"/>
              </a:solidFill>
              <a:latin typeface="Century Gothic" panose="020B0502020202020204" pitchFamily="34" charset="0"/>
            </a:rPr>
            <a:t>(“</a:t>
          </a:r>
          <a:r>
            <a:rPr lang="es-MX" sz="2800" kern="1200" dirty="0" err="1">
              <a:solidFill>
                <a:schemeClr val="tx1"/>
              </a:solidFill>
              <a:latin typeface="Century Gothic" panose="020B0502020202020204" pitchFamily="34" charset="0"/>
            </a:rPr>
            <a:t>We</a:t>
          </a:r>
          <a:r>
            <a:rPr lang="es-MX" sz="2800" kern="1200" dirty="0">
              <a:solidFill>
                <a:schemeClr val="tx1"/>
              </a:solidFill>
              <a:latin typeface="Century Gothic" panose="020B0502020202020204" pitchFamily="34" charset="0"/>
            </a:rPr>
            <a:t> </a:t>
          </a:r>
          <a:r>
            <a:rPr lang="es-MX" sz="2800" kern="1200" dirty="0" err="1">
              <a:solidFill>
                <a:schemeClr val="tx1"/>
              </a:solidFill>
              <a:latin typeface="Century Gothic" panose="020B0502020202020204" pitchFamily="34" charset="0"/>
            </a:rPr>
            <a:t>have</a:t>
          </a:r>
          <a:r>
            <a:rPr lang="es-MX" sz="2800" kern="1200" dirty="0">
              <a:solidFill>
                <a:schemeClr val="tx1"/>
              </a:solidFill>
              <a:latin typeface="Century Gothic" panose="020B0502020202020204" pitchFamily="34" charset="0"/>
            </a:rPr>
            <a:t> </a:t>
          </a:r>
          <a:r>
            <a:rPr lang="es-MX" sz="2800" kern="1200" dirty="0" err="1">
              <a:solidFill>
                <a:schemeClr val="tx1"/>
              </a:solidFill>
              <a:latin typeface="Century Gothic" panose="020B0502020202020204" pitchFamily="34" charset="0"/>
            </a:rPr>
            <a:t>always</a:t>
          </a:r>
          <a:r>
            <a:rPr lang="es-MX" sz="2800" kern="1200" dirty="0">
              <a:solidFill>
                <a:schemeClr val="tx1"/>
              </a:solidFill>
              <a:latin typeface="Century Gothic" panose="020B0502020202020204" pitchFamily="34" charset="0"/>
            </a:rPr>
            <a:t> done </a:t>
          </a:r>
          <a:r>
            <a:rPr lang="es-MX" sz="2800" kern="1200" dirty="0" err="1">
              <a:solidFill>
                <a:schemeClr val="tx1"/>
              </a:solidFill>
              <a:latin typeface="Century Gothic" panose="020B0502020202020204" pitchFamily="34" charset="0"/>
            </a:rPr>
            <a:t>it</a:t>
          </a:r>
          <a:r>
            <a:rPr lang="es-MX" sz="2800" kern="1200" dirty="0">
              <a:solidFill>
                <a:schemeClr val="tx1"/>
              </a:solidFill>
              <a:latin typeface="Century Gothic" panose="020B0502020202020204" pitchFamily="34" charset="0"/>
            </a:rPr>
            <a:t> in </a:t>
          </a:r>
          <a:r>
            <a:rPr lang="es-MX" sz="2800" kern="1200" dirty="0" err="1">
              <a:solidFill>
                <a:schemeClr val="tx1"/>
              </a:solidFill>
              <a:latin typeface="Century Gothic" panose="020B0502020202020204" pitchFamily="34" charset="0"/>
            </a:rPr>
            <a:t>this</a:t>
          </a:r>
          <a:r>
            <a:rPr lang="es-MX" sz="2800" kern="1200" dirty="0">
              <a:solidFill>
                <a:schemeClr val="tx1"/>
              </a:solidFill>
              <a:latin typeface="Century Gothic" panose="020B0502020202020204" pitchFamily="34" charset="0"/>
            </a:rPr>
            <a:t> </a:t>
          </a:r>
          <a:r>
            <a:rPr lang="es-MX" sz="2800" kern="1200" dirty="0" err="1">
              <a:solidFill>
                <a:schemeClr val="tx1"/>
              </a:solidFill>
              <a:latin typeface="Century Gothic" panose="020B0502020202020204" pitchFamily="34" charset="0"/>
            </a:rPr>
            <a:t>way</a:t>
          </a:r>
          <a:r>
            <a:rPr lang="es-MX" sz="2800" kern="1200" dirty="0">
              <a:solidFill>
                <a:schemeClr val="tx1"/>
              </a:solidFill>
              <a:latin typeface="Century Gothic" panose="020B0502020202020204" pitchFamily="34" charset="0"/>
            </a:rPr>
            <a:t>”)</a:t>
          </a:r>
        </a:p>
      </dsp:txBody>
      <dsp:txXfrm>
        <a:off x="4784271" y="899060"/>
        <a:ext cx="4196691" cy="3246906"/>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r>
              <a:rPr lang="en-US" sz="1200" noProof="0" dirty="0">
                <a:latin typeface="Century Gothic" panose="020B0502020202020204" pitchFamily="34" charset="0"/>
              </a:rPr>
              <a:t>This session</a:t>
            </a:r>
            <a:r>
              <a:rPr lang="en-US" sz="1200" baseline="0" noProof="0" dirty="0">
                <a:latin typeface="Century Gothic" panose="020B0502020202020204" pitchFamily="34" charset="0"/>
              </a:rPr>
              <a:t> aims to cover the concept and rational of evidence-based policies and then to discuss how evaluation contributes to that.</a:t>
            </a:r>
          </a:p>
          <a:p>
            <a:endParaRPr lang="en-US" sz="1200" baseline="0" noProof="0" dirty="0">
              <a:latin typeface="Century Gothic" panose="020B0502020202020204" pitchFamily="34" charset="0"/>
            </a:endParaRPr>
          </a:p>
          <a:p>
            <a:r>
              <a:rPr lang="en-US" sz="1200" baseline="0" noProof="0" dirty="0">
                <a:latin typeface="Century Gothic" panose="020B0502020202020204" pitchFamily="34" charset="0"/>
              </a:rPr>
              <a:t>Introduction to the topic could include a discussion on the differences between policies that are driven by gut-instincts/limited personal experience/beliefs to those that use evidence to inform them. For example, discuss the initial PEPFAR approach to only fund HIV prevention activities that were based on sexual abstinence and how evidence highlighted that such an approach increases risk for HIV. </a:t>
            </a:r>
          </a:p>
          <a:p>
            <a:endParaRPr lang="en-US" sz="1200" baseline="0" noProof="0" dirty="0">
              <a:latin typeface="Century Gothic" panose="020B0502020202020204" pitchFamily="34" charset="0"/>
            </a:endParaRPr>
          </a:p>
          <a:p>
            <a:r>
              <a:rPr lang="en-US" sz="1200" baseline="0" noProof="0" dirty="0">
                <a:latin typeface="Century Gothic" panose="020B0502020202020204" pitchFamily="34" charset="0"/>
              </a:rPr>
              <a:t>Source: Abstinence Promotion Under PEPFAR: The Shifting Focus of HIV Prevention For Youth https://www.ncbi.nlm.nih.gov/pmc/articles/PMC3984004/</a:t>
            </a:r>
          </a:p>
        </p:txBody>
      </p:sp>
    </p:spTree>
    <p:extLst>
      <p:ext uri="{BB962C8B-B14F-4D97-AF65-F5344CB8AC3E}">
        <p14:creationId xmlns:p14="http://schemas.microsoft.com/office/powerpoint/2010/main" val="596430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Marcador de notas 2"/>
          <p:cNvSpPr>
            <a:spLocks noGrp="1"/>
          </p:cNvSpPr>
          <p:nvPr>
            <p:ph type="body" idx="1"/>
          </p:nvPr>
        </p:nvSpPr>
        <p:spPr>
          <a:xfrm>
            <a:off x="1006475" y="3740150"/>
            <a:ext cx="8045450" cy="3060700"/>
          </a:xfrm>
          <a:prstGeom prst="rect">
            <a:avLst/>
          </a:prstGeom>
        </p:spPr>
        <p:txBody>
          <a:bodyPr/>
          <a:lstStyle/>
          <a:p>
            <a:r>
              <a:rPr lang="es-MX" sz="1400" dirty="0" err="1">
                <a:latin typeface="Century Gothic" panose="020B0502020202020204" pitchFamily="34" charset="0"/>
              </a:rPr>
              <a:t>Sometimes</a:t>
            </a:r>
            <a:r>
              <a:rPr lang="es-MX" sz="1400" dirty="0">
                <a:latin typeface="Century Gothic" panose="020B0502020202020204" pitchFamily="34" charset="0"/>
              </a:rPr>
              <a:t>, managers</a:t>
            </a:r>
            <a:r>
              <a:rPr lang="es-MX" sz="1400" baseline="0" dirty="0">
                <a:latin typeface="Century Gothic" panose="020B0502020202020204" pitchFamily="34" charset="0"/>
              </a:rPr>
              <a:t> </a:t>
            </a:r>
            <a:r>
              <a:rPr lang="es-MX" sz="1400" baseline="0" dirty="0" err="1">
                <a:latin typeface="Century Gothic" panose="020B0502020202020204" pitchFamily="34" charset="0"/>
              </a:rPr>
              <a:t>intend</a:t>
            </a:r>
            <a:r>
              <a:rPr lang="es-MX" sz="1400" baseline="0" dirty="0">
                <a:latin typeface="Century Gothic" panose="020B0502020202020204" pitchFamily="34" charset="0"/>
              </a:rPr>
              <a:t> to control </a:t>
            </a:r>
            <a:r>
              <a:rPr lang="es-MX" sz="1400" baseline="0" dirty="0" err="1">
                <a:latin typeface="Century Gothic" panose="020B0502020202020204" pitchFamily="34" charset="0"/>
              </a:rPr>
              <a:t>the</a:t>
            </a:r>
            <a:r>
              <a:rPr lang="es-MX" sz="1400" baseline="0" dirty="0">
                <a:latin typeface="Century Gothic" panose="020B0502020202020204" pitchFamily="34" charset="0"/>
              </a:rPr>
              <a:t> </a:t>
            </a:r>
            <a:r>
              <a:rPr lang="es-MX" sz="1400" baseline="0" dirty="0" err="1">
                <a:latin typeface="Century Gothic" panose="020B0502020202020204" pitchFamily="34" charset="0"/>
              </a:rPr>
              <a:t>evaluation</a:t>
            </a:r>
            <a:r>
              <a:rPr lang="es-MX" sz="1400" baseline="0" dirty="0">
                <a:latin typeface="Century Gothic" panose="020B0502020202020204" pitchFamily="34" charset="0"/>
              </a:rPr>
              <a:t> </a:t>
            </a:r>
            <a:r>
              <a:rPr lang="es-MX" sz="1400" baseline="0" dirty="0" err="1">
                <a:latin typeface="Century Gothic" panose="020B0502020202020204" pitchFamily="34" charset="0"/>
              </a:rPr>
              <a:t>process</a:t>
            </a:r>
            <a:r>
              <a:rPr lang="es-MX" sz="1400" baseline="0" dirty="0">
                <a:latin typeface="Century Gothic" panose="020B0502020202020204" pitchFamily="34" charset="0"/>
              </a:rPr>
              <a:t>. </a:t>
            </a:r>
            <a:r>
              <a:rPr lang="es-MX" sz="1400" baseline="0" dirty="0" err="1">
                <a:latin typeface="Century Gothic" panose="020B0502020202020204" pitchFamily="34" charset="0"/>
              </a:rPr>
              <a:t>There</a:t>
            </a:r>
            <a:r>
              <a:rPr lang="es-MX" sz="1400" baseline="0" dirty="0">
                <a:latin typeface="Century Gothic" panose="020B0502020202020204" pitchFamily="34" charset="0"/>
              </a:rPr>
              <a:t> are </a:t>
            </a:r>
            <a:r>
              <a:rPr lang="es-MX" sz="1400" baseline="0" dirty="0" err="1">
                <a:latin typeface="Century Gothic" panose="020B0502020202020204" pitchFamily="34" charset="0"/>
              </a:rPr>
              <a:t>several</a:t>
            </a:r>
            <a:r>
              <a:rPr lang="es-MX" sz="1400" baseline="0" dirty="0">
                <a:latin typeface="Century Gothic" panose="020B0502020202020204" pitchFamily="34" charset="0"/>
              </a:rPr>
              <a:t> </a:t>
            </a:r>
            <a:r>
              <a:rPr lang="es-MX" sz="1400" baseline="0" dirty="0" err="1">
                <a:latin typeface="Century Gothic" panose="020B0502020202020204" pitchFamily="34" charset="0"/>
              </a:rPr>
              <a:t>gains</a:t>
            </a:r>
            <a:r>
              <a:rPr lang="es-MX" sz="1400" baseline="0" dirty="0">
                <a:latin typeface="Century Gothic" panose="020B0502020202020204" pitchFamily="34" charset="0"/>
              </a:rPr>
              <a:t> in a </a:t>
            </a:r>
            <a:r>
              <a:rPr lang="es-MX" sz="1400" baseline="0" dirty="0" err="1">
                <a:latin typeface="Century Gothic" panose="020B0502020202020204" pitchFamily="34" charset="0"/>
              </a:rPr>
              <a:t>participatory</a:t>
            </a:r>
            <a:r>
              <a:rPr lang="es-MX" sz="1400" baseline="0" dirty="0">
                <a:latin typeface="Century Gothic" panose="020B0502020202020204" pitchFamily="34" charset="0"/>
              </a:rPr>
              <a:t> </a:t>
            </a:r>
            <a:r>
              <a:rPr lang="es-MX" sz="1400" baseline="0" dirty="0" err="1">
                <a:latin typeface="Century Gothic" panose="020B0502020202020204" pitchFamily="34" charset="0"/>
              </a:rPr>
              <a:t>process</a:t>
            </a:r>
            <a:r>
              <a:rPr lang="es-MX" sz="1400" baseline="0" dirty="0">
                <a:latin typeface="Century Gothic" panose="020B0502020202020204" pitchFamily="34" charset="0"/>
              </a:rPr>
              <a:t> </a:t>
            </a:r>
            <a:r>
              <a:rPr lang="es-MX" sz="1400" baseline="0" dirty="0" err="1">
                <a:latin typeface="Century Gothic" panose="020B0502020202020204" pitchFamily="34" charset="0"/>
              </a:rPr>
              <a:t>where</a:t>
            </a:r>
            <a:r>
              <a:rPr lang="es-MX" sz="1400" baseline="0" dirty="0">
                <a:latin typeface="Century Gothic" panose="020B0502020202020204" pitchFamily="34" charset="0"/>
              </a:rPr>
              <a:t> </a:t>
            </a:r>
            <a:r>
              <a:rPr lang="es-MX" sz="1400" baseline="0" dirty="0" err="1">
                <a:latin typeface="Century Gothic" panose="020B0502020202020204" pitchFamily="34" charset="0"/>
              </a:rPr>
              <a:t>those</a:t>
            </a:r>
            <a:r>
              <a:rPr lang="es-MX" sz="1400" baseline="0" dirty="0">
                <a:latin typeface="Century Gothic" panose="020B0502020202020204" pitchFamily="34" charset="0"/>
              </a:rPr>
              <a:t> in </a:t>
            </a:r>
            <a:r>
              <a:rPr lang="es-MX" sz="1400" baseline="0" dirty="0" err="1">
                <a:latin typeface="Century Gothic" panose="020B0502020202020204" pitchFamily="34" charset="0"/>
              </a:rPr>
              <a:t>charge</a:t>
            </a:r>
            <a:r>
              <a:rPr lang="es-MX" sz="1400" baseline="0" dirty="0">
                <a:latin typeface="Century Gothic" panose="020B0502020202020204" pitchFamily="34" charset="0"/>
              </a:rPr>
              <a:t> of </a:t>
            </a:r>
            <a:r>
              <a:rPr lang="es-MX" sz="1400" baseline="0" dirty="0" err="1">
                <a:latin typeface="Century Gothic" panose="020B0502020202020204" pitchFamily="34" charset="0"/>
              </a:rPr>
              <a:t>the</a:t>
            </a:r>
            <a:r>
              <a:rPr lang="es-MX" sz="1400" baseline="0" dirty="0">
                <a:latin typeface="Century Gothic" panose="020B0502020202020204" pitchFamily="34" charset="0"/>
              </a:rPr>
              <a:t> </a:t>
            </a:r>
            <a:r>
              <a:rPr lang="es-MX" sz="1400" baseline="0" dirty="0" err="1">
                <a:latin typeface="Century Gothic" panose="020B0502020202020204" pitchFamily="34" charset="0"/>
              </a:rPr>
              <a:t>intervantion</a:t>
            </a:r>
            <a:r>
              <a:rPr lang="es-MX" sz="1400" baseline="0" dirty="0">
                <a:latin typeface="Century Gothic" panose="020B0502020202020204" pitchFamily="34" charset="0"/>
              </a:rPr>
              <a:t> are </a:t>
            </a:r>
            <a:r>
              <a:rPr lang="es-MX" sz="1400" baseline="0" dirty="0" err="1">
                <a:latin typeface="Century Gothic" panose="020B0502020202020204" pitchFamily="34" charset="0"/>
              </a:rPr>
              <a:t>able</a:t>
            </a:r>
            <a:r>
              <a:rPr lang="es-MX" sz="1400" baseline="0" dirty="0">
                <a:latin typeface="Century Gothic" panose="020B0502020202020204" pitchFamily="34" charset="0"/>
              </a:rPr>
              <a:t> to </a:t>
            </a:r>
            <a:r>
              <a:rPr lang="es-MX" sz="1400" baseline="0" dirty="0" err="1">
                <a:latin typeface="Century Gothic" panose="020B0502020202020204" pitchFamily="34" charset="0"/>
              </a:rPr>
              <a:t>provide</a:t>
            </a:r>
            <a:r>
              <a:rPr lang="es-MX" sz="1400" baseline="0" dirty="0">
                <a:latin typeface="Century Gothic" panose="020B0502020202020204" pitchFamily="34" charset="0"/>
              </a:rPr>
              <a:t> input </a:t>
            </a:r>
            <a:r>
              <a:rPr lang="es-MX" sz="1400" baseline="0" dirty="0" err="1">
                <a:latin typeface="Century Gothic" panose="020B0502020202020204" pitchFamily="34" charset="0"/>
              </a:rPr>
              <a:t>on</a:t>
            </a:r>
            <a:r>
              <a:rPr lang="es-MX" sz="1400" baseline="0" dirty="0">
                <a:latin typeface="Century Gothic" panose="020B0502020202020204" pitchFamily="34" charset="0"/>
              </a:rPr>
              <a:t> </a:t>
            </a:r>
            <a:r>
              <a:rPr lang="es-MX" sz="1400" baseline="0" dirty="0" err="1">
                <a:latin typeface="Century Gothic" panose="020B0502020202020204" pitchFamily="34" charset="0"/>
              </a:rPr>
              <a:t>evaluation</a:t>
            </a:r>
            <a:r>
              <a:rPr lang="es-MX" sz="1400" baseline="0" dirty="0">
                <a:latin typeface="Century Gothic" panose="020B0502020202020204" pitchFamily="34" charset="0"/>
              </a:rPr>
              <a:t> </a:t>
            </a:r>
            <a:r>
              <a:rPr lang="es-MX" sz="1400" baseline="0" dirty="0" err="1">
                <a:latin typeface="Century Gothic" panose="020B0502020202020204" pitchFamily="34" charset="0"/>
              </a:rPr>
              <a:t>questions</a:t>
            </a:r>
            <a:r>
              <a:rPr lang="es-MX" sz="1400" baseline="0" dirty="0">
                <a:latin typeface="Century Gothic" panose="020B0502020202020204" pitchFamily="34" charset="0"/>
              </a:rPr>
              <a:t>, </a:t>
            </a:r>
            <a:r>
              <a:rPr lang="es-MX" sz="1400" baseline="0" dirty="0" err="1">
                <a:latin typeface="Century Gothic" panose="020B0502020202020204" pitchFamily="34" charset="0"/>
              </a:rPr>
              <a:t>design</a:t>
            </a:r>
            <a:r>
              <a:rPr lang="es-MX" sz="1400" baseline="0" dirty="0">
                <a:latin typeface="Century Gothic" panose="020B0502020202020204" pitchFamily="34" charset="0"/>
              </a:rPr>
              <a:t>, and </a:t>
            </a:r>
            <a:r>
              <a:rPr lang="es-MX" sz="1400" baseline="0" dirty="0" err="1">
                <a:latin typeface="Century Gothic" panose="020B0502020202020204" pitchFamily="34" charset="0"/>
              </a:rPr>
              <a:t>even</a:t>
            </a:r>
            <a:r>
              <a:rPr lang="es-MX" sz="1400" baseline="0" dirty="0">
                <a:latin typeface="Century Gothic" panose="020B0502020202020204" pitchFamily="34" charset="0"/>
              </a:rPr>
              <a:t> </a:t>
            </a:r>
            <a:r>
              <a:rPr lang="es-MX" sz="1400" baseline="0" dirty="0" err="1">
                <a:latin typeface="Century Gothic" panose="020B0502020202020204" pitchFamily="34" charset="0"/>
              </a:rPr>
              <a:t>discuss</a:t>
            </a:r>
            <a:r>
              <a:rPr lang="es-MX" sz="1400" baseline="0" dirty="0">
                <a:latin typeface="Century Gothic" panose="020B0502020202020204" pitchFamily="34" charset="0"/>
              </a:rPr>
              <a:t> </a:t>
            </a:r>
            <a:r>
              <a:rPr lang="es-MX" sz="1400" baseline="0" dirty="0" err="1">
                <a:latin typeface="Century Gothic" panose="020B0502020202020204" pitchFamily="34" charset="0"/>
              </a:rPr>
              <a:t>early</a:t>
            </a:r>
            <a:r>
              <a:rPr lang="es-MX" sz="1400" baseline="0" dirty="0">
                <a:latin typeface="Century Gothic" panose="020B0502020202020204" pitchFamily="34" charset="0"/>
              </a:rPr>
              <a:t> </a:t>
            </a:r>
            <a:r>
              <a:rPr lang="es-MX" sz="1400" baseline="0" dirty="0" err="1">
                <a:latin typeface="Century Gothic" panose="020B0502020202020204" pitchFamily="34" charset="0"/>
              </a:rPr>
              <a:t>findings</a:t>
            </a:r>
            <a:r>
              <a:rPr lang="es-MX" sz="1400" baseline="0" dirty="0">
                <a:latin typeface="Century Gothic" panose="020B0502020202020204" pitchFamily="34" charset="0"/>
              </a:rPr>
              <a:t>. </a:t>
            </a:r>
            <a:r>
              <a:rPr lang="es-MX" sz="1400" baseline="0" dirty="0" err="1">
                <a:latin typeface="Century Gothic" panose="020B0502020202020204" pitchFamily="34" charset="0"/>
              </a:rPr>
              <a:t>But</a:t>
            </a:r>
            <a:r>
              <a:rPr lang="es-MX" sz="1400" baseline="0" dirty="0">
                <a:latin typeface="Century Gothic" panose="020B0502020202020204" pitchFamily="34" charset="0"/>
              </a:rPr>
              <a:t>, in </a:t>
            </a:r>
            <a:r>
              <a:rPr lang="es-MX" sz="1400" baseline="0" dirty="0" err="1">
                <a:latin typeface="Century Gothic" panose="020B0502020202020204" pitchFamily="34" charset="0"/>
              </a:rPr>
              <a:t>order</a:t>
            </a:r>
            <a:r>
              <a:rPr lang="es-MX" sz="1400" baseline="0" dirty="0">
                <a:latin typeface="Century Gothic" panose="020B0502020202020204" pitchFamily="34" charset="0"/>
              </a:rPr>
              <a:t> to </a:t>
            </a:r>
            <a:r>
              <a:rPr lang="es-MX" sz="1400" baseline="0" dirty="0" err="1">
                <a:latin typeface="Century Gothic" panose="020B0502020202020204" pitchFamily="34" charset="0"/>
              </a:rPr>
              <a:t>ensure</a:t>
            </a:r>
            <a:r>
              <a:rPr lang="es-MX" sz="1400" baseline="0" dirty="0">
                <a:latin typeface="Century Gothic" panose="020B0502020202020204" pitchFamily="34" charset="0"/>
              </a:rPr>
              <a:t> </a:t>
            </a:r>
            <a:r>
              <a:rPr lang="es-MX" sz="1400" baseline="0" dirty="0" err="1">
                <a:latin typeface="Century Gothic" panose="020B0502020202020204" pitchFamily="34" charset="0"/>
              </a:rPr>
              <a:t>credible</a:t>
            </a:r>
            <a:r>
              <a:rPr lang="es-MX" sz="1400" baseline="0" dirty="0">
                <a:latin typeface="Century Gothic" panose="020B0502020202020204" pitchFamily="34" charset="0"/>
              </a:rPr>
              <a:t> </a:t>
            </a:r>
            <a:r>
              <a:rPr lang="es-MX" sz="1400" baseline="0" dirty="0" err="1">
                <a:latin typeface="Century Gothic" panose="020B0502020202020204" pitchFamily="34" charset="0"/>
              </a:rPr>
              <a:t>results</a:t>
            </a:r>
            <a:r>
              <a:rPr lang="es-MX" sz="1400" baseline="0" dirty="0">
                <a:latin typeface="Century Gothic" panose="020B0502020202020204" pitchFamily="34" charset="0"/>
              </a:rPr>
              <a:t>, </a:t>
            </a:r>
            <a:r>
              <a:rPr lang="es-MX" sz="1400" baseline="0" dirty="0" err="1">
                <a:latin typeface="Century Gothic" panose="020B0502020202020204" pitchFamily="34" charset="0"/>
              </a:rPr>
              <a:t>evaluators</a:t>
            </a:r>
            <a:r>
              <a:rPr lang="es-MX" sz="1400" baseline="0" dirty="0">
                <a:latin typeface="Century Gothic" panose="020B0502020202020204" pitchFamily="34" charset="0"/>
              </a:rPr>
              <a:t> </a:t>
            </a:r>
            <a:r>
              <a:rPr lang="es-MX" sz="1400" baseline="0" dirty="0" err="1">
                <a:latin typeface="Century Gothic" panose="020B0502020202020204" pitchFamily="34" charset="0"/>
              </a:rPr>
              <a:t>need</a:t>
            </a:r>
            <a:r>
              <a:rPr lang="es-MX" sz="1400" baseline="0" dirty="0">
                <a:latin typeface="Century Gothic" panose="020B0502020202020204" pitchFamily="34" charset="0"/>
              </a:rPr>
              <a:t> to </a:t>
            </a:r>
            <a:r>
              <a:rPr lang="es-MX" sz="1400" baseline="0" dirty="0" err="1">
                <a:latin typeface="Century Gothic" panose="020B0502020202020204" pitchFamily="34" charset="0"/>
              </a:rPr>
              <a:t>have</a:t>
            </a:r>
            <a:r>
              <a:rPr lang="es-MX" sz="1400" baseline="0" dirty="0">
                <a:latin typeface="Century Gothic" panose="020B0502020202020204" pitchFamily="34" charset="0"/>
              </a:rPr>
              <a:t> a final </a:t>
            </a:r>
            <a:r>
              <a:rPr lang="es-MX" sz="1400" baseline="0" dirty="0" err="1">
                <a:latin typeface="Century Gothic" panose="020B0502020202020204" pitchFamily="34" charset="0"/>
              </a:rPr>
              <a:t>decision</a:t>
            </a:r>
            <a:r>
              <a:rPr lang="es-MX" sz="1400" baseline="0" dirty="0">
                <a:latin typeface="Century Gothic" panose="020B0502020202020204" pitchFamily="34" charset="0"/>
              </a:rPr>
              <a:t> </a:t>
            </a:r>
            <a:r>
              <a:rPr lang="es-MX" sz="1400" baseline="0" dirty="0" err="1">
                <a:latin typeface="Century Gothic" panose="020B0502020202020204" pitchFamily="34" charset="0"/>
              </a:rPr>
              <a:t>on</a:t>
            </a:r>
            <a:r>
              <a:rPr lang="es-MX" sz="1400" baseline="0" dirty="0">
                <a:latin typeface="Century Gothic" panose="020B0502020202020204" pitchFamily="34" charset="0"/>
              </a:rPr>
              <a:t> </a:t>
            </a:r>
            <a:r>
              <a:rPr lang="es-MX" sz="1400" baseline="0" dirty="0" err="1">
                <a:latin typeface="Century Gothic" panose="020B0502020202020204" pitchFamily="34" charset="0"/>
              </a:rPr>
              <a:t>those</a:t>
            </a:r>
            <a:r>
              <a:rPr lang="es-MX" sz="1400" baseline="0" dirty="0">
                <a:latin typeface="Century Gothic" panose="020B0502020202020204" pitchFamily="34" charset="0"/>
              </a:rPr>
              <a:t> </a:t>
            </a:r>
            <a:r>
              <a:rPr lang="es-MX" sz="1400" baseline="0" dirty="0" err="1">
                <a:latin typeface="Century Gothic" panose="020B0502020202020204" pitchFamily="34" charset="0"/>
              </a:rPr>
              <a:t>topics</a:t>
            </a:r>
            <a:r>
              <a:rPr lang="es-MX" sz="1400" baseline="0" dirty="0">
                <a:latin typeface="Century Gothic" panose="020B0502020202020204" pitchFamily="34" charset="0"/>
              </a:rPr>
              <a:t>.</a:t>
            </a:r>
          </a:p>
          <a:p>
            <a:endParaRPr lang="es-MX" sz="1400" baseline="0" dirty="0">
              <a:latin typeface="Century Gothic" panose="020B0502020202020204" pitchFamily="34" charset="0"/>
            </a:endParaRPr>
          </a:p>
          <a:p>
            <a:r>
              <a:rPr lang="es-MX" sz="1400" baseline="0" dirty="0" err="1">
                <a:latin typeface="Century Gothic" panose="020B0502020202020204" pitchFamily="34" charset="0"/>
              </a:rPr>
              <a:t>It</a:t>
            </a:r>
            <a:r>
              <a:rPr lang="es-MX" sz="1400" baseline="0" dirty="0">
                <a:latin typeface="Century Gothic" panose="020B0502020202020204" pitchFamily="34" charset="0"/>
              </a:rPr>
              <a:t> </a:t>
            </a:r>
            <a:r>
              <a:rPr lang="es-MX" sz="1400" baseline="0" dirty="0" err="1">
                <a:latin typeface="Century Gothic" panose="020B0502020202020204" pitchFamily="34" charset="0"/>
              </a:rPr>
              <a:t>could</a:t>
            </a:r>
            <a:r>
              <a:rPr lang="es-MX" sz="1400" baseline="0" dirty="0">
                <a:latin typeface="Century Gothic" panose="020B0502020202020204" pitchFamily="34" charset="0"/>
              </a:rPr>
              <a:t> </a:t>
            </a:r>
            <a:r>
              <a:rPr lang="es-MX" sz="1400" baseline="0" dirty="0" err="1">
                <a:latin typeface="Century Gothic" panose="020B0502020202020204" pitchFamily="34" charset="0"/>
              </a:rPr>
              <a:t>also</a:t>
            </a:r>
            <a:r>
              <a:rPr lang="es-MX" sz="1400" baseline="0" dirty="0">
                <a:latin typeface="Century Gothic" panose="020B0502020202020204" pitchFamily="34" charset="0"/>
              </a:rPr>
              <a:t> </a:t>
            </a:r>
            <a:r>
              <a:rPr lang="es-MX" sz="1400" baseline="0" dirty="0" err="1">
                <a:latin typeface="Century Gothic" panose="020B0502020202020204" pitchFamily="34" charset="0"/>
              </a:rPr>
              <a:t>occur</a:t>
            </a:r>
            <a:r>
              <a:rPr lang="es-MX" sz="1400" baseline="0" dirty="0">
                <a:latin typeface="Century Gothic" panose="020B0502020202020204" pitchFamily="34" charset="0"/>
              </a:rPr>
              <a:t> </a:t>
            </a:r>
            <a:r>
              <a:rPr lang="es-MX" sz="1400" baseline="0" dirty="0" err="1">
                <a:latin typeface="Century Gothic" panose="020B0502020202020204" pitchFamily="34" charset="0"/>
              </a:rPr>
              <a:t>that</a:t>
            </a:r>
            <a:r>
              <a:rPr lang="es-MX" sz="1400" baseline="0" dirty="0">
                <a:latin typeface="Century Gothic" panose="020B0502020202020204" pitchFamily="34" charset="0"/>
              </a:rPr>
              <a:t> managers decide </a:t>
            </a:r>
            <a:r>
              <a:rPr lang="es-MX" sz="1400" baseline="0" dirty="0" err="1">
                <a:latin typeface="Century Gothic" panose="020B0502020202020204" pitchFamily="34" charset="0"/>
              </a:rPr>
              <a:t>that</a:t>
            </a:r>
            <a:r>
              <a:rPr lang="es-MX" sz="1400" baseline="0" dirty="0">
                <a:latin typeface="Century Gothic" panose="020B0502020202020204" pitchFamily="34" charset="0"/>
              </a:rPr>
              <a:t> </a:t>
            </a:r>
            <a:r>
              <a:rPr lang="es-MX" sz="1400" baseline="0" dirty="0" err="1">
                <a:latin typeface="Century Gothic" panose="020B0502020202020204" pitchFamily="34" charset="0"/>
              </a:rPr>
              <a:t>results</a:t>
            </a:r>
            <a:r>
              <a:rPr lang="es-MX" sz="1400" baseline="0" dirty="0">
                <a:latin typeface="Century Gothic" panose="020B0502020202020204" pitchFamily="34" charset="0"/>
              </a:rPr>
              <a:t> are </a:t>
            </a:r>
            <a:r>
              <a:rPr lang="es-MX" sz="1400" baseline="0" dirty="0" err="1">
                <a:latin typeface="Century Gothic" panose="020B0502020202020204" pitchFamily="34" charset="0"/>
              </a:rPr>
              <a:t>not</a:t>
            </a:r>
            <a:r>
              <a:rPr lang="es-MX" sz="1400" baseline="0" dirty="0">
                <a:latin typeface="Century Gothic" panose="020B0502020202020204" pitchFamily="34" charset="0"/>
              </a:rPr>
              <a:t> </a:t>
            </a:r>
            <a:r>
              <a:rPr lang="es-MX" sz="1400" baseline="0" dirty="0" err="1">
                <a:latin typeface="Century Gothic" panose="020B0502020202020204" pitchFamily="34" charset="0"/>
              </a:rPr>
              <a:t>what</a:t>
            </a:r>
            <a:r>
              <a:rPr lang="es-MX" sz="1400" baseline="0" dirty="0">
                <a:latin typeface="Century Gothic" panose="020B0502020202020204" pitchFamily="34" charset="0"/>
              </a:rPr>
              <a:t> </a:t>
            </a:r>
            <a:r>
              <a:rPr lang="es-MX" sz="1400" baseline="0" dirty="0" err="1">
                <a:latin typeface="Century Gothic" panose="020B0502020202020204" pitchFamily="34" charset="0"/>
              </a:rPr>
              <a:t>they</a:t>
            </a:r>
            <a:r>
              <a:rPr lang="es-MX" sz="1400" baseline="0" dirty="0">
                <a:latin typeface="Century Gothic" panose="020B0502020202020204" pitchFamily="34" charset="0"/>
              </a:rPr>
              <a:t> </a:t>
            </a:r>
            <a:r>
              <a:rPr lang="es-MX" sz="1400" baseline="0" dirty="0" err="1">
                <a:latin typeface="Century Gothic" panose="020B0502020202020204" pitchFamily="34" charset="0"/>
              </a:rPr>
              <a:t>expected</a:t>
            </a:r>
            <a:r>
              <a:rPr lang="es-MX" sz="1400" baseline="0" dirty="0">
                <a:latin typeface="Century Gothic" panose="020B0502020202020204" pitchFamily="34" charset="0"/>
              </a:rPr>
              <a:t> and veto </a:t>
            </a:r>
            <a:r>
              <a:rPr lang="es-MX" sz="1400" baseline="0" dirty="0" err="1">
                <a:latin typeface="Century Gothic" panose="020B0502020202020204" pitchFamily="34" charset="0"/>
              </a:rPr>
              <a:t>their</a:t>
            </a:r>
            <a:r>
              <a:rPr lang="es-MX" sz="1400" baseline="0" dirty="0">
                <a:latin typeface="Century Gothic" panose="020B0502020202020204" pitchFamily="34" charset="0"/>
              </a:rPr>
              <a:t> </a:t>
            </a:r>
            <a:r>
              <a:rPr lang="es-MX" sz="1400" baseline="0" dirty="0" err="1">
                <a:latin typeface="Century Gothic" panose="020B0502020202020204" pitchFamily="34" charset="0"/>
              </a:rPr>
              <a:t>publication</a:t>
            </a:r>
            <a:r>
              <a:rPr lang="es-MX" sz="1400" baseline="0" dirty="0">
                <a:latin typeface="Century Gothic" panose="020B0502020202020204" pitchFamily="34" charset="0"/>
              </a:rPr>
              <a:t>—</a:t>
            </a:r>
            <a:r>
              <a:rPr lang="es-MX" sz="1400" baseline="0" dirty="0" err="1">
                <a:latin typeface="Century Gothic" panose="020B0502020202020204" pitchFamily="34" charset="0"/>
              </a:rPr>
              <a:t>this</a:t>
            </a:r>
            <a:r>
              <a:rPr lang="es-MX" sz="1400" baseline="0" dirty="0">
                <a:latin typeface="Century Gothic" panose="020B0502020202020204" pitchFamily="34" charset="0"/>
              </a:rPr>
              <a:t> </a:t>
            </a:r>
            <a:r>
              <a:rPr lang="es-MX" sz="1400" baseline="0" dirty="0" err="1">
                <a:latin typeface="Century Gothic" panose="020B0502020202020204" pitchFamily="34" charset="0"/>
              </a:rPr>
              <a:t>undermines</a:t>
            </a:r>
            <a:r>
              <a:rPr lang="es-MX" sz="1400" baseline="0" dirty="0">
                <a:latin typeface="Century Gothic" panose="020B0502020202020204" pitchFamily="34" charset="0"/>
              </a:rPr>
              <a:t> </a:t>
            </a:r>
            <a:r>
              <a:rPr lang="es-MX" sz="1400" baseline="0" dirty="0" err="1">
                <a:latin typeface="Century Gothic" panose="020B0502020202020204" pitchFamily="34" charset="0"/>
              </a:rPr>
              <a:t>the</a:t>
            </a:r>
            <a:r>
              <a:rPr lang="es-MX" sz="1400" baseline="0" dirty="0">
                <a:latin typeface="Century Gothic" panose="020B0502020202020204" pitchFamily="34" charset="0"/>
              </a:rPr>
              <a:t> role of </a:t>
            </a:r>
            <a:r>
              <a:rPr lang="es-MX" sz="1400" baseline="0" dirty="0" err="1">
                <a:latin typeface="Century Gothic" panose="020B0502020202020204" pitchFamily="34" charset="0"/>
              </a:rPr>
              <a:t>evaluation</a:t>
            </a:r>
            <a:r>
              <a:rPr lang="es-MX" sz="1400" baseline="0" dirty="0">
                <a:latin typeface="Century Gothic" panose="020B0502020202020204" pitchFamily="34" charset="0"/>
              </a:rPr>
              <a:t> to </a:t>
            </a:r>
            <a:r>
              <a:rPr lang="es-MX" sz="1400" baseline="0" dirty="0" err="1">
                <a:latin typeface="Century Gothic" panose="020B0502020202020204" pitchFamily="34" charset="0"/>
              </a:rPr>
              <a:t>inform</a:t>
            </a:r>
            <a:r>
              <a:rPr lang="es-MX" sz="1400" baseline="0" dirty="0">
                <a:latin typeface="Century Gothic" panose="020B0502020202020204" pitchFamily="34" charset="0"/>
              </a:rPr>
              <a:t> </a:t>
            </a:r>
            <a:r>
              <a:rPr lang="es-MX" sz="1400" baseline="0" dirty="0" err="1">
                <a:latin typeface="Century Gothic" panose="020B0502020202020204" pitchFamily="34" charset="0"/>
              </a:rPr>
              <a:t>better</a:t>
            </a:r>
            <a:r>
              <a:rPr lang="es-MX" sz="1400" baseline="0" dirty="0">
                <a:latin typeface="Century Gothic" panose="020B0502020202020204" pitchFamily="34" charset="0"/>
              </a:rPr>
              <a:t> </a:t>
            </a:r>
            <a:r>
              <a:rPr lang="es-MX" sz="1400" baseline="0" dirty="0" err="1">
                <a:latin typeface="Century Gothic" panose="020B0502020202020204" pitchFamily="34" charset="0"/>
              </a:rPr>
              <a:t>decisions</a:t>
            </a:r>
            <a:r>
              <a:rPr lang="es-MX" sz="1400" baseline="0" dirty="0">
                <a:latin typeface="Century Gothic" panose="020B0502020202020204" pitchFamily="34" charset="0"/>
              </a:rPr>
              <a:t>. </a:t>
            </a:r>
            <a:endParaRPr lang="es-MX" sz="1400" dirty="0">
              <a:latin typeface="Century Gothic" panose="020B0502020202020204" pitchFamily="34" charset="0"/>
            </a:endParaRPr>
          </a:p>
        </p:txBody>
      </p:sp>
    </p:spTree>
    <p:extLst>
      <p:ext uri="{BB962C8B-B14F-4D97-AF65-F5344CB8AC3E}">
        <p14:creationId xmlns:p14="http://schemas.microsoft.com/office/powerpoint/2010/main" val="3743815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1263" y="685800"/>
            <a:ext cx="4435475"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In a simplified approach public policies</a:t>
            </a:r>
            <a:r>
              <a:rPr lang="en-US" sz="1400" baseline="0" dirty="0">
                <a:latin typeface="Century Gothic" panose="020B0502020202020204" pitchFamily="34" charset="0"/>
              </a:rPr>
              <a:t> are about increasing social welfare. Understanding the relevant issues in a given context and their causes is necessary to identify interventions that may address them. This conceptual consideration of “what to do” must be followed by further analysis of “how to do it” operationally.</a:t>
            </a:r>
            <a:endParaRPr lang="en-US" sz="1400" dirty="0">
              <a:latin typeface="Century Gothic" panose="020B0502020202020204" pitchFamily="34" charset="0"/>
            </a:endParaRPr>
          </a:p>
          <a:p>
            <a:endParaRPr lang="en-US" sz="1400" dirty="0">
              <a:latin typeface="Century Gothic" panose="020B0502020202020204" pitchFamily="34" charset="0"/>
            </a:endParaRPr>
          </a:p>
          <a:p>
            <a:r>
              <a:rPr lang="en-US" sz="1400" dirty="0">
                <a:latin typeface="Century Gothic" panose="020B0502020202020204" pitchFamily="34" charset="0"/>
              </a:rPr>
              <a:t>In the following slides, we will talk about how decisions are made and how policies are designed. We will discuss theories and concepts that guide policy-making as well as the realities of policy-making, including the barriers to making ideal policies.</a:t>
            </a:r>
          </a:p>
        </p:txBody>
      </p:sp>
      <p:sp>
        <p:nvSpPr>
          <p:cNvPr id="4" name="Slide Number Placeholder 3"/>
          <p:cNvSpPr>
            <a:spLocks noGrp="1"/>
          </p:cNvSpPr>
          <p:nvPr>
            <p:ph type="sldNum" sz="quarter" idx="10"/>
          </p:nvPr>
        </p:nvSpPr>
        <p:spPr/>
        <p:txBody>
          <a:bodyPr/>
          <a:lstStyle/>
          <a:p>
            <a:fld id="{8088892F-C450-4EA4-8BE8-65822D21B313}" type="slidenum">
              <a:rPr lang="es-MX" smtClean="0"/>
              <a:pPr/>
              <a:t>11</a:t>
            </a:fld>
            <a:endParaRPr lang="es-MX"/>
          </a:p>
        </p:txBody>
      </p:sp>
    </p:spTree>
    <p:extLst>
      <p:ext uri="{BB962C8B-B14F-4D97-AF65-F5344CB8AC3E}">
        <p14:creationId xmlns:p14="http://schemas.microsoft.com/office/powerpoint/2010/main" val="382499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Marcador de notas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a:latin typeface="Century Gothic" panose="020B0502020202020204" pitchFamily="34" charset="0"/>
              </a:rPr>
              <a:t>Let´s first discuss </a:t>
            </a:r>
            <a:r>
              <a:rPr lang="en-US" sz="1400" baseline="0" noProof="0" dirty="0">
                <a:latin typeface="Century Gothic" panose="020B0502020202020204" pitchFamily="34" charset="0"/>
              </a:rPr>
              <a:t>how we identify what to do—that is, how to prioritize interventions.</a:t>
            </a:r>
            <a:endParaRPr lang="en-US" sz="1400" noProof="0" dirty="0">
              <a:latin typeface="Century Gothic" panose="020B0502020202020204" pitchFamily="34" charset="0"/>
            </a:endParaRPr>
          </a:p>
          <a:p>
            <a:endParaRPr lang="es-MX" dirty="0"/>
          </a:p>
        </p:txBody>
      </p:sp>
    </p:spTree>
    <p:extLst>
      <p:ext uri="{BB962C8B-B14F-4D97-AF65-F5344CB8AC3E}">
        <p14:creationId xmlns:p14="http://schemas.microsoft.com/office/powerpoint/2010/main" val="425484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a:latin typeface="Century Gothic" panose="020B0502020202020204" pitchFamily="34" charset="0"/>
              </a:rPr>
              <a:t>Not only</a:t>
            </a:r>
            <a:r>
              <a:rPr lang="en-US" sz="1400" baseline="0" noProof="0" dirty="0">
                <a:latin typeface="Century Gothic" panose="020B0502020202020204" pitchFamily="34" charset="0"/>
              </a:rPr>
              <a:t> regarding policy decisions, but more broadly, we are faced with choice because we have limited resources and infinite needs, and multiple programs or interventions that can address those needs.</a:t>
            </a:r>
            <a:endParaRPr lang="en-US" sz="1400" noProof="0" dirty="0">
              <a:latin typeface="Century Gothic" panose="020B0502020202020204" pitchFamily="34" charset="0"/>
            </a:endParaRPr>
          </a:p>
        </p:txBody>
      </p:sp>
    </p:spTree>
    <p:extLst>
      <p:ext uri="{BB962C8B-B14F-4D97-AF65-F5344CB8AC3E}">
        <p14:creationId xmlns:p14="http://schemas.microsoft.com/office/powerpoint/2010/main" val="852669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Often, there are multiple solutions to problems and multiple options for policies. When deciding among various alternatives, we must consider inputs and costs as well as the results and consequences of each alternative. It is important to assess how the inputs and costs balance with the results and consequences.</a:t>
            </a:r>
            <a:endParaRPr lang="en-US" sz="1400" noProof="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noProof="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a:latin typeface="Century Gothic" panose="020B0502020202020204" pitchFamily="34" charset="0"/>
              </a:rPr>
              <a:t>From a basic approach,</a:t>
            </a:r>
            <a:r>
              <a:rPr lang="en-US" sz="1400" baseline="0" noProof="0" dirty="0">
                <a:latin typeface="Century Gothic" panose="020B0502020202020204" pitchFamily="34" charset="0"/>
              </a:rPr>
              <a:t> we are looking for interventions that have relatively better outcomes compared to the inputs required for implementation, but we must also look at these interventions relative to other alternatives. It may be obvious, but there is only a need for a decision if there are at least two options.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noProof="0" dirty="0"/>
          </a:p>
        </p:txBody>
      </p:sp>
    </p:spTree>
    <p:extLst>
      <p:ext uri="{BB962C8B-B14F-4D97-AF65-F5344CB8AC3E}">
        <p14:creationId xmlns:p14="http://schemas.microsoft.com/office/powerpoint/2010/main" val="1033550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a:latin typeface="Century Gothic" panose="020B0502020202020204" pitchFamily="34" charset="0"/>
              </a:rPr>
              <a:t>Not</a:t>
            </a:r>
            <a:r>
              <a:rPr lang="en-US" sz="1400" baseline="0" noProof="0" dirty="0">
                <a:latin typeface="Century Gothic" panose="020B0502020202020204" pitchFamily="34" charset="0"/>
              </a:rPr>
              <a:t> all decisions require a deep analysis. If an intervention requires fewer resources and is more effective or if a program is more expensive and less effective, there is no doubt about what we should do. Usually, however, the challenge is that we have more effective interventions that are also more expensive, or cheaper interventions with lower effectiveness.</a:t>
            </a:r>
            <a:endParaRPr lang="en-US" sz="1400" noProof="0" dirty="0">
              <a:latin typeface="Century Gothic" panose="020B0502020202020204" pitchFamily="34" charset="0"/>
            </a:endParaRPr>
          </a:p>
        </p:txBody>
      </p:sp>
    </p:spTree>
    <p:extLst>
      <p:ext uri="{BB962C8B-B14F-4D97-AF65-F5344CB8AC3E}">
        <p14:creationId xmlns:p14="http://schemas.microsoft.com/office/powerpoint/2010/main" val="1067656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400" noProof="0" dirty="0">
                <a:latin typeface="Century Gothic" panose="020B0502020202020204" pitchFamily="34" charset="0"/>
              </a:rPr>
              <a:t>This is true at both the highest level of</a:t>
            </a:r>
            <a:r>
              <a:rPr lang="en-US" sz="1400" baseline="0" noProof="0" dirty="0">
                <a:latin typeface="Century Gothic" panose="020B0502020202020204" pitchFamily="34" charset="0"/>
              </a:rPr>
              <a:t> resource allocation and also at the individual level. The most scarce resource that we all face is time. The same time that we are spending now in this classroom may have been used for other purposes like sleeping, just lying in bed, going to the cinema, reading, etc. The truth is that doing all of those other activities would be positive for us. The implication is that somehow you decided that being here resulted more positively that any other use of your time. That is what economists refer to as minimizing opportunity costs.</a:t>
            </a:r>
          </a:p>
          <a:p>
            <a:endParaRPr lang="en-US" sz="1400" baseline="0" noProof="0" dirty="0">
              <a:latin typeface="Century Gothic" panose="020B0502020202020204" pitchFamily="34" charset="0"/>
            </a:endParaRPr>
          </a:p>
          <a:p>
            <a:r>
              <a:rPr lang="en-US" sz="1400" baseline="0" noProof="0" dirty="0">
                <a:latin typeface="Century Gothic" panose="020B0502020202020204" pitchFamily="34" charset="0"/>
              </a:rPr>
              <a:t>It is important to highlight that what we define as value could—and must—also include social values, for example equity.</a:t>
            </a:r>
            <a:endParaRPr lang="en-US" sz="1400" noProof="0" dirty="0">
              <a:latin typeface="Century Gothic" panose="020B0502020202020204" pitchFamily="34" charset="0"/>
            </a:endParaRPr>
          </a:p>
        </p:txBody>
      </p:sp>
    </p:spTree>
    <p:extLst>
      <p:ext uri="{BB962C8B-B14F-4D97-AF65-F5344CB8AC3E}">
        <p14:creationId xmlns:p14="http://schemas.microsoft.com/office/powerpoint/2010/main" val="1045807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Marcador de notas 2"/>
          <p:cNvSpPr>
            <a:spLocks noGrp="1"/>
          </p:cNvSpPr>
          <p:nvPr>
            <p:ph type="body" idx="1"/>
          </p:nvPr>
        </p:nvSpPr>
        <p:spPr>
          <a:xfrm>
            <a:off x="1006475" y="3740150"/>
            <a:ext cx="8045450" cy="3060700"/>
          </a:xfrm>
          <a:prstGeom prst="rect">
            <a:avLst/>
          </a:prstGeom>
        </p:spPr>
        <p:txBody>
          <a:bodyPr/>
          <a:lstStyle/>
          <a:p>
            <a:r>
              <a:rPr lang="en-US" sz="1400" noProof="0" dirty="0">
                <a:latin typeface="Century Gothic" panose="020B0502020202020204" pitchFamily="34" charset="0"/>
              </a:rPr>
              <a:t>Once</a:t>
            </a:r>
            <a:r>
              <a:rPr lang="en-US" sz="1400" baseline="0" noProof="0" dirty="0">
                <a:latin typeface="Century Gothic" panose="020B0502020202020204" pitchFamily="34" charset="0"/>
              </a:rPr>
              <a:t> we have an idea of what to do, the next step is to operationalize it.</a:t>
            </a:r>
            <a:endParaRPr lang="en-US" sz="1400" noProof="0" dirty="0">
              <a:latin typeface="Century Gothic" panose="020B0502020202020204" pitchFamily="34" charset="0"/>
            </a:endParaRPr>
          </a:p>
        </p:txBody>
      </p:sp>
    </p:spTree>
    <p:extLst>
      <p:ext uri="{BB962C8B-B14F-4D97-AF65-F5344CB8AC3E}">
        <p14:creationId xmlns:p14="http://schemas.microsoft.com/office/powerpoint/2010/main" val="580161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400" noProof="0" dirty="0">
                <a:latin typeface="Century Gothic" panose="020B0502020202020204" pitchFamily="34" charset="0"/>
              </a:rPr>
              <a:t>The key</a:t>
            </a:r>
            <a:r>
              <a:rPr lang="en-US" sz="1400" baseline="0" noProof="0" dirty="0">
                <a:latin typeface="Century Gothic" panose="020B0502020202020204" pitchFamily="34" charset="0"/>
              </a:rPr>
              <a:t> issue is how to ensure that what was identified as something we </a:t>
            </a:r>
            <a:r>
              <a:rPr lang="en-US" sz="1400" u="sng" baseline="0" noProof="0" dirty="0">
                <a:latin typeface="Century Gothic" panose="020B0502020202020204" pitchFamily="34" charset="0"/>
              </a:rPr>
              <a:t>SHOULD</a:t>
            </a:r>
            <a:r>
              <a:rPr lang="en-US" sz="1400" baseline="0" noProof="0" dirty="0">
                <a:latin typeface="Century Gothic" panose="020B0502020202020204" pitchFamily="34" charset="0"/>
              </a:rPr>
              <a:t> implement is what we </a:t>
            </a:r>
            <a:r>
              <a:rPr lang="en-US" sz="1400" u="sng" baseline="0" noProof="0" dirty="0">
                <a:latin typeface="Century Gothic" panose="020B0502020202020204" pitchFamily="34" charset="0"/>
              </a:rPr>
              <a:t>DO</a:t>
            </a:r>
            <a:r>
              <a:rPr lang="en-US" sz="1400" baseline="0" noProof="0" dirty="0">
                <a:latin typeface="Century Gothic" panose="020B0502020202020204" pitchFamily="34" charset="0"/>
              </a:rPr>
              <a:t> implement. </a:t>
            </a:r>
          </a:p>
          <a:p>
            <a:endParaRPr lang="en-US" sz="1400" baseline="0" noProof="0" dirty="0">
              <a:latin typeface="Century Gothic" panose="020B0502020202020204" pitchFamily="34" charset="0"/>
            </a:endParaRPr>
          </a:p>
          <a:p>
            <a:r>
              <a:rPr lang="en-US" sz="1400" baseline="0" noProof="0" dirty="0">
                <a:latin typeface="Century Gothic" panose="020B0502020202020204" pitchFamily="34" charset="0"/>
              </a:rPr>
              <a:t>*Note that additional content around data demand and use will be covered in Session 8: Translating Results for Decisions. </a:t>
            </a:r>
            <a:endParaRPr lang="en-US" sz="1400" noProof="0" dirty="0">
              <a:latin typeface="Century Gothic" panose="020B0502020202020204" pitchFamily="34" charset="0"/>
            </a:endParaRPr>
          </a:p>
        </p:txBody>
      </p:sp>
    </p:spTree>
    <p:extLst>
      <p:ext uri="{BB962C8B-B14F-4D97-AF65-F5344CB8AC3E}">
        <p14:creationId xmlns:p14="http://schemas.microsoft.com/office/powerpoint/2010/main" val="38327163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400" noProof="0" dirty="0">
                <a:latin typeface="Century Gothic" panose="020B0502020202020204" pitchFamily="34" charset="0"/>
              </a:rPr>
              <a:t>There are several</a:t>
            </a:r>
            <a:r>
              <a:rPr lang="en-US" sz="1400" baseline="0" noProof="0" dirty="0">
                <a:latin typeface="Century Gothic" panose="020B0502020202020204" pitchFamily="34" charset="0"/>
              </a:rPr>
              <a:t> potential barriers for implementation that can be categorized as structural and cultural barriers. In order to implement a given policy or intervention, we must address these barriers. </a:t>
            </a:r>
            <a:br>
              <a:rPr lang="en-US" sz="1400" baseline="0" noProof="0" dirty="0">
                <a:latin typeface="Century Gothic" panose="020B0502020202020204" pitchFamily="34" charset="0"/>
              </a:rPr>
            </a:br>
            <a:endParaRPr lang="en-US" sz="1400" baseline="0" noProof="0" dirty="0">
              <a:latin typeface="Century Gothic" panose="020B0502020202020204" pitchFamily="34" charset="0"/>
            </a:endParaRPr>
          </a:p>
          <a:p>
            <a:r>
              <a:rPr lang="en-US" sz="1400" baseline="0" noProof="0" dirty="0">
                <a:latin typeface="Century Gothic" panose="020B0502020202020204" pitchFamily="34" charset="0"/>
              </a:rPr>
              <a:t>Structural barriers refer to regulatory or similar issues that affect the implementation.</a:t>
            </a:r>
            <a:br>
              <a:rPr lang="en-US" sz="1400" baseline="0" noProof="0" dirty="0">
                <a:latin typeface="Century Gothic" panose="020B0502020202020204" pitchFamily="34" charset="0"/>
              </a:rPr>
            </a:br>
            <a:endParaRPr lang="en-US" sz="1400" baseline="0" noProof="0" dirty="0">
              <a:latin typeface="Century Gothic" panose="020B0502020202020204" pitchFamily="34" charset="0"/>
            </a:endParaRPr>
          </a:p>
          <a:p>
            <a:r>
              <a:rPr lang="en-US" sz="1400" baseline="0" noProof="0" dirty="0">
                <a:latin typeface="Century Gothic" panose="020B0502020202020204" pitchFamily="34" charset="0"/>
              </a:rPr>
              <a:t>Cultural barriers are less formal (regulations or similar) but are related to interpersonal relations and, of course, status quo.</a:t>
            </a:r>
            <a:endParaRPr lang="en-US" sz="1400" noProof="0" dirty="0">
              <a:latin typeface="Century Gothic" panose="020B0502020202020204" pitchFamily="34" charset="0"/>
            </a:endParaRPr>
          </a:p>
        </p:txBody>
      </p:sp>
    </p:spTree>
    <p:extLst>
      <p:ext uri="{BB962C8B-B14F-4D97-AF65-F5344CB8AC3E}">
        <p14:creationId xmlns:p14="http://schemas.microsoft.com/office/powerpoint/2010/main" val="470314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161848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88892F-C450-4EA4-8BE8-65822D21B313}" type="slidenum">
              <a:rPr lang="es-MX" smtClean="0"/>
              <a:pPr/>
              <a:t>20</a:t>
            </a:fld>
            <a:endParaRPr lang="es-MX"/>
          </a:p>
        </p:txBody>
      </p:sp>
    </p:spTree>
    <p:extLst>
      <p:ext uri="{BB962C8B-B14F-4D97-AF65-F5344CB8AC3E}">
        <p14:creationId xmlns:p14="http://schemas.microsoft.com/office/powerpoint/2010/main" val="40925573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851855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400" dirty="0">
                <a:latin typeface="Century Gothic" panose="020B0502020202020204" pitchFamily="34" charset="0"/>
              </a:rPr>
              <a:t>Review and discuss a case where the use of evaluation/lack of evaluation affected a policy or program. One option is to use the example of the sugar-sweetened beverage tax implemented in Mexico. For this case study, have students read the two articles listed in the syllabus and discuss. </a:t>
            </a:r>
          </a:p>
        </p:txBody>
      </p:sp>
    </p:spTree>
    <p:extLst>
      <p:ext uri="{BB962C8B-B14F-4D97-AF65-F5344CB8AC3E}">
        <p14:creationId xmlns:p14="http://schemas.microsoft.com/office/powerpoint/2010/main" val="25089482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0527962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505312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400" b="1" kern="1200" spc="-140" dirty="0">
                <a:solidFill>
                  <a:srgbClr val="231F20"/>
                </a:solidFill>
                <a:latin typeface="Century Gothic" panose="020B0502020202020204" pitchFamily="34" charset="0"/>
              </a:rPr>
              <a:t>What is evidence?</a:t>
            </a:r>
          </a:p>
          <a:p>
            <a:pPr marL="685800" lvl="2" indent="-228600" algn="l" defTabSz="1066800" rtl="0">
              <a:lnSpc>
                <a:spcPct val="90000"/>
              </a:lnSpc>
              <a:spcBef>
                <a:spcPct val="0"/>
              </a:spcBef>
              <a:spcAft>
                <a:spcPct val="20000"/>
              </a:spcAft>
              <a:buClr>
                <a:srgbClr val="231F20"/>
              </a:buClr>
              <a:buFont typeface="Futura LT Pro Book"/>
              <a:buChar char="•"/>
              <a:tabLst>
                <a:tab pos="720090" algn="l"/>
              </a:tabLst>
            </a:pPr>
            <a:r>
              <a:rPr lang="en-US" sz="1400" kern="1200" dirty="0">
                <a:solidFill>
                  <a:prstClr val="black">
                    <a:hueOff val="0"/>
                    <a:satOff val="0"/>
                    <a:lumOff val="0"/>
                    <a:alphaOff val="0"/>
                  </a:prstClr>
                </a:solidFill>
                <a:latin typeface="Century Gothic" panose="020B0502020202020204" pitchFamily="34" charset="0"/>
              </a:rPr>
              <a:t>Knowledge about what works and what doesn´t</a:t>
            </a:r>
          </a:p>
          <a:p>
            <a:pPr marL="685800" lvl="2" indent="-228600" algn="l" defTabSz="1066800" rtl="0">
              <a:lnSpc>
                <a:spcPct val="90000"/>
              </a:lnSpc>
              <a:spcBef>
                <a:spcPct val="0"/>
              </a:spcBef>
              <a:spcAft>
                <a:spcPct val="20000"/>
              </a:spcAft>
              <a:buClr>
                <a:srgbClr val="231F20"/>
              </a:buClr>
              <a:buFont typeface="Futura LT Pro Book"/>
              <a:buChar char="•"/>
              <a:tabLst>
                <a:tab pos="720090" algn="l"/>
              </a:tabLst>
            </a:pPr>
            <a:r>
              <a:rPr lang="en-US" sz="1400" kern="1200" dirty="0">
                <a:solidFill>
                  <a:prstClr val="black">
                    <a:hueOff val="0"/>
                    <a:satOff val="0"/>
                    <a:lumOff val="0"/>
                    <a:alphaOff val="0"/>
                  </a:prstClr>
                </a:solidFill>
                <a:latin typeface="Century Gothic" panose="020B0502020202020204" pitchFamily="34" charset="0"/>
              </a:rPr>
              <a:t>Knowledge on why and how something works</a:t>
            </a:r>
          </a:p>
          <a:p>
            <a:pPr marL="685800" lvl="2" indent="-228600" algn="l" defTabSz="1066800" rtl="0">
              <a:lnSpc>
                <a:spcPct val="90000"/>
              </a:lnSpc>
              <a:spcBef>
                <a:spcPct val="0"/>
              </a:spcBef>
              <a:spcAft>
                <a:spcPct val="20000"/>
              </a:spcAft>
              <a:buClr>
                <a:srgbClr val="231F20"/>
              </a:buClr>
              <a:buFont typeface="Futura LT Pro Book"/>
              <a:buChar char="•"/>
              <a:tabLst>
                <a:tab pos="720090" algn="l"/>
              </a:tabLst>
            </a:pPr>
            <a:r>
              <a:rPr lang="en-US" sz="1400" kern="1200" dirty="0">
                <a:solidFill>
                  <a:prstClr val="black">
                    <a:hueOff val="0"/>
                    <a:satOff val="0"/>
                    <a:lumOff val="0"/>
                    <a:alphaOff val="0"/>
                  </a:prstClr>
                </a:solidFill>
                <a:latin typeface="Century Gothic" panose="020B0502020202020204" pitchFamily="34" charset="0"/>
              </a:rPr>
              <a:t>Knowledge on how to implement</a:t>
            </a:r>
          </a:p>
          <a:p>
            <a:pPr algn="l" rtl="0"/>
            <a:endParaRPr lang="en-US" sz="1400" b="1" kern="1200" spc="-140" dirty="0">
              <a:solidFill>
                <a:srgbClr val="231F20"/>
              </a:solidFill>
              <a:latin typeface="Century Gothic" panose="020B0502020202020204" pitchFamily="34" charset="0"/>
            </a:endParaRPr>
          </a:p>
          <a:p>
            <a:pPr algn="l" rtl="0"/>
            <a:r>
              <a:rPr lang="en-US" sz="1400" b="1" kern="1200" spc="-140" dirty="0">
                <a:solidFill>
                  <a:srgbClr val="231F20"/>
                </a:solidFill>
                <a:latin typeface="Century Gothic" panose="020B0502020202020204" pitchFamily="34" charset="0"/>
              </a:rPr>
              <a:t>Why do we need evidence?</a:t>
            </a:r>
          </a:p>
          <a:p>
            <a:pPr marL="685800" lvl="2" indent="-228600" algn="l" defTabSz="1066800" rtl="0">
              <a:lnSpc>
                <a:spcPct val="90000"/>
              </a:lnSpc>
              <a:spcBef>
                <a:spcPct val="0"/>
              </a:spcBef>
              <a:spcAft>
                <a:spcPct val="20000"/>
              </a:spcAft>
              <a:buClr>
                <a:srgbClr val="231F20"/>
              </a:buClr>
              <a:buFont typeface="Futura LT Pro Book"/>
              <a:buChar char="•"/>
              <a:tabLst>
                <a:tab pos="720090" algn="l"/>
              </a:tabLst>
            </a:pPr>
            <a:r>
              <a:rPr lang="en-US" sz="1400" kern="1200" dirty="0">
                <a:solidFill>
                  <a:prstClr val="black">
                    <a:hueOff val="0"/>
                    <a:satOff val="0"/>
                    <a:lumOff val="0"/>
                    <a:alphaOff val="0"/>
                  </a:prstClr>
                </a:solidFill>
                <a:latin typeface="Century Gothic" panose="020B0502020202020204" pitchFamily="34" charset="0"/>
              </a:rPr>
              <a:t>Allows us to identify potentially effective interventions</a:t>
            </a:r>
          </a:p>
          <a:p>
            <a:pPr marL="685800" lvl="2" indent="-228600" algn="l" defTabSz="1066800" rtl="0">
              <a:lnSpc>
                <a:spcPct val="90000"/>
              </a:lnSpc>
              <a:spcBef>
                <a:spcPct val="0"/>
              </a:spcBef>
              <a:spcAft>
                <a:spcPct val="20000"/>
              </a:spcAft>
              <a:buClr>
                <a:srgbClr val="231F20"/>
              </a:buClr>
              <a:buFont typeface="Futura LT Pro Book"/>
              <a:buChar char="•"/>
              <a:tabLst>
                <a:tab pos="720090" algn="l"/>
              </a:tabLst>
            </a:pPr>
            <a:r>
              <a:rPr lang="en-US" sz="1400" kern="1200" dirty="0">
                <a:solidFill>
                  <a:prstClr val="black">
                    <a:hueOff val="0"/>
                    <a:satOff val="0"/>
                    <a:lumOff val="0"/>
                    <a:alphaOff val="0"/>
                  </a:prstClr>
                </a:solidFill>
                <a:latin typeface="Century Gothic" panose="020B0502020202020204" pitchFamily="34" charset="0"/>
              </a:rPr>
              <a:t>Provides rationale for why an intervention may or may not work </a:t>
            </a:r>
            <a:endParaRPr lang="en-US" sz="1400" noProof="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noProof="0"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a:latin typeface="Century Gothic" panose="020B0502020202020204" pitchFamily="34" charset="0"/>
              </a:rPr>
              <a:t>Evidence-based policy: </a:t>
            </a:r>
            <a:r>
              <a:rPr lang="en-ZA" sz="1400" dirty="0">
                <a:latin typeface="Century Gothic" panose="020B0502020202020204" pitchFamily="34" charset="0"/>
              </a:rPr>
              <a:t>It is</a:t>
            </a:r>
            <a:r>
              <a:rPr lang="en-ZA" sz="1400" baseline="0" dirty="0">
                <a:latin typeface="Century Gothic" panose="020B0502020202020204" pitchFamily="34" charset="0"/>
              </a:rPr>
              <a:t> </a:t>
            </a:r>
            <a:r>
              <a:rPr lang="en-ZA" sz="1400" dirty="0">
                <a:latin typeface="Century Gothic" panose="020B0502020202020204" pitchFamily="34" charset="0"/>
              </a:rPr>
              <a:t>decision-based</a:t>
            </a:r>
            <a:r>
              <a:rPr lang="en-ZA" sz="1400" baseline="0" dirty="0">
                <a:latin typeface="Century Gothic" panose="020B0502020202020204" pitchFamily="34" charset="0"/>
              </a:rPr>
              <a:t> on best available evidence of what works and what does not work.</a:t>
            </a:r>
            <a:endParaRPr lang="en-US" sz="1400" noProof="0" dirty="0">
              <a:latin typeface="Century Gothic" panose="020B0502020202020204" pitchFamily="34" charset="0"/>
            </a:endParaRPr>
          </a:p>
          <a:p>
            <a:endParaRPr lang="en-US" sz="1400" noProof="0" dirty="0">
              <a:latin typeface="Century Gothic" panose="020B0502020202020204" pitchFamily="34" charset="0"/>
            </a:endParaRPr>
          </a:p>
          <a:p>
            <a:r>
              <a:rPr lang="en-US" sz="1400" noProof="0" dirty="0">
                <a:latin typeface="Century Gothic" panose="020B0502020202020204" pitchFamily="34" charset="0"/>
              </a:rPr>
              <a:t>How evidence could</a:t>
            </a:r>
            <a:r>
              <a:rPr lang="en-US" sz="1400" baseline="0" noProof="0" dirty="0">
                <a:latin typeface="Century Gothic" panose="020B0502020202020204" pitchFamily="34" charset="0"/>
              </a:rPr>
              <a:t> be used to inform policies?</a:t>
            </a:r>
          </a:p>
          <a:p>
            <a:endParaRPr lang="en-US" sz="1400" baseline="0" noProof="0" dirty="0">
              <a:latin typeface="Century Gothic" panose="020B0502020202020204" pitchFamily="34" charset="0"/>
            </a:endParaRPr>
          </a:p>
          <a:p>
            <a:r>
              <a:rPr lang="en-US" sz="1400" baseline="0" noProof="0" dirty="0">
                <a:latin typeface="Century Gothic" panose="020B0502020202020204" pitchFamily="34" charset="0"/>
              </a:rPr>
              <a:t>From the first step in policy-making, evidence can be used to contextualize and define public issues/problems, promoting understanding of causes and consequences of the problem. Evidence can also help determine effective interventions and contextual factors that may increase or decrease effectiveness in a particular setting. </a:t>
            </a:r>
            <a:endParaRPr lang="en-US" dirty="0"/>
          </a:p>
        </p:txBody>
      </p:sp>
      <p:sp>
        <p:nvSpPr>
          <p:cNvPr id="4" name="Slide Number Placeholder 3"/>
          <p:cNvSpPr>
            <a:spLocks noGrp="1"/>
          </p:cNvSpPr>
          <p:nvPr>
            <p:ph type="sldNum" sz="quarter" idx="10"/>
          </p:nvPr>
        </p:nvSpPr>
        <p:spPr/>
        <p:txBody>
          <a:bodyPr/>
          <a:lstStyle/>
          <a:p>
            <a:fld id="{8088892F-C450-4EA4-8BE8-65822D21B313}" type="slidenum">
              <a:rPr lang="es-MX" smtClean="0"/>
              <a:pPr/>
              <a:t>3</a:t>
            </a:fld>
            <a:endParaRPr lang="es-MX"/>
          </a:p>
        </p:txBody>
      </p:sp>
    </p:spTree>
    <p:extLst>
      <p:ext uri="{BB962C8B-B14F-4D97-AF65-F5344CB8AC3E}">
        <p14:creationId xmlns:p14="http://schemas.microsoft.com/office/powerpoint/2010/main" val="2892937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Century Gothic" panose="020B0502020202020204" pitchFamily="34" charset="0"/>
              </a:rPr>
              <a:t>Generating evidence is not limited to the results of an evaluation. Evidence is generated throughout the cycle. </a:t>
            </a:r>
          </a:p>
          <a:p>
            <a:endParaRPr lang="en-US" sz="1400" dirty="0">
              <a:latin typeface="Century Gothic" panose="020B0502020202020204" pitchFamily="34" charset="0"/>
            </a:endParaRPr>
          </a:p>
          <a:p>
            <a:r>
              <a:rPr lang="en-US" sz="1400" u="sng" dirty="0">
                <a:latin typeface="Century Gothic" panose="020B0502020202020204" pitchFamily="34" charset="0"/>
              </a:rPr>
              <a:t>EXAMPLES</a:t>
            </a:r>
            <a:r>
              <a:rPr lang="en-US" sz="1400" dirty="0">
                <a:latin typeface="Century Gothic" panose="020B0502020202020204" pitchFamily="34" charset="0"/>
              </a:rPr>
              <a:t>: Evaluation of the design</a:t>
            </a:r>
            <a:r>
              <a:rPr lang="en-US" sz="1400" baseline="0" dirty="0">
                <a:latin typeface="Century Gothic" panose="020B0502020202020204" pitchFamily="34" charset="0"/>
              </a:rPr>
              <a:t> or fundamentals of an intervention provide evidence on its capacity to generate a change. Evaluation of how the intervention is being implemented and its operation informs if that operation is aligned with the design—that is, what was implemented is the same as what was designed.</a:t>
            </a:r>
            <a:endParaRPr lang="en-US" sz="1400" dirty="0">
              <a:latin typeface="Century Gothic" panose="020B0502020202020204" pitchFamily="34" charset="0"/>
            </a:endParaRPr>
          </a:p>
        </p:txBody>
      </p:sp>
      <p:sp>
        <p:nvSpPr>
          <p:cNvPr id="4" name="Slide Number Placeholder 3"/>
          <p:cNvSpPr>
            <a:spLocks noGrp="1"/>
          </p:cNvSpPr>
          <p:nvPr>
            <p:ph type="sldNum" sz="quarter" idx="10"/>
          </p:nvPr>
        </p:nvSpPr>
        <p:spPr/>
        <p:txBody>
          <a:bodyPr/>
          <a:lstStyle/>
          <a:p>
            <a:fld id="{8088892F-C450-4EA4-8BE8-65822D21B313}" type="slidenum">
              <a:rPr lang="es-MX" smtClean="0"/>
              <a:pPr/>
              <a:t>4</a:t>
            </a:fld>
            <a:endParaRPr lang="es-MX"/>
          </a:p>
        </p:txBody>
      </p:sp>
    </p:spTree>
    <p:extLst>
      <p:ext uri="{BB962C8B-B14F-4D97-AF65-F5344CB8AC3E}">
        <p14:creationId xmlns:p14="http://schemas.microsoft.com/office/powerpoint/2010/main" val="1059130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Marcador de notas 2"/>
          <p:cNvSpPr>
            <a:spLocks noGrp="1"/>
          </p:cNvSpPr>
          <p:nvPr>
            <p:ph type="body" idx="1"/>
          </p:nvPr>
        </p:nvSpPr>
        <p:spPr>
          <a:xfrm>
            <a:off x="1006475" y="3740150"/>
            <a:ext cx="8045450" cy="3060700"/>
          </a:xfrm>
          <a:prstGeom prst="rect">
            <a:avLst/>
          </a:prstGeom>
        </p:spPr>
        <p:txBody>
          <a:bodyPr/>
          <a:lstStyle/>
          <a:p>
            <a:r>
              <a:rPr lang="en-US" sz="1400" noProof="0" dirty="0">
                <a:latin typeface="Century Gothic" panose="020B0502020202020204" pitchFamily="34" charset="0"/>
              </a:rPr>
              <a:t>Evaluation can improve policies by informing what are the most effective ways</a:t>
            </a:r>
            <a:r>
              <a:rPr lang="en-US" sz="1400" baseline="0" noProof="0" dirty="0">
                <a:latin typeface="Century Gothic" panose="020B0502020202020204" pitchFamily="34" charset="0"/>
              </a:rPr>
              <a:t> to address a given problem, while taking into account the specific context.</a:t>
            </a:r>
            <a:endParaRPr lang="en-US" sz="1400" noProof="0" dirty="0">
              <a:latin typeface="Century Gothic" panose="020B0502020202020204" pitchFamily="34" charset="0"/>
            </a:endParaRPr>
          </a:p>
        </p:txBody>
      </p:sp>
    </p:spTree>
    <p:extLst>
      <p:ext uri="{BB962C8B-B14F-4D97-AF65-F5344CB8AC3E}">
        <p14:creationId xmlns:p14="http://schemas.microsoft.com/office/powerpoint/2010/main" val="3015740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Marcador de notas 2"/>
          <p:cNvSpPr>
            <a:spLocks noGrp="1"/>
          </p:cNvSpPr>
          <p:nvPr>
            <p:ph type="body" idx="1"/>
          </p:nvPr>
        </p:nvSpPr>
        <p:spPr>
          <a:xfrm>
            <a:off x="1006475" y="3740150"/>
            <a:ext cx="8045450" cy="3060700"/>
          </a:xfrm>
          <a:prstGeom prst="rect">
            <a:avLst/>
          </a:prstGeom>
        </p:spPr>
        <p:txBody>
          <a:bodyPr/>
          <a:lstStyle/>
          <a:p>
            <a:r>
              <a:rPr lang="en-US" sz="1400" noProof="0" dirty="0">
                <a:latin typeface="Century Gothic" panose="020B0502020202020204" pitchFamily="34" charset="0"/>
              </a:rPr>
              <a:t>This document, from about a decade</a:t>
            </a:r>
            <a:r>
              <a:rPr lang="en-US" sz="1400" baseline="0" noProof="0" dirty="0">
                <a:latin typeface="Century Gothic" panose="020B0502020202020204" pitchFamily="34" charset="0"/>
              </a:rPr>
              <a:t> ago, highlighted the evidence gap, that is still present. It is more the rule than the exception still that governments make decisions without use of evidence or without planning to document and generate evidence.</a:t>
            </a:r>
            <a:endParaRPr lang="en-US" sz="1400" noProof="0" dirty="0">
              <a:latin typeface="Century Gothic" panose="020B0502020202020204" pitchFamily="34" charset="0"/>
            </a:endParaRPr>
          </a:p>
        </p:txBody>
      </p:sp>
    </p:spTree>
    <p:extLst>
      <p:ext uri="{BB962C8B-B14F-4D97-AF65-F5344CB8AC3E}">
        <p14:creationId xmlns:p14="http://schemas.microsoft.com/office/powerpoint/2010/main" val="88405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noProof="0" dirty="0">
                <a:latin typeface="Century Gothic" panose="020B0502020202020204" pitchFamily="34" charset="0"/>
              </a:rPr>
              <a:t>I</a:t>
            </a:r>
            <a:r>
              <a:rPr lang="en-US" sz="1400" baseline="0" noProof="0" dirty="0">
                <a:latin typeface="Century Gothic" panose="020B0502020202020204" pitchFamily="34" charset="0"/>
              </a:rPr>
              <a:t> am sure this is something that you have your own way to present, but this has been useful for us in thinking of the different questions an evaluator may answer. We evaluate, of course, because we want to learn, as we are an academic institution—but the demand for evaluation is driven by the need for useful information for the programs. Policies and programs are evaluated because there is a need to generate evidence to inform the decision-making process. We promote evaluation because we are also promoting evidence-based policy and because we are convinced of the relevance of evaluation for the accountability process.</a:t>
            </a:r>
            <a:endParaRPr lang="en-US" sz="1400" dirty="0">
              <a:latin typeface="Century Gothic" panose="020B0502020202020204" pitchFamily="34" charset="0"/>
            </a:endParaRPr>
          </a:p>
        </p:txBody>
      </p:sp>
      <p:sp>
        <p:nvSpPr>
          <p:cNvPr id="4" name="Slide Number Placeholder 3"/>
          <p:cNvSpPr>
            <a:spLocks noGrp="1"/>
          </p:cNvSpPr>
          <p:nvPr>
            <p:ph type="sldNum" sz="quarter" idx="10"/>
          </p:nvPr>
        </p:nvSpPr>
        <p:spPr/>
        <p:txBody>
          <a:bodyPr/>
          <a:lstStyle/>
          <a:p>
            <a:fld id="{8088892F-C450-4EA4-8BE8-65822D21B313}" type="slidenum">
              <a:rPr lang="es-MX" smtClean="0"/>
              <a:pPr/>
              <a:t>7</a:t>
            </a:fld>
            <a:endParaRPr lang="es-MX"/>
          </a:p>
        </p:txBody>
      </p:sp>
    </p:spTree>
    <p:extLst>
      <p:ext uri="{BB962C8B-B14F-4D97-AF65-F5344CB8AC3E}">
        <p14:creationId xmlns:p14="http://schemas.microsoft.com/office/powerpoint/2010/main" val="1433422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noProof="0" dirty="0">
                <a:latin typeface="Century Gothic" panose="020B0502020202020204" pitchFamily="34" charset="0"/>
              </a:rPr>
              <a:t>Policies and public interventions are not always based on scientific research or evidence. Rather, they are often based on what people perceive to be a good solution from their own experience or “somewhat” informed opinions…etc. A better alternative is to design policies and interventions using existing evidence. This evidence can inform the agenda setting and policy formation of the policy cycle. Subsequently, evaluations can improve the body of evidence around a program or intervention.</a:t>
            </a:r>
          </a:p>
          <a:p>
            <a:endParaRPr lang="en-US" sz="1400" noProof="0" dirty="0">
              <a:latin typeface="Century Gothic" panose="020B0502020202020204" pitchFamily="34" charset="0"/>
            </a:endParaRPr>
          </a:p>
          <a:p>
            <a:r>
              <a:rPr lang="en-US" sz="1400" noProof="0" dirty="0">
                <a:latin typeface="Century Gothic" panose="020B0502020202020204" pitchFamily="34" charset="0"/>
              </a:rPr>
              <a:t>When discussing “evidence-based,”</a:t>
            </a:r>
            <a:r>
              <a:rPr lang="en-US" sz="1400" baseline="0" noProof="0" dirty="0">
                <a:latin typeface="Century Gothic" panose="020B0502020202020204" pitchFamily="34" charset="0"/>
              </a:rPr>
              <a:t> we should first address what evidence is. Of course, there can be differences in what we consider evidence. In a broader sense, it includes not only a quantitative estimation of what works (that is, impact evaluation studies) but also the understanding on how an intervention can create differences, either from quantitative or qualitative analysis. Evidence is documented in studies that have a solid methodology, are scientifically sound, and report findings, not only interpretation of those.</a:t>
            </a:r>
          </a:p>
          <a:p>
            <a:endParaRPr lang="en-US" sz="1400" baseline="0" noProof="0" dirty="0">
              <a:latin typeface="Century Gothic" panose="020B0502020202020204" pitchFamily="34" charset="0"/>
            </a:endParaRPr>
          </a:p>
          <a:p>
            <a:r>
              <a:rPr lang="en-US" sz="1400" baseline="0" noProof="0" dirty="0">
                <a:latin typeface="Century Gothic" panose="020B0502020202020204" pitchFamily="34" charset="0"/>
              </a:rPr>
              <a:t>It is also important to note that policy decisions affect well-being, and this has ethical implications—ethical implications of policymaking should be considered as part of the decision-making process.</a:t>
            </a:r>
            <a:endParaRPr lang="en-US" dirty="0"/>
          </a:p>
        </p:txBody>
      </p:sp>
      <p:sp>
        <p:nvSpPr>
          <p:cNvPr id="4" name="Slide Number Placeholder 3"/>
          <p:cNvSpPr>
            <a:spLocks noGrp="1"/>
          </p:cNvSpPr>
          <p:nvPr>
            <p:ph type="sldNum" sz="quarter" idx="10"/>
          </p:nvPr>
        </p:nvSpPr>
        <p:spPr/>
        <p:txBody>
          <a:bodyPr/>
          <a:lstStyle/>
          <a:p>
            <a:fld id="{8088892F-C450-4EA4-8BE8-65822D21B313}" type="slidenum">
              <a:rPr lang="es-MX" smtClean="0"/>
              <a:pPr/>
              <a:t>8</a:t>
            </a:fld>
            <a:endParaRPr lang="es-MX"/>
          </a:p>
        </p:txBody>
      </p:sp>
    </p:spTree>
    <p:extLst>
      <p:ext uri="{BB962C8B-B14F-4D97-AF65-F5344CB8AC3E}">
        <p14:creationId xmlns:p14="http://schemas.microsoft.com/office/powerpoint/2010/main" val="936484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latin typeface="Century Gothic" panose="020B0502020202020204" pitchFamily="34" charset="0"/>
              </a:rPr>
              <a:t>This should be a repeat of slide 29.</a:t>
            </a:r>
          </a:p>
        </p:txBody>
      </p:sp>
    </p:spTree>
    <p:extLst>
      <p:ext uri="{BB962C8B-B14F-4D97-AF65-F5344CB8AC3E}">
        <p14:creationId xmlns:p14="http://schemas.microsoft.com/office/powerpoint/2010/main" val="39694152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11" name="object 8"/>
          <p:cNvSpPr txBox="1"/>
          <p:nvPr userDrawn="1"/>
        </p:nvSpPr>
        <p:spPr>
          <a:xfrm>
            <a:off x="914400" y="379900"/>
            <a:ext cx="7483475" cy="4167808"/>
          </a:xfrm>
          <a:prstGeom prst="rect">
            <a:avLst/>
          </a:prstGeom>
        </p:spPr>
        <p:txBody>
          <a:bodyPr vert="horz" wrap="square" lIns="0" tIns="0" rIns="0" bIns="0" rtlCol="0">
            <a:spAutoFit/>
          </a:bodyPr>
          <a:lstStyle/>
          <a:p>
            <a:pPr marL="12700">
              <a:lnSpc>
                <a:spcPts val="6495"/>
              </a:lnSpc>
            </a:pPr>
            <a:r>
              <a:rPr lang="en-US" sz="5700" b="1" spc="-265" dirty="0">
                <a:solidFill>
                  <a:srgbClr val="ECCE18"/>
                </a:solidFill>
                <a:latin typeface="Century Gothic" panose="020B0502020202020204" pitchFamily="34" charset="0"/>
                <a:cs typeface="Gill Sans MT"/>
              </a:rPr>
              <a:t>Headline goes here</a:t>
            </a:r>
          </a:p>
          <a:p>
            <a:pPr marL="12700">
              <a:lnSpc>
                <a:spcPts val="6495"/>
              </a:lnSpc>
            </a:pPr>
            <a:r>
              <a:rPr lang="en-US" sz="5700" b="1" spc="-265" dirty="0">
                <a:solidFill>
                  <a:schemeClr val="bg1"/>
                </a:solidFill>
                <a:latin typeface="Century Gothic" panose="020B0502020202020204"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0" spc="-265" dirty="0">
                <a:solidFill>
                  <a:srgbClr val="ECCE18"/>
                </a:solidFill>
                <a:latin typeface="Century Gothic" panose="020B0502020202020204" pitchFamily="34" charset="0"/>
                <a:cs typeface="Gill Sans MT"/>
              </a:rPr>
              <a:t>Headline goes here</a:t>
            </a:r>
            <a:endParaRPr lang="en-US" sz="5700" b="0" dirty="0">
              <a:solidFill>
                <a:srgbClr val="ECCE18"/>
              </a:solidFill>
              <a:latin typeface="Century Gothic" panose="020B0502020202020204" pitchFamily="34" charset="0"/>
              <a:cs typeface="Gill Sans MT"/>
            </a:endParaRPr>
          </a:p>
          <a:p>
            <a:pPr marL="12700">
              <a:lnSpc>
                <a:spcPts val="6495"/>
              </a:lnSpc>
            </a:pPr>
            <a:endParaRPr lang="en-US" sz="5700" dirty="0">
              <a:solidFill>
                <a:schemeClr val="bg1"/>
              </a:solidFill>
              <a:latin typeface="Century Gothic" panose="020B0502020202020204" pitchFamily="34" charset="0"/>
              <a:cs typeface="Gill Sans MT"/>
            </a:endParaRPr>
          </a:p>
          <a:p>
            <a:pPr marL="12700">
              <a:lnSpc>
                <a:spcPts val="6495"/>
              </a:lnSpc>
            </a:pPr>
            <a:endParaRPr sz="5700" dirty="0">
              <a:solidFill>
                <a:srgbClr val="1E185F"/>
              </a:solidFill>
              <a:latin typeface="Century Gothic" panose="020B0502020202020204" pitchFamily="34" charset="0"/>
              <a:cs typeface="Gill Sans MT"/>
            </a:endParaRPr>
          </a:p>
        </p:txBody>
      </p:sp>
      <p:sp>
        <p:nvSpPr>
          <p:cNvPr id="12" name="object 9"/>
          <p:cNvSpPr txBox="1"/>
          <p:nvPr userDrawn="1"/>
        </p:nvSpPr>
        <p:spPr>
          <a:xfrm>
            <a:off x="4495800" y="4572000"/>
            <a:ext cx="4493260" cy="1646605"/>
          </a:xfrm>
          <a:prstGeom prst="rect">
            <a:avLst/>
          </a:prstGeom>
        </p:spPr>
        <p:txBody>
          <a:bodyPr vert="horz" wrap="square" lIns="0" tIns="0" rIns="0" bIns="0" rtlCol="0">
            <a:spAutoFit/>
          </a:bodyPr>
          <a:lstStyle/>
          <a:p>
            <a:pPr marL="12700">
              <a:lnSpc>
                <a:spcPts val="2250"/>
              </a:lnSpc>
            </a:pPr>
            <a:r>
              <a:rPr sz="1600" dirty="0">
                <a:solidFill>
                  <a:srgbClr val="ECCE18"/>
                </a:solidFill>
                <a:latin typeface="Futura LT Pro Book"/>
                <a:cs typeface="Futura LT Pro Book"/>
              </a:rPr>
              <a:t>Author Name and Degree Here</a:t>
            </a:r>
          </a:p>
          <a:p>
            <a:pPr marL="12700">
              <a:lnSpc>
                <a:spcPts val="2250"/>
              </a:lnSpc>
            </a:pPr>
            <a:r>
              <a:rPr sz="1600" b="1" dirty="0">
                <a:solidFill>
                  <a:srgbClr val="ECCE18"/>
                </a:solidFill>
                <a:latin typeface="Futura LT Pro Book"/>
                <a:cs typeface="Futura LT Pro Book"/>
              </a:rPr>
              <a:t>MEASURE Evaluation</a:t>
            </a:r>
            <a:endParaRPr sz="1600" dirty="0">
              <a:solidFill>
                <a:srgbClr val="ECCE18"/>
              </a:solidFill>
              <a:latin typeface="Futura LT Pro Book"/>
              <a:cs typeface="Futura LT Pro Book"/>
            </a:endParaRPr>
          </a:p>
          <a:p>
            <a:pPr marL="12700">
              <a:lnSpc>
                <a:spcPct val="100000"/>
              </a:lnSpc>
            </a:pPr>
            <a:r>
              <a:rPr sz="1600" dirty="0">
                <a:solidFill>
                  <a:srgbClr val="ECCE18"/>
                </a:solidFill>
                <a:latin typeface="Futura LT Pro Book"/>
                <a:cs typeface="Futura LT Pro Book"/>
              </a:rPr>
              <a:t>Your organization here</a:t>
            </a:r>
          </a:p>
          <a:p>
            <a:pPr>
              <a:lnSpc>
                <a:spcPct val="100000"/>
              </a:lnSpc>
              <a:spcBef>
                <a:spcPts val="45"/>
              </a:spcBef>
            </a:pPr>
            <a:endParaRPr sz="1600" dirty="0">
              <a:solidFill>
                <a:srgbClr val="ECCE18"/>
              </a:solidFill>
              <a:latin typeface="Times New Roman"/>
              <a:cs typeface="Times New Roman"/>
            </a:endParaRPr>
          </a:p>
          <a:p>
            <a:pPr marL="12700">
              <a:lnSpc>
                <a:spcPts val="2200"/>
              </a:lnSpc>
            </a:pPr>
            <a:r>
              <a:rPr lang="en-US" sz="1600" dirty="0">
                <a:solidFill>
                  <a:srgbClr val="ECCE18"/>
                </a:solidFill>
                <a:latin typeface="Futura LT Pro Book"/>
                <a:cs typeface="Futura LT Pro Book"/>
              </a:rPr>
              <a:t>Date for presentation</a:t>
            </a:r>
            <a:r>
              <a:rPr lang="en-US" sz="1600" baseline="0" dirty="0">
                <a:solidFill>
                  <a:srgbClr val="ECCE18"/>
                </a:solidFill>
                <a:latin typeface="Futura LT Pro Book"/>
                <a:cs typeface="Futura LT Pro Book"/>
              </a:rPr>
              <a:t> if necessary</a:t>
            </a:r>
            <a:endParaRPr sz="1600" dirty="0">
              <a:solidFill>
                <a:srgbClr val="ECCE18"/>
              </a:solidFill>
              <a:latin typeface="Futura LT Pro Book"/>
              <a:cs typeface="Futura LT Pro Book"/>
            </a:endParaRPr>
          </a:p>
          <a:p>
            <a:pPr marL="12700">
              <a:lnSpc>
                <a:spcPts val="2200"/>
              </a:lnSpc>
            </a:pPr>
            <a:r>
              <a:rPr lang="en-US" sz="1600" b="1" dirty="0">
                <a:solidFill>
                  <a:srgbClr val="ECCE18"/>
                </a:solidFill>
                <a:latin typeface="Futura LT Pro Book"/>
                <a:cs typeface="Futura LT Pro Book"/>
              </a:rPr>
              <a:t>Name of meeting</a:t>
            </a:r>
            <a:endParaRPr sz="1600" dirty="0">
              <a:solidFill>
                <a:srgbClr val="ECCE18"/>
              </a:solidFill>
              <a:latin typeface="Futura LT Pro Book"/>
              <a:cs typeface="Futura LT Pro Book"/>
            </a:endParaRPr>
          </a:p>
        </p:txBody>
      </p:sp>
      <p:sp>
        <p:nvSpPr>
          <p:cNvPr id="8" name="Rectangle 7"/>
          <p:cNvSpPr>
            <a:spLocks noChangeArrowheads="1"/>
          </p:cNvSpPr>
          <p:nvPr userDrawn="1"/>
        </p:nvSpPr>
        <p:spPr bwMode="auto">
          <a:xfrm>
            <a:off x="-1087826" y="732736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5770174" y="6750269"/>
            <a:ext cx="2159599" cy="990600"/>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95800" y="6643295"/>
            <a:ext cx="1274374" cy="10895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Century Gothic" panose="020B0502020202020204" pitchFamily="34" charset="0"/>
              </a:defRPr>
            </a:lvl1pPr>
            <a:lvl2pPr>
              <a:defRPr sz="2400">
                <a:solidFill>
                  <a:schemeClr val="tx1"/>
                </a:solidFill>
                <a:latin typeface="Century Gothic" panose="020B0502020202020204" pitchFamily="34" charset="0"/>
              </a:defRPr>
            </a:lvl2pPr>
            <a:lvl3pPr>
              <a:defRPr sz="2000">
                <a:solidFill>
                  <a:schemeClr val="tx1"/>
                </a:solidFill>
                <a:latin typeface="Century Gothic" panose="020B0502020202020204" pitchFamily="34" charset="0"/>
              </a:defRPr>
            </a:lvl3pPr>
            <a:lvl4pPr>
              <a:defRPr>
                <a:solidFill>
                  <a:schemeClr val="tx1"/>
                </a:solidFill>
                <a:latin typeface="Century Gothic" panose="020B0502020202020204" pitchFamily="34" charset="0"/>
              </a:defRPr>
            </a:lvl4pPr>
            <a:lvl5pPr>
              <a:defRPr>
                <a:solidFill>
                  <a:schemeClr val="tx1"/>
                </a:solidFill>
                <a:latin typeface="Futura LT Pro Book" panose="020B05020202040203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611769" y="1039411"/>
            <a:ext cx="6629400" cy="1066800"/>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598854" y="1069181"/>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Century Gothic" panose="020B0502020202020204" pitchFamily="34" charset="0"/>
              </a:defRPr>
            </a:lvl1pPr>
            <a:lvl2pPr marL="800100" indent="-342900">
              <a:buFont typeface="Arial" panose="020B0604020202020204" pitchFamily="34" charset="0"/>
              <a:buChar char="•"/>
              <a:defRPr sz="2400" baseline="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80427" y="3429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680427" y="974834"/>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4" name="Picture Placeholder 3"/>
          <p:cNvSpPr>
            <a:spLocks noGrp="1"/>
          </p:cNvSpPr>
          <p:nvPr>
            <p:ph type="pic" sz="quarter" idx="12"/>
          </p:nvPr>
        </p:nvSpPr>
        <p:spPr>
          <a:xfrm>
            <a:off x="685800" y="3276600"/>
            <a:ext cx="4038600" cy="3962400"/>
          </a:xfrm>
          <a:prstGeom prst="rect">
            <a:avLst/>
          </a:prstGeom>
        </p:spPr>
        <p:txBody>
          <a:bodyPr/>
          <a:lstStyle/>
          <a:p>
            <a:r>
              <a:rPr lang="en-US"/>
              <a:t>Click icon to add picture</a:t>
            </a:r>
          </a:p>
        </p:txBody>
      </p:sp>
      <p:sp>
        <p:nvSpPr>
          <p:cNvPr id="7" name="Picture Placeholder 6"/>
          <p:cNvSpPr>
            <a:spLocks noGrp="1"/>
          </p:cNvSpPr>
          <p:nvPr>
            <p:ph type="pic" sz="quarter" idx="13"/>
          </p:nvPr>
        </p:nvSpPr>
        <p:spPr>
          <a:xfrm>
            <a:off x="5017477" y="3276600"/>
            <a:ext cx="4191000" cy="3962400"/>
          </a:xfrm>
          <a:prstGeom prst="rect">
            <a:avLst/>
          </a:prstGeom>
        </p:spPr>
        <p:txBody>
          <a:bodyPr/>
          <a:lstStyle/>
          <a:p>
            <a:r>
              <a:rPr lang="en-US"/>
              <a:t>Click icon to add picture</a:t>
            </a:r>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2192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97784" y="1216819"/>
            <a:ext cx="6629400" cy="1147762"/>
          </a:xfrm>
          <a:prstGeom prst="rect">
            <a:avLst/>
          </a:prstGeom>
        </p:spPr>
        <p:txBody>
          <a:bodyPr/>
          <a:lstStyle>
            <a:lvl1pPr>
              <a:defRPr sz="4400" baseline="0">
                <a:solidFill>
                  <a:srgbClr val="301739"/>
                </a:solidFill>
                <a:latin typeface="Century Gothic" panose="020B0502020202020204" pitchFamily="34" charset="0"/>
              </a:defRPr>
            </a:lvl1pPr>
          </a:lstStyle>
          <a:p>
            <a:pPr lvl="0"/>
            <a:r>
              <a:rPr lang="en-US" dirty="0"/>
              <a:t>Title for art goes here</a:t>
            </a:r>
          </a:p>
        </p:txBody>
      </p:sp>
      <p:sp>
        <p:nvSpPr>
          <p:cNvPr id="7" name="Picture Placeholder 6"/>
          <p:cNvSpPr>
            <a:spLocks noGrp="1"/>
          </p:cNvSpPr>
          <p:nvPr>
            <p:ph type="pic" sz="quarter" idx="13"/>
          </p:nvPr>
        </p:nvSpPr>
        <p:spPr>
          <a:xfrm>
            <a:off x="5017477" y="2362200"/>
            <a:ext cx="4191000" cy="3962400"/>
          </a:xfrm>
          <a:prstGeom prst="rect">
            <a:avLst/>
          </a:prstGeom>
        </p:spPr>
        <p:txBody>
          <a:bodyPr/>
          <a:lstStyle/>
          <a:p>
            <a:r>
              <a:rPr lang="en-US"/>
              <a:t>Click icon to add picture</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panose="020B0502020202020204" pitchFamily="34" charset="0"/>
              </a:defRPr>
            </a:lvl1pPr>
            <a:lvl2pPr marL="800100" indent="-342900">
              <a:buFont typeface="Arial" panose="020B0604020202020204" pitchFamily="34" charset="0"/>
              <a:buChar char="•"/>
              <a:defRPr sz="200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vl4pPr marL="1657350" indent="-285750">
              <a:buFont typeface="Arial" panose="020B0604020202020204" pitchFamily="34" charset="0"/>
              <a:buChar char="•"/>
              <a:defRPr>
                <a:latin typeface="Century Gothic" panose="020B0502020202020204" pitchFamily="34" charset="0"/>
              </a:defRPr>
            </a:lvl4pPr>
            <a:lvl5pPr marL="2114550" indent="-285750">
              <a:buFont typeface="Arial" panose="020B0604020202020204" pitchFamily="34" charset="0"/>
              <a:buChar char="•"/>
              <a:defRPr>
                <a:latin typeface="Century Gothic" panose="020B0502020202020204" pitchFamily="34"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4" y="0"/>
            <a:ext cx="10070123"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533400" y="1143000"/>
            <a:ext cx="7696200" cy="1147762"/>
          </a:xfrm>
          <a:prstGeom prst="rect">
            <a:avLst/>
          </a:prstGeom>
        </p:spPr>
        <p:txBody>
          <a:bodyPr/>
          <a:lstStyle>
            <a:lvl1pPr algn="l">
              <a:defRPr sz="4400" baseline="0">
                <a:solidFill>
                  <a:srgbClr val="301739"/>
                </a:solidFill>
                <a:latin typeface="Century Gothic" panose="020B0502020202020204" pitchFamily="34" charset="0"/>
              </a:defRPr>
            </a:lvl1pPr>
          </a:lstStyle>
          <a:p>
            <a:pPr lvl="0"/>
            <a:r>
              <a:rPr lang="en-US" dirty="0"/>
              <a:t>Title for (</a:t>
            </a:r>
            <a:r>
              <a:rPr lang="en-US" dirty="0" err="1"/>
              <a:t>ch</a:t>
            </a:r>
            <a:r>
              <a:rPr lang="en-US" dirty="0"/>
              <a:t>)art goes here</a:t>
            </a:r>
          </a:p>
        </p:txBody>
      </p:sp>
      <p:sp>
        <p:nvSpPr>
          <p:cNvPr id="5" name="Picture Placeholder 4"/>
          <p:cNvSpPr>
            <a:spLocks noGrp="1"/>
          </p:cNvSpPr>
          <p:nvPr>
            <p:ph type="pic" sz="quarter" idx="12"/>
          </p:nvPr>
        </p:nvSpPr>
        <p:spPr>
          <a:xfrm>
            <a:off x="543732" y="2057400"/>
            <a:ext cx="8991600" cy="5486400"/>
          </a:xfrm>
          <a:prstGeom prst="rect">
            <a:avLst/>
          </a:prstGeom>
        </p:spPr>
        <p:txBody>
          <a:bodyPr/>
          <a:lstStyle/>
          <a:p>
            <a:r>
              <a:rPr lang="en-US"/>
              <a:t>Click icon to add picture</a:t>
            </a:r>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solidFill>
                <a:srgbClr val="A7BF39"/>
              </a:solidFill>
            </a:endParaRPr>
          </a:p>
        </p:txBody>
      </p:sp>
      <p:sp>
        <p:nvSpPr>
          <p:cNvPr id="5" name="Rectangle 4"/>
          <p:cNvSpPr/>
          <p:nvPr userDrawn="1"/>
        </p:nvSpPr>
        <p:spPr>
          <a:xfrm>
            <a:off x="1066800" y="2971800"/>
            <a:ext cx="8077200" cy="2698175"/>
          </a:xfrm>
          <a:prstGeom prst="rect">
            <a:avLst/>
          </a:prstGeom>
        </p:spPr>
        <p:txBody>
          <a:bodyPr wrap="square">
            <a:spAutoFit/>
          </a:bodyPr>
          <a:lstStyle/>
          <a:p>
            <a:r>
              <a:rPr lang="en-US" sz="1800" spc="-100" dirty="0">
                <a:solidFill>
                  <a:schemeClr val="bg1"/>
                </a:solidFill>
                <a:latin typeface="Futura LT Pro Book" panose="020B0502020204020303"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spc="-100" dirty="0">
                <a:solidFill>
                  <a:srgbClr val="ECCE18"/>
                </a:solidFill>
                <a:latin typeface="Futura LT Pro Book" panose="020B0502020204020303" pitchFamily="34" charset="0"/>
                <a:cs typeface="Futura LT Pro Book"/>
              </a:rPr>
              <a:t>www.measureevaluation.org</a:t>
            </a:r>
          </a:p>
        </p:txBody>
      </p:sp>
      <p:sp>
        <p:nvSpPr>
          <p:cNvPr id="7" name="Rectangle 6"/>
          <p:cNvSpPr>
            <a:spLocks noChangeArrowheads="1"/>
          </p:cNvSpPr>
          <p:nvPr userDrawn="1"/>
        </p:nvSpPr>
        <p:spPr bwMode="auto">
          <a:xfrm>
            <a:off x="-173426" y="733232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6858000" y="6755238"/>
            <a:ext cx="2159599" cy="9906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10200" y="6648264"/>
            <a:ext cx="1274374" cy="108959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76672" y="311257"/>
            <a:ext cx="9029803" cy="1295400"/>
          </a:xfrm>
        </p:spPr>
        <p:txBody>
          <a:bodyPr>
            <a:noAutofit/>
          </a:bodyPr>
          <a:lstStyle>
            <a:lvl1pPr algn="l">
              <a:defRPr sz="3976" b="1">
                <a:solidFill>
                  <a:schemeClr val="accent5">
                    <a:lumMod val="50000"/>
                  </a:schemeClr>
                </a:solidFill>
                <a:latin typeface="+mj-lt"/>
              </a:defRPr>
            </a:lvl1pPr>
          </a:lstStyle>
          <a:p>
            <a:r>
              <a:rPr lang="es-ES" dirty="0"/>
              <a:t>Haga clic para modificar el estilo de título del patrón</a:t>
            </a:r>
            <a:endParaRPr lang="es-MX" dirty="0"/>
          </a:p>
        </p:txBody>
      </p:sp>
      <p:sp>
        <p:nvSpPr>
          <p:cNvPr id="3" name="2 Marcador de contenido"/>
          <p:cNvSpPr>
            <a:spLocks noGrp="1"/>
          </p:cNvSpPr>
          <p:nvPr>
            <p:ph idx="1"/>
          </p:nvPr>
        </p:nvSpPr>
        <p:spPr>
          <a:xfrm>
            <a:off x="276672" y="1764365"/>
            <a:ext cx="9109012" cy="5141371"/>
          </a:xfrm>
        </p:spPr>
        <p:txBody>
          <a:bodyPr/>
          <a:lstStyle>
            <a:lvl1pPr>
              <a:defRPr>
                <a:solidFill>
                  <a:schemeClr val="accent5">
                    <a:lumMod val="50000"/>
                  </a:schemeClr>
                </a:solidFill>
                <a:latin typeface="+mj-lt"/>
              </a:defRPr>
            </a:lvl1pPr>
            <a:lvl2pPr>
              <a:defRPr>
                <a:solidFill>
                  <a:schemeClr val="accent5">
                    <a:lumMod val="50000"/>
                  </a:schemeClr>
                </a:solidFill>
                <a:latin typeface="+mj-lt"/>
              </a:defRPr>
            </a:lvl2pPr>
            <a:lvl3pPr>
              <a:defRPr>
                <a:solidFill>
                  <a:schemeClr val="accent5">
                    <a:lumMod val="50000"/>
                  </a:schemeClr>
                </a:solidFill>
                <a:latin typeface="+mj-lt"/>
              </a:defRPr>
            </a:lvl3pPr>
            <a:lvl4pPr>
              <a:defRPr>
                <a:solidFill>
                  <a:schemeClr val="accent5">
                    <a:lumMod val="50000"/>
                  </a:schemeClr>
                </a:solidFill>
                <a:latin typeface="+mj-lt"/>
              </a:defRPr>
            </a:lvl4pPr>
            <a:lvl5pPr>
              <a:defRPr>
                <a:solidFill>
                  <a:schemeClr val="accent5">
                    <a:lumMod val="50000"/>
                  </a:schemeClr>
                </a:solidFill>
                <a:latin typeface="+mj-l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4" name="CuadroTexto 7"/>
          <p:cNvSpPr txBox="1"/>
          <p:nvPr userDrawn="1"/>
        </p:nvSpPr>
        <p:spPr>
          <a:xfrm>
            <a:off x="10865492" y="2964694"/>
            <a:ext cx="146883" cy="293598"/>
          </a:xfrm>
          <a:prstGeom prst="rect">
            <a:avLst/>
          </a:prstGeom>
          <a:noFill/>
        </p:spPr>
        <p:txBody>
          <a:bodyPr wrap="none" lIns="72699" tIns="36350" rIns="72699" bIns="36350" rtlCol="0">
            <a:spAutoFit/>
          </a:bodyPr>
          <a:lstStyle/>
          <a:p>
            <a:endParaRPr lang="es-ES" sz="1431" dirty="0"/>
          </a:p>
        </p:txBody>
      </p:sp>
    </p:spTree>
    <p:extLst>
      <p:ext uri="{BB962C8B-B14F-4D97-AF65-F5344CB8AC3E}">
        <p14:creationId xmlns:p14="http://schemas.microsoft.com/office/powerpoint/2010/main" val="1709796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 id="2147483671" r:id="rId8"/>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bject 5">
            <a:extLst>
              <a:ext uri="{FF2B5EF4-FFF2-40B4-BE49-F238E27FC236}">
                <a16:creationId xmlns:a16="http://schemas.microsoft.com/office/drawing/2014/main" id="{B2EFE03F-515C-43B0-AC3B-A78CF1574653}"/>
              </a:ext>
            </a:extLst>
          </p:cNvPr>
          <p:cNvSpPr/>
          <p:nvPr/>
        </p:nvSpPr>
        <p:spPr>
          <a:xfrm>
            <a:off x="0" y="1190824"/>
            <a:ext cx="10058400" cy="475680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25" name="object 9">
            <a:extLst>
              <a:ext uri="{FF2B5EF4-FFF2-40B4-BE49-F238E27FC236}">
                <a16:creationId xmlns:a16="http://schemas.microsoft.com/office/drawing/2014/main" id="{444E2D5A-BE02-4F8D-9E4A-C794D705CF4D}"/>
              </a:ext>
            </a:extLst>
          </p:cNvPr>
          <p:cNvSpPr txBox="1"/>
          <p:nvPr/>
        </p:nvSpPr>
        <p:spPr>
          <a:xfrm>
            <a:off x="533400" y="4683796"/>
            <a:ext cx="4487398" cy="884858"/>
          </a:xfrm>
          <a:prstGeom prst="rect">
            <a:avLst/>
          </a:prstGeom>
        </p:spPr>
        <p:txBody>
          <a:bodyPr vert="horz" wrap="square" lIns="0" tIns="0" rIns="0" bIns="0" rtlCol="0">
            <a:spAutoFit/>
          </a:bodyPr>
          <a:lstStyle/>
          <a:p>
            <a:pPr marL="12700">
              <a:lnSpc>
                <a:spcPts val="2250"/>
              </a:lnSpc>
            </a:pPr>
            <a:r>
              <a:rPr lang="en-US" sz="1600" dirty="0">
                <a:solidFill>
                  <a:srgbClr val="ECCE18"/>
                </a:solidFill>
                <a:latin typeface="Century Gothic" panose="020B0502020202020204" pitchFamily="34" charset="0"/>
                <a:cs typeface="Futura LT Pro Book"/>
              </a:rPr>
              <a:t>Developed by the GEMNet-Health Task Group on Curriculum for Postgraduate Evaluation Courses</a:t>
            </a:r>
            <a:endParaRPr sz="1600" dirty="0">
              <a:solidFill>
                <a:srgbClr val="ECCE18"/>
              </a:solidFill>
              <a:latin typeface="Century Gothic" panose="020B0502020202020204" pitchFamily="34" charset="0"/>
              <a:cs typeface="Futura LT Pro Book"/>
            </a:endParaRPr>
          </a:p>
        </p:txBody>
      </p:sp>
      <p:sp>
        <p:nvSpPr>
          <p:cNvPr id="2" name="object 2"/>
          <p:cNvSpPr/>
          <p:nvPr/>
        </p:nvSpPr>
        <p:spPr>
          <a:xfrm>
            <a:off x="0" y="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 name="object 3"/>
          <p:cNvSpPr/>
          <p:nvPr/>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Futura Lt BT" panose="020B0402020204020303" pitchFamily="34" charset="0"/>
              <a:ea typeface="+mn-ea"/>
              <a:cs typeface="+mn-cs"/>
            </a:endParaRPr>
          </a:p>
        </p:txBody>
      </p:sp>
      <p:sp>
        <p:nvSpPr>
          <p:cNvPr id="8" name="object 8"/>
          <p:cNvSpPr txBox="1"/>
          <p:nvPr/>
        </p:nvSpPr>
        <p:spPr>
          <a:xfrm>
            <a:off x="533400" y="1447800"/>
            <a:ext cx="6553192" cy="4049827"/>
          </a:xfrm>
          <a:prstGeom prst="rect">
            <a:avLst/>
          </a:prstGeom>
        </p:spPr>
        <p:txBody>
          <a:bodyPr vert="horz" wrap="square" lIns="0" tIns="0" rIns="0" bIns="0" rtlCol="0">
            <a:spAutoFit/>
          </a:bodyPr>
          <a:lstStyle/>
          <a:p>
            <a:pPr marL="12700" lvl="0"/>
            <a:r>
              <a:rPr kumimoji="0" lang="en-US" sz="3800" b="1" i="0" u="none" strike="noStrike" kern="1200" cap="none" spc="-100" normalizeH="0" baseline="0" noProof="0" dirty="0">
                <a:ln>
                  <a:noFill/>
                </a:ln>
                <a:solidFill>
                  <a:srgbClr val="ECCE18"/>
                </a:solidFill>
                <a:effectLst/>
                <a:uLnTx/>
                <a:uFillTx/>
                <a:latin typeface="Century Gothic" panose="020B0502020202020204" pitchFamily="34" charset="0"/>
                <a:ea typeface="+mn-ea"/>
                <a:cs typeface="Gill Sans MT"/>
              </a:rPr>
              <a:t>Module 1, Session 2: </a:t>
            </a:r>
            <a:r>
              <a:rPr lang="en-US" sz="3800" spc="-100" dirty="0">
                <a:solidFill>
                  <a:srgbClr val="ECCE18"/>
                </a:solidFill>
                <a:latin typeface="Century Gothic" panose="020B0502020202020204" pitchFamily="34" charset="0"/>
                <a:cs typeface="Gill Sans MT"/>
              </a:rPr>
              <a:t>Evaluation </a:t>
            </a:r>
            <a:r>
              <a:rPr lang="en-US" sz="3800" spc="-100">
                <a:solidFill>
                  <a:srgbClr val="ECCE18"/>
                </a:solidFill>
                <a:latin typeface="Century Gothic" panose="020B0502020202020204" pitchFamily="34" charset="0"/>
                <a:cs typeface="Gill Sans MT"/>
              </a:rPr>
              <a:t>to Inform Evidence-Based </a:t>
            </a:r>
            <a:br>
              <a:rPr lang="en-US" sz="3800" spc="-100">
                <a:solidFill>
                  <a:srgbClr val="ECCE18"/>
                </a:solidFill>
                <a:latin typeface="Century Gothic" panose="020B0502020202020204" pitchFamily="34" charset="0"/>
                <a:cs typeface="Gill Sans MT"/>
              </a:rPr>
            </a:br>
            <a:r>
              <a:rPr lang="en-US" sz="3800" spc="-100">
                <a:solidFill>
                  <a:srgbClr val="ECCE18"/>
                </a:solidFill>
                <a:latin typeface="Century Gothic" panose="020B0502020202020204" pitchFamily="34" charset="0"/>
                <a:cs typeface="Gill Sans MT"/>
              </a:rPr>
              <a:t>Policies and Programs</a:t>
            </a:r>
            <a:endParaRPr lang="en-US" sz="3800" spc="-100" dirty="0">
              <a:solidFill>
                <a:srgbClr val="ECCE18"/>
              </a:solidFill>
              <a:latin typeface="Century Gothic" panose="020B0502020202020204" pitchFamily="34" charset="0"/>
              <a:cs typeface="Gill Sans MT"/>
            </a:endParaRPr>
          </a:p>
          <a:p>
            <a:pPr marL="12700" marR="0" lvl="0" indent="0" algn="l" defTabSz="914400" rtl="0" eaLnBrk="1" fontAlgn="auto" latinLnBrk="0" hangingPunct="1">
              <a:lnSpc>
                <a:spcPct val="100000"/>
              </a:lnSpc>
              <a:spcBef>
                <a:spcPts val="0"/>
              </a:spcBef>
              <a:spcAft>
                <a:spcPts val="0"/>
              </a:spcAft>
              <a:buClrTx/>
              <a:buSzTx/>
              <a:buFontTx/>
              <a:buNone/>
              <a:tabLst/>
              <a:defRPr/>
            </a:pPr>
            <a:endParaRPr kumimoji="0" lang="en-US" sz="5700" i="0" u="none" strike="noStrike" kern="1200" cap="none" spc="0" normalizeH="0" baseline="0" noProof="0" dirty="0">
              <a:ln>
                <a:noFill/>
              </a:ln>
              <a:solidFill>
                <a:srgbClr val="ECCE18"/>
              </a:solidFill>
              <a:effectLst/>
              <a:uLnTx/>
              <a:uFillTx/>
              <a:latin typeface="Futura Lt BT" panose="020B0402020204020303" pitchFamily="34" charset="0"/>
              <a:ea typeface="+mn-ea"/>
              <a:cs typeface="Gill Sans MT"/>
            </a:endParaRPr>
          </a:p>
          <a:p>
            <a:pPr marL="12700" marR="0" lvl="0" indent="0" algn="l" defTabSz="914400" rtl="0" eaLnBrk="1" fontAlgn="auto" latinLnBrk="0" hangingPunct="1">
              <a:lnSpc>
                <a:spcPts val="6495"/>
              </a:lnSpc>
              <a:spcBef>
                <a:spcPts val="0"/>
              </a:spcBef>
              <a:spcAft>
                <a:spcPts val="0"/>
              </a:spcAft>
              <a:buClrTx/>
              <a:buSzTx/>
              <a:buFontTx/>
              <a:buNone/>
              <a:tabLst/>
              <a:defRPr/>
            </a:pPr>
            <a:endParaRPr kumimoji="0" sz="5700" b="0" i="0" u="none" strike="noStrike" kern="1200" cap="none" spc="0" normalizeH="0" baseline="0" noProof="0" dirty="0">
              <a:ln>
                <a:noFill/>
              </a:ln>
              <a:solidFill>
                <a:prstClr val="white"/>
              </a:solidFill>
              <a:effectLst/>
              <a:uLnTx/>
              <a:uFillTx/>
              <a:latin typeface="Futura Lt BT" panose="020B0402020204020303" pitchFamily="34" charset="0"/>
              <a:ea typeface="+mn-ea"/>
              <a:cs typeface="Gill Sans MT"/>
            </a:endParaRPr>
          </a:p>
        </p:txBody>
      </p:sp>
      <p:sp>
        <p:nvSpPr>
          <p:cNvPr id="6" name="Rectangle 1"/>
          <p:cNvSpPr>
            <a:spLocks noChangeArrowheads="1"/>
          </p:cNvSpPr>
          <p:nvPr/>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7" name="Rectangle 2"/>
          <p:cNvSpPr>
            <a:spLocks noChangeArrowheads="1"/>
          </p:cNvSpPr>
          <p:nvPr/>
        </p:nvSpPr>
        <p:spPr bwMode="auto">
          <a:xfrm>
            <a:off x="-3620356" y="698506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0" name="Rectangle 9"/>
          <p:cNvSpPr>
            <a:spLocks noChangeArrowheads="1"/>
          </p:cNvSpPr>
          <p:nvPr/>
        </p:nvSpPr>
        <p:spPr bwMode="auto">
          <a:xfrm>
            <a:off x="-549928" y="734385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
        <p:nvSpPr>
          <p:cNvPr id="13" name="TextBox 7">
            <a:extLst>
              <a:ext uri="{FF2B5EF4-FFF2-40B4-BE49-F238E27FC236}">
                <a16:creationId xmlns:a16="http://schemas.microsoft.com/office/drawing/2014/main" id="{B4B7FD8B-00D2-43B5-93D6-A8503FAE16D2}"/>
              </a:ext>
            </a:extLst>
          </p:cNvPr>
          <p:cNvSpPr txBox="1">
            <a:spLocks noChangeArrowheads="1"/>
          </p:cNvSpPr>
          <p:nvPr/>
        </p:nvSpPr>
        <p:spPr bwMode="auto">
          <a:xfrm>
            <a:off x="76211" y="249238"/>
            <a:ext cx="990598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200" b="1" i="0" u="none" strike="noStrike" kern="1200" cap="none" spc="0" normalizeH="0" baseline="0" noProof="0" dirty="0">
                <a:ln>
                  <a:noFill/>
                </a:ln>
                <a:solidFill>
                  <a:prstClr val="white"/>
                </a:solidFill>
                <a:effectLst/>
                <a:uLnTx/>
                <a:uFillTx/>
                <a:latin typeface="Century Gothic" charset="0"/>
                <a:ea typeface="Century Gothic" charset="0"/>
                <a:cs typeface="Century Gothic" charset="0"/>
              </a:rPr>
              <a:t>					</a:t>
            </a:r>
            <a:r>
              <a:rPr kumimoji="0" lang="en-US" altLang="en-US" sz="2400" b="1" i="0" u="none" strike="noStrike" kern="1200" cap="none" spc="0" normalizeH="0" baseline="0" noProof="0" dirty="0">
                <a:ln>
                  <a:noFill/>
                </a:ln>
                <a:solidFill>
                  <a:prstClr val="white"/>
                </a:solidFill>
                <a:effectLst/>
                <a:uLnTx/>
                <a:uFillTx/>
                <a:latin typeface="Century Gothic" charset="0"/>
                <a:ea typeface="Century Gothic" charset="0"/>
                <a:cs typeface="Century Gothic" charset="0"/>
              </a:rPr>
              <a:t>Evaluation of Health Programs</a:t>
            </a:r>
            <a:r>
              <a:rPr kumimoji="0" lang="en-US" altLang="en-US" sz="2400" b="1" i="0" u="none" strike="noStrike" kern="1200" cap="none" spc="0" normalizeH="0" baseline="0" noProof="0" dirty="0">
                <a:ln>
                  <a:noFill/>
                </a:ln>
                <a:solidFill>
                  <a:prstClr val="white"/>
                </a:solidFill>
                <a:effectLst/>
                <a:uLnTx/>
                <a:uFillTx/>
                <a:latin typeface="Arial" charset="0"/>
                <a:ea typeface="Century Gothic" charset="0"/>
                <a:cs typeface="Arial" charset="0"/>
              </a:rPr>
              <a:t>						</a:t>
            </a:r>
            <a:r>
              <a:rPr kumimoji="0" lang="en-US" altLang="en-US" sz="2400" b="0" i="0" u="none" strike="noStrike" kern="1200" cap="none" spc="0" normalizeH="0" baseline="0" noProof="0" dirty="0">
                <a:ln>
                  <a:noFill/>
                </a:ln>
                <a:solidFill>
                  <a:prstClr val="white"/>
                </a:solidFill>
                <a:effectLst/>
                <a:uLnTx/>
                <a:uFillTx/>
                <a:latin typeface="Century Gothic" charset="0"/>
                <a:ea typeface="Century Gothic" charset="0"/>
                <a:cs typeface="Century Gothic" charset="0"/>
              </a:rPr>
              <a:t>A Postgraduate Overview Course</a:t>
            </a:r>
          </a:p>
        </p:txBody>
      </p:sp>
      <p:pic>
        <p:nvPicPr>
          <p:cNvPr id="27" name="Picture 26">
            <a:extLst>
              <a:ext uri="{FF2B5EF4-FFF2-40B4-BE49-F238E27FC236}">
                <a16:creationId xmlns:a16="http://schemas.microsoft.com/office/drawing/2014/main" id="{C664F39E-C6CE-4641-825D-DB15AC833F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417" y="6248329"/>
            <a:ext cx="5805565" cy="1280160"/>
          </a:xfrm>
          <a:prstGeom prst="rect">
            <a:avLst/>
          </a:prstGeom>
        </p:spPr>
      </p:pic>
      <p:pic>
        <p:nvPicPr>
          <p:cNvPr id="28" name="Picture 27">
            <a:extLst>
              <a:ext uri="{FF2B5EF4-FFF2-40B4-BE49-F238E27FC236}">
                <a16:creationId xmlns:a16="http://schemas.microsoft.com/office/drawing/2014/main" id="{6AB956E8-D841-40F9-99B2-6925DA484A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51419"/>
          <a:stretch/>
        </p:blipFill>
        <p:spPr>
          <a:xfrm>
            <a:off x="6248401" y="1824772"/>
            <a:ext cx="3429000" cy="3468588"/>
          </a:xfrm>
          <a:prstGeom prst="ellipse">
            <a:avLst/>
          </a:prstGeom>
          <a:ln w="31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547022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768" y="366812"/>
            <a:ext cx="9065631" cy="1143000"/>
          </a:xfrm>
        </p:spPr>
        <p:txBody>
          <a:bodyPr/>
          <a:lstStyle/>
          <a:p>
            <a:r>
              <a:rPr lang="es-MX" sz="4400" dirty="0" err="1"/>
              <a:t>Politics</a:t>
            </a:r>
            <a:r>
              <a:rPr lang="es-MX" sz="4400" dirty="0"/>
              <a:t> </a:t>
            </a:r>
            <a:r>
              <a:rPr lang="es-MX" sz="4400" dirty="0" err="1"/>
              <a:t>Also</a:t>
            </a:r>
            <a:r>
              <a:rPr lang="es-MX" sz="4400" dirty="0"/>
              <a:t> </a:t>
            </a:r>
            <a:r>
              <a:rPr lang="es-MX" sz="4400" dirty="0" err="1"/>
              <a:t>Affect</a:t>
            </a:r>
            <a:r>
              <a:rPr lang="es-MX" sz="4400" dirty="0"/>
              <a:t> </a:t>
            </a:r>
            <a:r>
              <a:rPr lang="es-MX" sz="4400" dirty="0" err="1"/>
              <a:t>Evaluation</a:t>
            </a:r>
            <a:endParaRPr lang="es-MX" sz="4400" dirty="0"/>
          </a:p>
        </p:txBody>
      </p:sp>
      <p:graphicFrame>
        <p:nvGraphicFramePr>
          <p:cNvPr id="5" name="Diagrama 4"/>
          <p:cNvGraphicFramePr/>
          <p:nvPr>
            <p:extLst>
              <p:ext uri="{D42A27DB-BD31-4B8C-83A1-F6EECF244321}">
                <p14:modId xmlns:p14="http://schemas.microsoft.com/office/powerpoint/2010/main" val="894671780"/>
              </p:ext>
            </p:extLst>
          </p:nvPr>
        </p:nvGraphicFramePr>
        <p:xfrm>
          <a:off x="723900" y="2514600"/>
          <a:ext cx="8610600" cy="39267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52476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37753" y="381000"/>
            <a:ext cx="9029803" cy="1365144"/>
          </a:xfrm>
        </p:spPr>
        <p:txBody>
          <a:bodyPr>
            <a:noAutofit/>
          </a:bodyPr>
          <a:lstStyle/>
          <a:p>
            <a:r>
              <a:rPr lang="en-US" sz="4800" kern="1200" spc="-100" dirty="0">
                <a:solidFill>
                  <a:srgbClr val="ECCE18"/>
                </a:solidFill>
                <a:latin typeface="Century Gothic" panose="020B0502020202020204" pitchFamily="34" charset="0"/>
                <a:ea typeface="+mn-ea"/>
              </a:rPr>
              <a:t>The Central Issue for Policies: </a:t>
            </a:r>
            <a:r>
              <a:rPr lang="en-US" sz="4000" b="0" kern="1200" spc="-180" dirty="0">
                <a:solidFill>
                  <a:srgbClr val="301739"/>
                </a:solidFill>
                <a:latin typeface="Century Gothic" panose="020B0502020202020204" pitchFamily="34" charset="0"/>
                <a:ea typeface="+mn-ea"/>
              </a:rPr>
              <a:t>How to address public problems?</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46598278"/>
              </p:ext>
            </p:extLst>
          </p:nvPr>
        </p:nvGraphicFramePr>
        <p:xfrm>
          <a:off x="622086" y="2057400"/>
          <a:ext cx="8768661" cy="4535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0973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932F8-3A1E-46BB-81E2-927006C551C1}"/>
              </a:ext>
            </a:extLst>
          </p:cNvPr>
          <p:cNvSpPr>
            <a:spLocks noGrp="1"/>
          </p:cNvSpPr>
          <p:nvPr>
            <p:ph type="title"/>
          </p:nvPr>
        </p:nvSpPr>
        <p:spPr/>
        <p:txBody>
          <a:bodyPr/>
          <a:lstStyle/>
          <a:p>
            <a:r>
              <a:rPr lang="en-US" dirty="0"/>
              <a:t>What to Do and How to Do It</a:t>
            </a:r>
          </a:p>
        </p:txBody>
      </p:sp>
      <p:sp>
        <p:nvSpPr>
          <p:cNvPr id="4" name="Text Placeholder 3">
            <a:extLst>
              <a:ext uri="{FF2B5EF4-FFF2-40B4-BE49-F238E27FC236}">
                <a16:creationId xmlns:a16="http://schemas.microsoft.com/office/drawing/2014/main" id="{1BBE1A5A-02B7-4486-BA26-D3009D718D47}"/>
              </a:ext>
            </a:extLst>
          </p:cNvPr>
          <p:cNvSpPr>
            <a:spLocks noGrp="1"/>
          </p:cNvSpPr>
          <p:nvPr>
            <p:ph type="body" sz="quarter" idx="11"/>
          </p:nvPr>
        </p:nvSpPr>
        <p:spPr>
          <a:xfrm>
            <a:off x="1828800" y="3352800"/>
            <a:ext cx="6629400" cy="1066800"/>
          </a:xfrm>
        </p:spPr>
        <p:txBody>
          <a:bodyPr/>
          <a:lstStyle/>
          <a:p>
            <a:r>
              <a:rPr lang="en-US" sz="6600" dirty="0"/>
              <a:t>Conceptually</a:t>
            </a:r>
            <a:endParaRPr lang="en-US" dirty="0"/>
          </a:p>
        </p:txBody>
      </p:sp>
    </p:spTree>
    <p:extLst>
      <p:ext uri="{BB962C8B-B14F-4D97-AF65-F5344CB8AC3E}">
        <p14:creationId xmlns:p14="http://schemas.microsoft.com/office/powerpoint/2010/main" val="2134124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The Trinity of Choice</a:t>
            </a:r>
          </a:p>
        </p:txBody>
      </p:sp>
      <p:grpSp>
        <p:nvGrpSpPr>
          <p:cNvPr id="6" name="Group 5">
            <a:extLst>
              <a:ext uri="{FF2B5EF4-FFF2-40B4-BE49-F238E27FC236}">
                <a16:creationId xmlns:a16="http://schemas.microsoft.com/office/drawing/2014/main" id="{D3213818-B943-4515-B3CF-AD26759F5160}"/>
              </a:ext>
            </a:extLst>
          </p:cNvPr>
          <p:cNvGrpSpPr/>
          <p:nvPr/>
        </p:nvGrpSpPr>
        <p:grpSpPr>
          <a:xfrm>
            <a:off x="819150" y="1600200"/>
            <a:ext cx="8420100" cy="5759211"/>
            <a:chOff x="2055428" y="2315003"/>
            <a:chExt cx="8714216" cy="6297654"/>
          </a:xfrm>
        </p:grpSpPr>
        <p:pic>
          <p:nvPicPr>
            <p:cNvPr id="7" name="Imagen 11" descr="1.png">
              <a:extLst>
                <a:ext uri="{FF2B5EF4-FFF2-40B4-BE49-F238E27FC236}">
                  <a16:creationId xmlns:a16="http://schemas.microsoft.com/office/drawing/2014/main" id="{5F0EA0B2-7D5B-4CD8-93C5-DDBECB758A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5428" y="2315003"/>
              <a:ext cx="8714216" cy="6297654"/>
            </a:xfrm>
            <a:prstGeom prst="rect">
              <a:avLst/>
            </a:prstGeom>
          </p:spPr>
        </p:pic>
        <p:sp>
          <p:nvSpPr>
            <p:cNvPr id="8" name="Rectángulo 4">
              <a:extLst>
                <a:ext uri="{FF2B5EF4-FFF2-40B4-BE49-F238E27FC236}">
                  <a16:creationId xmlns:a16="http://schemas.microsoft.com/office/drawing/2014/main" id="{3BFC269A-0EF7-4DA1-BB5B-D40CB195FABA}"/>
                </a:ext>
              </a:extLst>
            </p:cNvPr>
            <p:cNvSpPr/>
            <p:nvPr/>
          </p:nvSpPr>
          <p:spPr>
            <a:xfrm>
              <a:off x="4381848" y="2945232"/>
              <a:ext cx="6124575" cy="908671"/>
            </a:xfrm>
            <a:prstGeom prst="rect">
              <a:avLst/>
            </a:prstGeom>
          </p:spPr>
          <p:txBody>
            <a:bodyPr lIns="91423" tIns="45712" rIns="91423" bIns="45712">
              <a:spAutoFit/>
            </a:bodyPr>
            <a:lstStyle/>
            <a:p>
              <a:r>
                <a:rPr lang="en-US" sz="2400" b="1" dirty="0">
                  <a:solidFill>
                    <a:schemeClr val="bg1"/>
                  </a:solidFill>
                  <a:latin typeface="Century Gothic" panose="020B0502020202020204" pitchFamily="34" charset="0"/>
                </a:rPr>
                <a:t>Resources are scarce/limited/finite</a:t>
              </a:r>
            </a:p>
            <a:p>
              <a:r>
                <a:rPr lang="en-US" sz="2400" b="1" dirty="0">
                  <a:solidFill>
                    <a:schemeClr val="bg1"/>
                  </a:solidFill>
                  <a:latin typeface="Century Gothic" panose="020B0502020202020204" pitchFamily="34" charset="0"/>
                </a:rPr>
                <a:t>always and everywhere</a:t>
              </a:r>
            </a:p>
          </p:txBody>
        </p:sp>
        <p:sp>
          <p:nvSpPr>
            <p:cNvPr id="9" name="Rectángulo 12">
              <a:extLst>
                <a:ext uri="{FF2B5EF4-FFF2-40B4-BE49-F238E27FC236}">
                  <a16:creationId xmlns:a16="http://schemas.microsoft.com/office/drawing/2014/main" id="{0E36EA66-F73B-42C3-89A2-13C8225ABF6F}"/>
                </a:ext>
              </a:extLst>
            </p:cNvPr>
            <p:cNvSpPr/>
            <p:nvPr/>
          </p:nvSpPr>
          <p:spPr>
            <a:xfrm>
              <a:off x="4339134" y="5097195"/>
              <a:ext cx="5969921" cy="1312532"/>
            </a:xfrm>
            <a:prstGeom prst="rect">
              <a:avLst/>
            </a:prstGeom>
          </p:spPr>
          <p:txBody>
            <a:bodyPr wrap="square" lIns="91423" tIns="45712" rIns="91423" bIns="45712">
              <a:spAutoFit/>
            </a:bodyPr>
            <a:lstStyle/>
            <a:p>
              <a:r>
                <a:rPr lang="en-US" sz="2400" b="1" dirty="0">
                  <a:solidFill>
                    <a:schemeClr val="bg1"/>
                  </a:solidFill>
                  <a:latin typeface="Century Gothic" panose="020B0502020202020204" pitchFamily="34" charset="0"/>
                </a:rPr>
                <a:t>There are more potentially beneficial programs than resources for them</a:t>
              </a:r>
            </a:p>
          </p:txBody>
        </p:sp>
        <p:sp>
          <p:nvSpPr>
            <p:cNvPr id="10" name="Rectángulo 13">
              <a:extLst>
                <a:ext uri="{FF2B5EF4-FFF2-40B4-BE49-F238E27FC236}">
                  <a16:creationId xmlns:a16="http://schemas.microsoft.com/office/drawing/2014/main" id="{58B8C212-5A1C-4530-B26F-20091A347AE2}"/>
                </a:ext>
              </a:extLst>
            </p:cNvPr>
            <p:cNvSpPr/>
            <p:nvPr/>
          </p:nvSpPr>
          <p:spPr>
            <a:xfrm>
              <a:off x="4381848" y="7181203"/>
              <a:ext cx="5300270" cy="908671"/>
            </a:xfrm>
            <a:prstGeom prst="rect">
              <a:avLst/>
            </a:prstGeom>
          </p:spPr>
          <p:txBody>
            <a:bodyPr wrap="square" lIns="91423" tIns="45712" rIns="91423" bIns="45712">
              <a:spAutoFit/>
            </a:bodyPr>
            <a:lstStyle/>
            <a:p>
              <a:r>
                <a:rPr lang="en-US" sz="2400" b="1" dirty="0">
                  <a:solidFill>
                    <a:schemeClr val="bg1"/>
                  </a:solidFill>
                  <a:latin typeface="Century Gothic" panose="020B0502020202020204" pitchFamily="34" charset="0"/>
                </a:rPr>
                <a:t>Therefore, we must choose and exclude opportunities</a:t>
              </a:r>
            </a:p>
          </p:txBody>
        </p:sp>
      </p:grpSp>
    </p:spTree>
    <p:extLst>
      <p:ext uri="{BB962C8B-B14F-4D97-AF65-F5344CB8AC3E}">
        <p14:creationId xmlns:p14="http://schemas.microsoft.com/office/powerpoint/2010/main" val="3510865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2115964"/>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rPr>
              <a:t>Simplify Decisions: </a:t>
            </a:r>
          </a:p>
          <a:p>
            <a:pPr marL="12700">
              <a:lnSpc>
                <a:spcPts val="5480"/>
              </a:lnSpc>
            </a:pPr>
            <a:r>
              <a:rPr lang="en-US" sz="4400" spc="-180" dirty="0">
                <a:solidFill>
                  <a:srgbClr val="301739"/>
                </a:solidFill>
                <a:latin typeface="Century Gothic" panose="020B0502020202020204" pitchFamily="34" charset="0"/>
              </a:rPr>
              <a:t>Choosing the best alternative</a:t>
            </a:r>
          </a:p>
          <a:p>
            <a:pPr marL="12700">
              <a:lnSpc>
                <a:spcPts val="5480"/>
              </a:lnSpc>
            </a:pPr>
            <a:endParaRPr sz="4800" b="1" spc="-100" dirty="0">
              <a:solidFill>
                <a:srgbClr val="ECCE18"/>
              </a:solidFill>
              <a:latin typeface="Century Gothic" panose="020B0502020202020204" pitchFamily="34" charset="0"/>
              <a:cs typeface="Gill Sans MT"/>
            </a:endParaRPr>
          </a:p>
        </p:txBody>
      </p:sp>
      <p:pic>
        <p:nvPicPr>
          <p:cNvPr id="7" name="Imagen 4" descr="3a.png">
            <a:extLst>
              <a:ext uri="{FF2B5EF4-FFF2-40B4-BE49-F238E27FC236}">
                <a16:creationId xmlns:a16="http://schemas.microsoft.com/office/drawing/2014/main" id="{5963ADCA-50A6-4C23-8477-DAC8BF9C63A9}"/>
              </a:ext>
            </a:extLst>
          </p:cNvPr>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705032" y="3276600"/>
            <a:ext cx="8585488" cy="3879981"/>
          </a:xfrm>
          <a:prstGeom prst="rect">
            <a:avLst/>
          </a:prstGeom>
        </p:spPr>
      </p:pic>
      <p:sp>
        <p:nvSpPr>
          <p:cNvPr id="8" name="TextBox 7">
            <a:extLst>
              <a:ext uri="{FF2B5EF4-FFF2-40B4-BE49-F238E27FC236}">
                <a16:creationId xmlns:a16="http://schemas.microsoft.com/office/drawing/2014/main" id="{6B167C69-AF08-49F6-ADB6-3C650241B2BE}"/>
              </a:ext>
            </a:extLst>
          </p:cNvPr>
          <p:cNvSpPr txBox="1"/>
          <p:nvPr/>
        </p:nvSpPr>
        <p:spPr>
          <a:xfrm>
            <a:off x="920280" y="3356900"/>
            <a:ext cx="1734206" cy="534244"/>
          </a:xfrm>
          <a:prstGeom prst="rect">
            <a:avLst/>
          </a:prstGeom>
          <a:solidFill>
            <a:schemeClr val="bg1"/>
          </a:solidFill>
        </p:spPr>
        <p:txBody>
          <a:bodyPr wrap="square" lIns="91423" tIns="45712" rIns="91423" bIns="45712" rtlCol="0">
            <a:spAutoFit/>
          </a:bodyPr>
          <a:lstStyle/>
          <a:p>
            <a:pPr algn="ctr"/>
            <a:r>
              <a:rPr lang="en-US" sz="2800" b="1" dirty="0">
                <a:solidFill>
                  <a:srgbClr val="C1C11F"/>
                </a:solidFill>
                <a:effectLst>
                  <a:outerShdw blurRad="38100" dist="38100" dir="2700000" algn="tl">
                    <a:srgbClr val="000000">
                      <a:alpha val="43137"/>
                    </a:srgbClr>
                  </a:outerShdw>
                </a:effectLst>
                <a:latin typeface="Century Gothic" panose="020B0502020202020204" pitchFamily="34" charset="0"/>
              </a:rPr>
              <a:t>INPUTS</a:t>
            </a:r>
          </a:p>
        </p:txBody>
      </p:sp>
      <p:sp>
        <p:nvSpPr>
          <p:cNvPr id="9" name="TextBox 8">
            <a:extLst>
              <a:ext uri="{FF2B5EF4-FFF2-40B4-BE49-F238E27FC236}">
                <a16:creationId xmlns:a16="http://schemas.microsoft.com/office/drawing/2014/main" id="{34DB9E04-5EF1-4C1E-A3D9-6ACD2E734F0D}"/>
              </a:ext>
            </a:extLst>
          </p:cNvPr>
          <p:cNvSpPr txBox="1"/>
          <p:nvPr/>
        </p:nvSpPr>
        <p:spPr>
          <a:xfrm>
            <a:off x="6327851" y="3356900"/>
            <a:ext cx="2317530" cy="534244"/>
          </a:xfrm>
          <a:prstGeom prst="rect">
            <a:avLst/>
          </a:prstGeom>
          <a:solidFill>
            <a:schemeClr val="bg1"/>
          </a:solidFill>
        </p:spPr>
        <p:txBody>
          <a:bodyPr wrap="square" lIns="91423" tIns="45712" rIns="91423" bIns="45712" rtlCol="0">
            <a:spAutoFit/>
          </a:bodyPr>
          <a:lstStyle/>
          <a:p>
            <a:pPr algn="ctr"/>
            <a:r>
              <a:rPr lang="en-US" sz="2800" b="1" dirty="0">
                <a:solidFill>
                  <a:srgbClr val="C1C11F"/>
                </a:solidFill>
                <a:effectLst>
                  <a:outerShdw blurRad="38100" dist="38100" dir="2700000" algn="tl">
                    <a:srgbClr val="000000">
                      <a:alpha val="43137"/>
                    </a:srgbClr>
                  </a:outerShdw>
                </a:effectLst>
                <a:latin typeface="Century Gothic" panose="020B0502020202020204" pitchFamily="34" charset="0"/>
              </a:rPr>
              <a:t>RESULTS</a:t>
            </a:r>
          </a:p>
        </p:txBody>
      </p:sp>
      <p:sp>
        <p:nvSpPr>
          <p:cNvPr id="10" name="TextBox 9">
            <a:extLst>
              <a:ext uri="{FF2B5EF4-FFF2-40B4-BE49-F238E27FC236}">
                <a16:creationId xmlns:a16="http://schemas.microsoft.com/office/drawing/2014/main" id="{0650E3C3-7A6D-447D-85C0-20AD4D6F30D5}"/>
              </a:ext>
            </a:extLst>
          </p:cNvPr>
          <p:cNvSpPr txBox="1"/>
          <p:nvPr/>
        </p:nvSpPr>
        <p:spPr>
          <a:xfrm>
            <a:off x="920280" y="6617870"/>
            <a:ext cx="1734206" cy="534244"/>
          </a:xfrm>
          <a:prstGeom prst="rect">
            <a:avLst/>
          </a:prstGeom>
          <a:solidFill>
            <a:schemeClr val="bg1"/>
          </a:solidFill>
        </p:spPr>
        <p:txBody>
          <a:bodyPr wrap="square" lIns="91423" tIns="45712" rIns="91423" bIns="45712" rtlCol="0">
            <a:spAutoFit/>
          </a:bodyPr>
          <a:lstStyle/>
          <a:p>
            <a:pPr algn="ctr"/>
            <a:r>
              <a:rPr lang="en-US" sz="2800" b="1" dirty="0">
                <a:solidFill>
                  <a:srgbClr val="C1C11F"/>
                </a:solidFill>
                <a:effectLst>
                  <a:outerShdw blurRad="38100" dist="38100" dir="2700000" algn="tl">
                    <a:srgbClr val="000000">
                      <a:alpha val="43137"/>
                    </a:srgbClr>
                  </a:outerShdw>
                </a:effectLst>
                <a:latin typeface="Century Gothic" panose="020B0502020202020204" pitchFamily="34" charset="0"/>
              </a:rPr>
              <a:t>COSTS</a:t>
            </a:r>
          </a:p>
        </p:txBody>
      </p:sp>
      <p:sp>
        <p:nvSpPr>
          <p:cNvPr id="11" name="TextBox 10">
            <a:extLst>
              <a:ext uri="{FF2B5EF4-FFF2-40B4-BE49-F238E27FC236}">
                <a16:creationId xmlns:a16="http://schemas.microsoft.com/office/drawing/2014/main" id="{8DD79BA7-4901-42D1-B2A9-68B3FE0B38BA}"/>
              </a:ext>
            </a:extLst>
          </p:cNvPr>
          <p:cNvSpPr txBox="1"/>
          <p:nvPr/>
        </p:nvSpPr>
        <p:spPr>
          <a:xfrm>
            <a:off x="6327851" y="6617870"/>
            <a:ext cx="3025516" cy="534244"/>
          </a:xfrm>
          <a:prstGeom prst="rect">
            <a:avLst/>
          </a:prstGeom>
          <a:solidFill>
            <a:schemeClr val="bg1"/>
          </a:solidFill>
        </p:spPr>
        <p:txBody>
          <a:bodyPr wrap="square" lIns="91423" tIns="45712" rIns="91423" bIns="45712" rtlCol="0">
            <a:spAutoFit/>
          </a:bodyPr>
          <a:lstStyle/>
          <a:p>
            <a:pPr algn="ctr"/>
            <a:r>
              <a:rPr lang="en-US" sz="2800" b="1" dirty="0">
                <a:solidFill>
                  <a:srgbClr val="C1C11F"/>
                </a:solidFill>
                <a:effectLst>
                  <a:outerShdw blurRad="38100" dist="38100" dir="2700000" algn="tl">
                    <a:srgbClr val="000000">
                      <a:alpha val="43137"/>
                    </a:srgbClr>
                  </a:outerShdw>
                </a:effectLst>
                <a:latin typeface="Century Gothic" panose="020B0502020202020204" pitchFamily="34" charset="0"/>
              </a:rPr>
              <a:t>CONSEQUENCES</a:t>
            </a:r>
          </a:p>
        </p:txBody>
      </p:sp>
      <p:sp>
        <p:nvSpPr>
          <p:cNvPr id="14" name="Marcador de contenido 2">
            <a:extLst>
              <a:ext uri="{FF2B5EF4-FFF2-40B4-BE49-F238E27FC236}">
                <a16:creationId xmlns:a16="http://schemas.microsoft.com/office/drawing/2014/main" id="{2951A8A1-9D2D-4852-949E-A892AFE85B8D}"/>
              </a:ext>
            </a:extLst>
          </p:cNvPr>
          <p:cNvSpPr txBox="1">
            <a:spLocks/>
          </p:cNvSpPr>
          <p:nvPr/>
        </p:nvSpPr>
        <p:spPr>
          <a:xfrm>
            <a:off x="1371600" y="2590800"/>
            <a:ext cx="6841112" cy="504190"/>
          </a:xfrm>
          <a:prstGeom prst="rect">
            <a:avLst/>
          </a:prstGeom>
        </p:spPr>
        <p:txBody>
          <a:bodyPr lIns="91423" tIns="45712" rIns="91423" bIns="45712">
            <a:normAutofit fontScale="70000" lnSpcReduction="20000"/>
          </a:bodyPr>
          <a:lstStyle>
            <a:lvl1pPr marL="471882" indent="-471882" algn="l" defTabSz="629174" rtl="0" eaLnBrk="1" latinLnBrk="0" hangingPunct="1">
              <a:spcBef>
                <a:spcPct val="20000"/>
              </a:spcBef>
              <a:buFont typeface="Arial"/>
              <a:buChar char="•"/>
              <a:defRPr sz="4400" kern="1200">
                <a:solidFill>
                  <a:schemeClr val="tx1"/>
                </a:solidFill>
                <a:latin typeface="+mn-lt"/>
                <a:ea typeface="+mn-ea"/>
                <a:cs typeface="+mn-cs"/>
              </a:defRPr>
            </a:lvl1pPr>
            <a:lvl2pPr marL="1022409" indent="-393233" algn="l" defTabSz="629174" rtl="0" eaLnBrk="1" latinLnBrk="0" hangingPunct="1">
              <a:spcBef>
                <a:spcPct val="20000"/>
              </a:spcBef>
              <a:buFont typeface="Arial"/>
              <a:buChar char="–"/>
              <a:defRPr sz="3900" kern="1200">
                <a:solidFill>
                  <a:schemeClr val="tx1"/>
                </a:solidFill>
                <a:latin typeface="+mn-lt"/>
                <a:ea typeface="+mn-ea"/>
                <a:cs typeface="+mn-cs"/>
              </a:defRPr>
            </a:lvl2pPr>
            <a:lvl3pPr marL="1572938" indent="-314587" algn="l" defTabSz="629174" rtl="0" eaLnBrk="1" latinLnBrk="0" hangingPunct="1">
              <a:spcBef>
                <a:spcPct val="20000"/>
              </a:spcBef>
              <a:buFont typeface="Arial"/>
              <a:buChar char="•"/>
              <a:defRPr sz="3300" kern="1200">
                <a:solidFill>
                  <a:schemeClr val="tx1"/>
                </a:solidFill>
                <a:latin typeface="+mn-lt"/>
                <a:ea typeface="+mn-ea"/>
                <a:cs typeface="+mn-cs"/>
              </a:defRPr>
            </a:lvl3pPr>
            <a:lvl4pPr marL="2202112" indent="-314587" algn="l" defTabSz="629174" rtl="0" eaLnBrk="1" latinLnBrk="0" hangingPunct="1">
              <a:spcBef>
                <a:spcPct val="20000"/>
              </a:spcBef>
              <a:buFont typeface="Arial"/>
              <a:buChar char="–"/>
              <a:defRPr sz="2800" kern="1200">
                <a:solidFill>
                  <a:schemeClr val="tx1"/>
                </a:solidFill>
                <a:latin typeface="+mn-lt"/>
                <a:ea typeface="+mn-ea"/>
                <a:cs typeface="+mn-cs"/>
              </a:defRPr>
            </a:lvl4pPr>
            <a:lvl5pPr marL="2831286" indent="-314587" algn="l" defTabSz="629174" rtl="0" eaLnBrk="1" latinLnBrk="0" hangingPunct="1">
              <a:spcBef>
                <a:spcPct val="20000"/>
              </a:spcBef>
              <a:buFont typeface="Arial"/>
              <a:buChar char="»"/>
              <a:defRPr sz="2800" kern="1200">
                <a:solidFill>
                  <a:schemeClr val="tx1"/>
                </a:solidFill>
                <a:latin typeface="+mn-lt"/>
                <a:ea typeface="+mn-ea"/>
                <a:cs typeface="+mn-cs"/>
              </a:defRPr>
            </a:lvl5pPr>
            <a:lvl6pPr marL="3460461" indent="-314587" algn="l" defTabSz="629174" rtl="0" eaLnBrk="1" latinLnBrk="0" hangingPunct="1">
              <a:spcBef>
                <a:spcPct val="20000"/>
              </a:spcBef>
              <a:buFont typeface="Arial"/>
              <a:buChar char="•"/>
              <a:defRPr sz="2800" kern="1200">
                <a:solidFill>
                  <a:schemeClr val="tx1"/>
                </a:solidFill>
                <a:latin typeface="+mn-lt"/>
                <a:ea typeface="+mn-ea"/>
                <a:cs typeface="+mn-cs"/>
              </a:defRPr>
            </a:lvl6pPr>
            <a:lvl7pPr marL="4089637" indent="-314587" algn="l" defTabSz="629174" rtl="0" eaLnBrk="1" latinLnBrk="0" hangingPunct="1">
              <a:spcBef>
                <a:spcPct val="20000"/>
              </a:spcBef>
              <a:buFont typeface="Arial"/>
              <a:buChar char="•"/>
              <a:defRPr sz="2800" kern="1200">
                <a:solidFill>
                  <a:schemeClr val="tx1"/>
                </a:solidFill>
                <a:latin typeface="+mn-lt"/>
                <a:ea typeface="+mn-ea"/>
                <a:cs typeface="+mn-cs"/>
              </a:defRPr>
            </a:lvl7pPr>
            <a:lvl8pPr marL="4718813" indent="-314587" algn="l" defTabSz="629174" rtl="0" eaLnBrk="1" latinLnBrk="0" hangingPunct="1">
              <a:spcBef>
                <a:spcPct val="20000"/>
              </a:spcBef>
              <a:buFont typeface="Arial"/>
              <a:buChar char="•"/>
              <a:defRPr sz="2800" kern="1200">
                <a:solidFill>
                  <a:schemeClr val="tx1"/>
                </a:solidFill>
                <a:latin typeface="+mn-lt"/>
                <a:ea typeface="+mn-ea"/>
                <a:cs typeface="+mn-cs"/>
              </a:defRPr>
            </a:lvl8pPr>
            <a:lvl9pPr marL="5347987" indent="-314587" algn="l" defTabSz="629174" rtl="0" eaLnBrk="1" latinLnBrk="0" hangingPunct="1">
              <a:spcBef>
                <a:spcPct val="20000"/>
              </a:spcBef>
              <a:buFont typeface="Arial"/>
              <a:buChar char="•"/>
              <a:defRPr sz="2800" kern="1200">
                <a:solidFill>
                  <a:schemeClr val="tx1"/>
                </a:solidFill>
                <a:latin typeface="+mn-lt"/>
                <a:ea typeface="+mn-ea"/>
                <a:cs typeface="+mn-cs"/>
              </a:defRPr>
            </a:lvl9pPr>
          </a:lstStyle>
          <a:p>
            <a:pPr marL="0" indent="0" algn="ctr">
              <a:buNone/>
            </a:pPr>
            <a:r>
              <a:rPr lang="es-MX" altLang="es-MX" b="1" dirty="0">
                <a:solidFill>
                  <a:srgbClr val="595959"/>
                </a:solidFill>
                <a:latin typeface="Century Gothic" panose="020B0502020202020204" pitchFamily="34" charset="0"/>
                <a:cs typeface="Calibri"/>
              </a:rPr>
              <a:t>ALTERNATIVE A VS. ALTERNATIVE B</a:t>
            </a:r>
            <a:endParaRPr lang="es-ES" altLang="es-MX" b="1" dirty="0">
              <a:solidFill>
                <a:srgbClr val="595959"/>
              </a:solidFill>
              <a:latin typeface="Century Gothic" panose="020B0502020202020204" pitchFamily="34" charset="0"/>
              <a:cs typeface="Calibri"/>
            </a:endParaRPr>
          </a:p>
          <a:p>
            <a:pPr algn="ctr"/>
            <a:endParaRPr lang="es-ES" dirty="0">
              <a:latin typeface="Century Gothic" panose="020B0502020202020204" pitchFamily="34" charset="0"/>
            </a:endParaRPr>
          </a:p>
        </p:txBody>
      </p:sp>
    </p:spTree>
    <p:extLst>
      <p:ext uri="{BB962C8B-B14F-4D97-AF65-F5344CB8AC3E}">
        <p14:creationId xmlns:p14="http://schemas.microsoft.com/office/powerpoint/2010/main" val="687759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pic>
        <p:nvPicPr>
          <p:cNvPr id="6" name="Imagen 1" descr="7.png">
            <a:extLst>
              <a:ext uri="{FF2B5EF4-FFF2-40B4-BE49-F238E27FC236}">
                <a16:creationId xmlns:a16="http://schemas.microsoft.com/office/drawing/2014/main" id="{25442999-3BCD-446A-9B33-293A882361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7607" y="3058961"/>
            <a:ext cx="4455194" cy="4444434"/>
          </a:xfrm>
          <a:prstGeom prst="rect">
            <a:avLst/>
          </a:prstGeom>
        </p:spPr>
      </p:pic>
      <p:sp>
        <p:nvSpPr>
          <p:cNvPr id="7" name="Text Box 8">
            <a:extLst>
              <a:ext uri="{FF2B5EF4-FFF2-40B4-BE49-F238E27FC236}">
                <a16:creationId xmlns:a16="http://schemas.microsoft.com/office/drawing/2014/main" id="{ABADF43A-E9EC-48F6-B855-DD0992361C6B}"/>
              </a:ext>
            </a:extLst>
          </p:cNvPr>
          <p:cNvSpPr txBox="1">
            <a:spLocks noChangeArrowheads="1"/>
          </p:cNvSpPr>
          <p:nvPr/>
        </p:nvSpPr>
        <p:spPr bwMode="auto">
          <a:xfrm>
            <a:off x="1905000" y="4513547"/>
            <a:ext cx="950748" cy="153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5835" tIns="62918" rIns="125835" bIns="62918">
            <a:spAutoFit/>
          </a:bodyPr>
          <a:lstStyle/>
          <a:p>
            <a:r>
              <a:rPr lang="es-MX" altLang="es-MX" sz="8800" b="1" dirty="0">
                <a:solidFill>
                  <a:schemeClr val="accent2"/>
                </a:solidFill>
              </a:rPr>
              <a:t>$</a:t>
            </a:r>
            <a:endParaRPr lang="es-ES" altLang="es-MX" sz="8800" b="1" dirty="0">
              <a:solidFill>
                <a:schemeClr val="accent2"/>
              </a:solidFill>
            </a:endParaRPr>
          </a:p>
        </p:txBody>
      </p:sp>
      <p:sp>
        <p:nvSpPr>
          <p:cNvPr id="8" name="Rectangle 7">
            <a:extLst>
              <a:ext uri="{FF2B5EF4-FFF2-40B4-BE49-F238E27FC236}">
                <a16:creationId xmlns:a16="http://schemas.microsoft.com/office/drawing/2014/main" id="{709651A3-4BF4-4FB8-B365-E1EB47045D3B}"/>
              </a:ext>
            </a:extLst>
          </p:cNvPr>
          <p:cNvSpPr/>
          <p:nvPr/>
        </p:nvSpPr>
        <p:spPr>
          <a:xfrm>
            <a:off x="2915904" y="2227964"/>
            <a:ext cx="4038600" cy="830997"/>
          </a:xfrm>
          <a:prstGeom prst="rect">
            <a:avLst/>
          </a:prstGeom>
        </p:spPr>
        <p:txBody>
          <a:bodyPr wrap="square">
            <a:spAutoFit/>
          </a:bodyPr>
          <a:lstStyle/>
          <a:p>
            <a:r>
              <a:rPr lang="es-MX" altLang="es-MX" sz="4800" dirty="0" err="1">
                <a:solidFill>
                  <a:srgbClr val="595959"/>
                </a:solidFill>
                <a:latin typeface="Century Gothic" panose="020B0502020202020204" pitchFamily="34" charset="0"/>
              </a:rPr>
              <a:t>Effectiveness</a:t>
            </a:r>
            <a:endParaRPr lang="en-US" sz="4800" dirty="0">
              <a:latin typeface="Century Gothic" panose="020B0502020202020204" pitchFamily="34" charset="0"/>
            </a:endParaRPr>
          </a:p>
        </p:txBody>
      </p:sp>
      <p:sp>
        <p:nvSpPr>
          <p:cNvPr id="9" name="object 3">
            <a:extLst>
              <a:ext uri="{FF2B5EF4-FFF2-40B4-BE49-F238E27FC236}">
                <a16:creationId xmlns:a16="http://schemas.microsoft.com/office/drawing/2014/main" id="{B5B52D97-6BE1-4B16-8ABD-D5FF74D12E38}"/>
              </a:ext>
            </a:extLst>
          </p:cNvPr>
          <p:cNvSpPr txBox="1"/>
          <p:nvPr/>
        </p:nvSpPr>
        <p:spPr>
          <a:xfrm>
            <a:off x="533400" y="517564"/>
            <a:ext cx="9296399" cy="1346522"/>
          </a:xfrm>
          <a:prstGeom prst="rect">
            <a:avLst/>
          </a:prstGeom>
        </p:spPr>
        <p:txBody>
          <a:bodyPr vert="horz" wrap="square" lIns="0" tIns="0" rIns="0" bIns="0" rtlCol="0">
            <a:spAutoFit/>
          </a:bodyPr>
          <a:lstStyle/>
          <a:p>
            <a:pPr marL="12700">
              <a:lnSpc>
                <a:spcPts val="5480"/>
              </a:lnSpc>
            </a:pPr>
            <a:r>
              <a:rPr lang="en-US" sz="4800" b="1" spc="-200" dirty="0">
                <a:solidFill>
                  <a:srgbClr val="ECCE18"/>
                </a:solidFill>
                <a:latin typeface="Century Gothic" panose="020B0502020202020204" pitchFamily="34" charset="0"/>
                <a:cs typeface="Gill Sans MT"/>
              </a:rPr>
              <a:t>Commonly Used Decision Model</a:t>
            </a:r>
            <a:endParaRPr sz="4800" b="1" spc="-200" dirty="0">
              <a:solidFill>
                <a:srgbClr val="ECCE18"/>
              </a:solidFill>
              <a:latin typeface="Century Gothic" panose="020B0502020202020204" pitchFamily="34" charset="0"/>
              <a:cs typeface="Gill Sans MT"/>
            </a:endParaRPr>
          </a:p>
          <a:p>
            <a:pPr marL="12700">
              <a:lnSpc>
                <a:spcPts val="5000"/>
              </a:lnSpc>
            </a:pPr>
            <a:r>
              <a:rPr lang="en-US" sz="4400" spc="-180" dirty="0">
                <a:solidFill>
                  <a:srgbClr val="301739"/>
                </a:solidFill>
                <a:latin typeface="Century Gothic" panose="020B0502020202020204" pitchFamily="34" charset="0"/>
                <a:cs typeface="Gill Sans MT"/>
              </a:rPr>
              <a:t>Elements for decision making</a:t>
            </a:r>
            <a:endParaRPr sz="4400" dirty="0">
              <a:solidFill>
                <a:srgbClr val="301739"/>
              </a:solidFill>
              <a:latin typeface="Century Gothic" panose="020B0502020202020204" pitchFamily="34" charset="0"/>
              <a:cs typeface="Gill Sans MT"/>
            </a:endParaRPr>
          </a:p>
        </p:txBody>
      </p:sp>
    </p:spTree>
    <p:extLst>
      <p:ext uri="{BB962C8B-B14F-4D97-AF65-F5344CB8AC3E}">
        <p14:creationId xmlns:p14="http://schemas.microsoft.com/office/powerpoint/2010/main" val="3493272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5" name="object 3">
            <a:extLst>
              <a:ext uri="{FF2B5EF4-FFF2-40B4-BE49-F238E27FC236}">
                <a16:creationId xmlns:a16="http://schemas.microsoft.com/office/drawing/2014/main" id="{35DB3F4C-4BC2-4E4A-956C-F14C8C0B8B57}"/>
              </a:ext>
            </a:extLst>
          </p:cNvPr>
          <p:cNvSpPr txBox="1"/>
          <p:nvPr/>
        </p:nvSpPr>
        <p:spPr>
          <a:xfrm>
            <a:off x="533400" y="517564"/>
            <a:ext cx="9296399" cy="705321"/>
          </a:xfrm>
          <a:prstGeom prst="rect">
            <a:avLst/>
          </a:prstGeom>
        </p:spPr>
        <p:txBody>
          <a:bodyPr vert="horz" wrap="square" lIns="0" tIns="0" rIns="0" bIns="0" rtlCol="0">
            <a:spAutoFit/>
          </a:bodyPr>
          <a:lstStyle/>
          <a:p>
            <a:pPr marL="12700">
              <a:lnSpc>
                <a:spcPts val="5480"/>
              </a:lnSpc>
            </a:pPr>
            <a:r>
              <a:rPr lang="en-US" sz="4800" b="1" spc="-200" dirty="0">
                <a:solidFill>
                  <a:srgbClr val="ECCE18"/>
                </a:solidFill>
                <a:latin typeface="Century Gothic" panose="020B0502020202020204" pitchFamily="34" charset="0"/>
                <a:cs typeface="Gill Sans MT"/>
              </a:rPr>
              <a:t>Commonly Used Decision Model</a:t>
            </a:r>
            <a:endParaRPr sz="4800" b="1" spc="-200" dirty="0">
              <a:solidFill>
                <a:srgbClr val="ECCE18"/>
              </a:solidFill>
              <a:latin typeface="Century Gothic" panose="020B0502020202020204" pitchFamily="34" charset="0"/>
              <a:cs typeface="Gill Sans MT"/>
            </a:endParaRPr>
          </a:p>
        </p:txBody>
      </p:sp>
      <p:graphicFrame>
        <p:nvGraphicFramePr>
          <p:cNvPr id="6" name="1 Diagrama">
            <a:extLst>
              <a:ext uri="{FF2B5EF4-FFF2-40B4-BE49-F238E27FC236}">
                <a16:creationId xmlns:a16="http://schemas.microsoft.com/office/drawing/2014/main" id="{46695039-EE40-4322-A9C0-DBA00E3A5078}"/>
              </a:ext>
            </a:extLst>
          </p:cNvPr>
          <p:cNvGraphicFramePr/>
          <p:nvPr>
            <p:extLst>
              <p:ext uri="{D42A27DB-BD31-4B8C-83A1-F6EECF244321}">
                <p14:modId xmlns:p14="http://schemas.microsoft.com/office/powerpoint/2010/main" val="3382117836"/>
              </p:ext>
            </p:extLst>
          </p:nvPr>
        </p:nvGraphicFramePr>
        <p:xfrm>
          <a:off x="533400" y="1740449"/>
          <a:ext cx="9031475" cy="54223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1934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932F8-3A1E-46BB-81E2-927006C551C1}"/>
              </a:ext>
            </a:extLst>
          </p:cNvPr>
          <p:cNvSpPr>
            <a:spLocks noGrp="1"/>
          </p:cNvSpPr>
          <p:nvPr>
            <p:ph type="title"/>
          </p:nvPr>
        </p:nvSpPr>
        <p:spPr/>
        <p:txBody>
          <a:bodyPr/>
          <a:lstStyle/>
          <a:p>
            <a:r>
              <a:rPr lang="en-US" dirty="0"/>
              <a:t>What to Do and How to Do It</a:t>
            </a:r>
          </a:p>
        </p:txBody>
      </p:sp>
      <p:sp>
        <p:nvSpPr>
          <p:cNvPr id="5" name="Text Placeholder 3">
            <a:extLst>
              <a:ext uri="{FF2B5EF4-FFF2-40B4-BE49-F238E27FC236}">
                <a16:creationId xmlns:a16="http://schemas.microsoft.com/office/drawing/2014/main" id="{2284D327-1246-4026-BA43-828823AD9487}"/>
              </a:ext>
            </a:extLst>
          </p:cNvPr>
          <p:cNvSpPr txBox="1">
            <a:spLocks/>
          </p:cNvSpPr>
          <p:nvPr/>
        </p:nvSpPr>
        <p:spPr>
          <a:xfrm>
            <a:off x="2743200" y="3352800"/>
            <a:ext cx="4648200" cy="1066800"/>
          </a:xfrm>
          <a:prstGeom prst="rect">
            <a:avLst/>
          </a:prstGeom>
        </p:spPr>
        <p:txBody>
          <a:bodyPr/>
          <a:lstStyle>
            <a:lvl1pPr marL="0" eaLnBrk="1" hangingPunct="1">
              <a:defRPr sz="4400">
                <a:solidFill>
                  <a:srgbClr val="301739"/>
                </a:solidFill>
                <a:latin typeface="Century Gothic" panose="020B0502020202020204" pitchFamily="34" charset="0"/>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6600" kern="0" dirty="0"/>
              <a:t>In practice</a:t>
            </a:r>
            <a:endParaRPr lang="en-US" kern="0" dirty="0"/>
          </a:p>
        </p:txBody>
      </p:sp>
    </p:spTree>
    <p:extLst>
      <p:ext uri="{BB962C8B-B14F-4D97-AF65-F5344CB8AC3E}">
        <p14:creationId xmlns:p14="http://schemas.microsoft.com/office/powerpoint/2010/main" val="3964242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Elements for Decision Making</a:t>
            </a:r>
            <a:endParaRPr sz="4800" b="1" spc="-100" dirty="0">
              <a:solidFill>
                <a:srgbClr val="ECCE18"/>
              </a:solidFill>
              <a:latin typeface="Century Gothic" panose="020B0502020202020204" pitchFamily="34" charset="0"/>
              <a:cs typeface="Gill Sans MT"/>
            </a:endParaRPr>
          </a:p>
        </p:txBody>
      </p:sp>
      <p:graphicFrame>
        <p:nvGraphicFramePr>
          <p:cNvPr id="9" name="4 Marcador de contenido">
            <a:extLst>
              <a:ext uri="{FF2B5EF4-FFF2-40B4-BE49-F238E27FC236}">
                <a16:creationId xmlns:a16="http://schemas.microsoft.com/office/drawing/2014/main" id="{FB7205FE-A6FD-410D-9505-A26DC97A0A1B}"/>
              </a:ext>
            </a:extLst>
          </p:cNvPr>
          <p:cNvGraphicFramePr>
            <a:graphicFrameLocks/>
          </p:cNvGraphicFramePr>
          <p:nvPr>
            <p:extLst>
              <p:ext uri="{D42A27DB-BD31-4B8C-83A1-F6EECF244321}">
                <p14:modId xmlns:p14="http://schemas.microsoft.com/office/powerpoint/2010/main" val="3987817933"/>
              </p:ext>
            </p:extLst>
          </p:nvPr>
        </p:nvGraphicFramePr>
        <p:xfrm>
          <a:off x="606679" y="2133600"/>
          <a:ext cx="8845042" cy="4484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0165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Barriers for Implementation</a:t>
            </a:r>
            <a:endParaRPr sz="4800" b="1" spc="-100" dirty="0">
              <a:solidFill>
                <a:srgbClr val="ECCE18"/>
              </a:solidFill>
              <a:latin typeface="Century Gothic" panose="020B0502020202020204" pitchFamily="34" charset="0"/>
              <a:cs typeface="Gill Sans MT"/>
            </a:endParaRPr>
          </a:p>
        </p:txBody>
      </p:sp>
      <p:graphicFrame>
        <p:nvGraphicFramePr>
          <p:cNvPr id="6" name="5 Marcador de contenido">
            <a:extLst>
              <a:ext uri="{FF2B5EF4-FFF2-40B4-BE49-F238E27FC236}">
                <a16:creationId xmlns:a16="http://schemas.microsoft.com/office/drawing/2014/main" id="{206C17E3-4EDD-4149-988A-9FC17AD3E111}"/>
              </a:ext>
            </a:extLst>
          </p:cNvPr>
          <p:cNvGraphicFramePr>
            <a:graphicFrameLocks/>
          </p:cNvGraphicFramePr>
          <p:nvPr>
            <p:extLst>
              <p:ext uri="{D42A27DB-BD31-4B8C-83A1-F6EECF244321}">
                <p14:modId xmlns:p14="http://schemas.microsoft.com/office/powerpoint/2010/main" val="2828982903"/>
              </p:ext>
            </p:extLst>
          </p:nvPr>
        </p:nvGraphicFramePr>
        <p:xfrm>
          <a:off x="538696" y="2209800"/>
          <a:ext cx="8981007" cy="4152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4220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94974" y="1391378"/>
            <a:ext cx="8973419" cy="6140142"/>
          </a:xfrm>
          <a:prstGeom prst="rect">
            <a:avLst/>
          </a:prstGeom>
        </p:spPr>
        <p:txBody>
          <a:bodyPr vert="horz" wrap="square" lIns="0" tIns="0" rIns="0" bIns="0" rtlCol="0">
            <a:spAutoFit/>
          </a:bodyPr>
          <a:lstStyle/>
          <a:p>
            <a:pPr marL="12700"/>
            <a:r>
              <a:rPr lang="en-US" sz="2800" b="1" spc="-140" dirty="0">
                <a:solidFill>
                  <a:srgbClr val="231F20"/>
                </a:solidFill>
                <a:latin typeface="Century Gothic" panose="020B0502020202020204" pitchFamily="34" charset="0"/>
                <a:cs typeface="Futura LT Pro Book"/>
              </a:rPr>
              <a:t>Learning objective:</a:t>
            </a:r>
            <a:endParaRPr sz="2800" b="1" dirty="0">
              <a:latin typeface="Century Gothic" panose="020B0502020202020204" pitchFamily="34" charset="0"/>
              <a:cs typeface="Futura LT Pro Book"/>
            </a:endParaRPr>
          </a:p>
          <a:p>
            <a:pPr marL="225425">
              <a:spcBef>
                <a:spcPts val="1200"/>
              </a:spcBef>
              <a:spcAft>
                <a:spcPts val="600"/>
              </a:spcAft>
              <a:buClr>
                <a:srgbClr val="231F20"/>
              </a:buClr>
              <a:tabLst>
                <a:tab pos="720090" algn="l"/>
              </a:tabLst>
            </a:pPr>
            <a:r>
              <a:rPr lang="en-US" sz="2400" spc="-100" dirty="0">
                <a:solidFill>
                  <a:srgbClr val="231F20"/>
                </a:solidFill>
                <a:latin typeface="Century Gothic" panose="020B0502020202020204" pitchFamily="34" charset="0"/>
                <a:cs typeface="Futura LT Pro Book"/>
              </a:rPr>
              <a:t>By the end of the session students will be able to illustrate the use of evaluation to inform evidence-based policies and programs. </a:t>
            </a:r>
          </a:p>
          <a:p>
            <a:pPr marL="795338" lvl="1" indent="-331788">
              <a:spcBef>
                <a:spcPts val="600"/>
              </a:spcBef>
              <a:buClr>
                <a:srgbClr val="FF0000"/>
              </a:buClr>
              <a:buFont typeface="Wingdings" panose="05000000000000000000" pitchFamily="2" charset="2"/>
              <a:buChar char="§"/>
              <a:tabLst>
                <a:tab pos="720090" algn="l"/>
              </a:tabLst>
            </a:pPr>
            <a:r>
              <a:rPr lang="en-US" sz="2200" spc="-100" dirty="0">
                <a:solidFill>
                  <a:srgbClr val="231F20"/>
                </a:solidFill>
                <a:latin typeface="Century Gothic" panose="020B0502020202020204" pitchFamily="34" charset="0"/>
                <a:cs typeface="Futura LT Pro Book"/>
              </a:rPr>
              <a:t>Define and identify evidence-based policies</a:t>
            </a:r>
          </a:p>
          <a:p>
            <a:pPr marL="795338" lvl="1" indent="-331788">
              <a:spcBef>
                <a:spcPts val="600"/>
              </a:spcBef>
              <a:spcAft>
                <a:spcPts val="600"/>
              </a:spcAft>
              <a:buClr>
                <a:srgbClr val="FF0000"/>
              </a:buClr>
              <a:buFont typeface="Wingdings" panose="05000000000000000000" pitchFamily="2" charset="2"/>
              <a:buChar char="§"/>
              <a:tabLst>
                <a:tab pos="720090" algn="l"/>
              </a:tabLst>
            </a:pPr>
            <a:r>
              <a:rPr lang="en-US" sz="2200" spc="-100" dirty="0">
                <a:solidFill>
                  <a:srgbClr val="231F20"/>
                </a:solidFill>
                <a:latin typeface="Century Gothic" panose="020B0502020202020204" pitchFamily="34" charset="0"/>
                <a:cs typeface="Futura LT Pro Book"/>
              </a:rPr>
              <a:t>Describe how evaluation can contribute to </a:t>
            </a:r>
            <a:br>
              <a:rPr lang="en-US" sz="2200" spc="-100" dirty="0">
                <a:solidFill>
                  <a:srgbClr val="231F20"/>
                </a:solidFill>
                <a:latin typeface="Century Gothic" panose="020B0502020202020204" pitchFamily="34" charset="0"/>
                <a:cs typeface="Futura LT Pro Book"/>
              </a:rPr>
            </a:br>
            <a:r>
              <a:rPr lang="en-US" sz="2200" spc="-100" dirty="0">
                <a:solidFill>
                  <a:srgbClr val="231F20"/>
                </a:solidFill>
                <a:latin typeface="Century Gothic" panose="020B0502020202020204" pitchFamily="34" charset="0"/>
                <a:cs typeface="Futura LT Pro Book"/>
              </a:rPr>
              <a:t>evidence-based policies</a:t>
            </a:r>
          </a:p>
          <a:p>
            <a:pPr marL="12700"/>
            <a:r>
              <a:rPr lang="en-US" sz="2800" b="1" spc="-140" dirty="0">
                <a:solidFill>
                  <a:srgbClr val="231F20"/>
                </a:solidFill>
                <a:latin typeface="Century Gothic" panose="020B0502020202020204" pitchFamily="34" charset="0"/>
                <a:cs typeface="Futura LT Pro Book"/>
              </a:rPr>
              <a:t>Topics:</a:t>
            </a:r>
            <a:endParaRPr lang="en-US" sz="2800" b="1" dirty="0">
              <a:latin typeface="Century Gothic" panose="020B0502020202020204" pitchFamily="34" charset="0"/>
              <a:cs typeface="Futura LT Pro Book"/>
            </a:endParaRPr>
          </a:p>
          <a:p>
            <a:pPr marL="812800" indent="-342900">
              <a:spcBef>
                <a:spcPts val="1200"/>
              </a:spcBef>
              <a:buClr>
                <a:srgbClr val="FF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cs typeface="Futura LT Pro Book"/>
              </a:rPr>
              <a:t>What are evidence-based policies?</a:t>
            </a:r>
          </a:p>
          <a:p>
            <a:pPr marL="812800" indent="-342900">
              <a:spcBef>
                <a:spcPts val="600"/>
              </a:spcBef>
              <a:buClr>
                <a:srgbClr val="FF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cs typeface="Futura LT Pro Book"/>
              </a:rPr>
              <a:t>How evaluation informs and influences policy</a:t>
            </a:r>
          </a:p>
          <a:p>
            <a:pPr marL="812800" indent="-342900">
              <a:spcBef>
                <a:spcPts val="600"/>
              </a:spcBef>
              <a:buClr>
                <a:srgbClr val="FF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cs typeface="Futura LT Pro Book"/>
              </a:rPr>
              <a:t>How politics affect evaluation work—speaking truth </a:t>
            </a:r>
            <a:br>
              <a:rPr lang="en-US" sz="2400" spc="-100" dirty="0">
                <a:solidFill>
                  <a:srgbClr val="231F20"/>
                </a:solidFill>
                <a:latin typeface="Century Gothic" panose="020B0502020202020204" pitchFamily="34" charset="0"/>
                <a:cs typeface="Futura LT Pro Book"/>
              </a:rPr>
            </a:br>
            <a:r>
              <a:rPr lang="en-US" sz="2400" spc="-100" dirty="0">
                <a:solidFill>
                  <a:srgbClr val="231F20"/>
                </a:solidFill>
                <a:latin typeface="Century Gothic" panose="020B0502020202020204" pitchFamily="34" charset="0"/>
                <a:cs typeface="Futura LT Pro Book"/>
              </a:rPr>
              <a:t>to power</a:t>
            </a:r>
          </a:p>
          <a:p>
            <a:pPr marL="812800" indent="-342900">
              <a:spcBef>
                <a:spcPts val="600"/>
              </a:spcBef>
              <a:buClr>
                <a:srgbClr val="FF0000"/>
              </a:buClr>
              <a:buFont typeface="Wingdings" panose="05000000000000000000" pitchFamily="2" charset="2"/>
              <a:buChar char="§"/>
              <a:tabLst>
                <a:tab pos="720090" algn="l"/>
              </a:tabLst>
            </a:pPr>
            <a:r>
              <a:rPr lang="en-US" sz="2400" spc="-100" dirty="0">
                <a:solidFill>
                  <a:srgbClr val="231F20"/>
                </a:solidFill>
                <a:latin typeface="Century Gothic" panose="020B0502020202020204" pitchFamily="34" charset="0"/>
                <a:cs typeface="Futura LT Pro Book"/>
              </a:rPr>
              <a:t>Examples of policy-making in practice:</a:t>
            </a:r>
          </a:p>
          <a:p>
            <a:pPr marL="1258888" lvl="1" indent="-331788">
              <a:spcBef>
                <a:spcPts val="600"/>
              </a:spcBef>
              <a:buSzPct val="75000"/>
              <a:buFont typeface="Futura LT Pro Book"/>
              <a:buChar char="•"/>
              <a:tabLst>
                <a:tab pos="720090" algn="l"/>
              </a:tabLst>
            </a:pPr>
            <a:r>
              <a:rPr lang="en-US" sz="2200" spc="-100" dirty="0">
                <a:solidFill>
                  <a:srgbClr val="231F20"/>
                </a:solidFill>
                <a:latin typeface="Century Gothic" panose="020B0502020202020204" pitchFamily="34" charset="0"/>
                <a:cs typeface="Futura LT Pro Book"/>
              </a:rPr>
              <a:t>Where policies went wrong because of lack of information</a:t>
            </a:r>
          </a:p>
          <a:p>
            <a:pPr marL="1258888" lvl="1" indent="-331788">
              <a:spcBef>
                <a:spcPts val="600"/>
              </a:spcBef>
              <a:buSzPct val="75000"/>
              <a:buFont typeface="Futura LT Pro Book"/>
              <a:buChar char="•"/>
              <a:tabLst>
                <a:tab pos="720090" algn="l"/>
              </a:tabLst>
            </a:pPr>
            <a:r>
              <a:rPr lang="en-US" sz="2200" spc="-100" dirty="0">
                <a:solidFill>
                  <a:srgbClr val="231F20"/>
                </a:solidFill>
                <a:latin typeface="Century Gothic" panose="020B0502020202020204" pitchFamily="34" charset="0"/>
                <a:cs typeface="Futura LT Pro Book"/>
              </a:rPr>
              <a:t>Evaluations that contribute to inform policies</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Session 2 Overview</a:t>
            </a:r>
            <a:endParaRPr sz="4800" b="1" spc="-100" dirty="0">
              <a:solidFill>
                <a:srgbClr val="ECCE18"/>
              </a:solidFill>
              <a:latin typeface="Century Gothic" panose="020B0502020202020204" pitchFamily="34" charset="0"/>
              <a:cs typeface="Gill Sans MT"/>
            </a:endParaRPr>
          </a:p>
        </p:txBody>
      </p:sp>
    </p:spTree>
    <p:extLst>
      <p:ext uri="{BB962C8B-B14F-4D97-AF65-F5344CB8AC3E}">
        <p14:creationId xmlns:p14="http://schemas.microsoft.com/office/powerpoint/2010/main" val="2367183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457200"/>
            <a:ext cx="9029803" cy="1295400"/>
          </a:xfrm>
        </p:spPr>
        <p:txBody>
          <a:bodyPr/>
          <a:lstStyle/>
          <a:p>
            <a:r>
              <a:rPr lang="en-US" sz="4800" kern="1200" spc="-100" dirty="0">
                <a:solidFill>
                  <a:srgbClr val="ECCE18"/>
                </a:solidFill>
                <a:latin typeface="Century Gothic" panose="020B0502020202020204" pitchFamily="34" charset="0"/>
                <a:ea typeface="+mn-ea"/>
              </a:rPr>
              <a:t>Discussion</a:t>
            </a:r>
            <a:r>
              <a:rPr lang="en-US" dirty="0"/>
              <a:t> </a:t>
            </a:r>
            <a:r>
              <a:rPr lang="en-US" sz="4800" kern="1200" spc="-100" dirty="0">
                <a:solidFill>
                  <a:srgbClr val="ECCE18"/>
                </a:solidFill>
                <a:latin typeface="Century Gothic" panose="020B0502020202020204" pitchFamily="34" charset="0"/>
                <a:ea typeface="+mn-ea"/>
              </a:rPr>
              <a:t>Points</a:t>
            </a:r>
          </a:p>
        </p:txBody>
      </p:sp>
      <p:sp>
        <p:nvSpPr>
          <p:cNvPr id="3" name="2 Marcador de contenido"/>
          <p:cNvSpPr>
            <a:spLocks noGrp="1"/>
          </p:cNvSpPr>
          <p:nvPr>
            <p:ph idx="1"/>
          </p:nvPr>
        </p:nvSpPr>
        <p:spPr>
          <a:xfrm>
            <a:off x="1028700" y="2173829"/>
            <a:ext cx="8305903" cy="5141371"/>
          </a:xfrm>
        </p:spPr>
        <p:txBody>
          <a:bodyPr/>
          <a:lstStyle/>
          <a:p>
            <a:pPr marL="457200" indent="-457200">
              <a:spcAft>
                <a:spcPts val="2400"/>
              </a:spcAft>
              <a:buClr>
                <a:srgbClr val="FF0000"/>
              </a:buClr>
              <a:buFont typeface="Wingdings" panose="05000000000000000000" pitchFamily="2" charset="2"/>
              <a:buChar char="§"/>
            </a:pPr>
            <a:r>
              <a:rPr lang="en-US" sz="4000" kern="1200" dirty="0">
                <a:solidFill>
                  <a:srgbClr val="231F20"/>
                </a:solidFill>
                <a:latin typeface="Century Gothic" panose="020B0502020202020204" pitchFamily="34" charset="0"/>
              </a:rPr>
              <a:t>Evaluation as a tool to generate evidence for policies</a:t>
            </a:r>
          </a:p>
          <a:p>
            <a:pPr marL="457200" indent="-457200">
              <a:buClr>
                <a:srgbClr val="FF0000"/>
              </a:buClr>
              <a:buFont typeface="Wingdings" panose="05000000000000000000" pitchFamily="2" charset="2"/>
              <a:buChar char="§"/>
            </a:pPr>
            <a:r>
              <a:rPr lang="en-US" sz="4000" kern="1200" dirty="0">
                <a:solidFill>
                  <a:srgbClr val="231F20"/>
                </a:solidFill>
                <a:latin typeface="Century Gothic" panose="020B0502020202020204" pitchFamily="34" charset="0"/>
              </a:rPr>
              <a:t>Politics affecting policies</a:t>
            </a:r>
          </a:p>
        </p:txBody>
      </p:sp>
    </p:spTree>
    <p:extLst>
      <p:ext uri="{BB962C8B-B14F-4D97-AF65-F5344CB8AC3E}">
        <p14:creationId xmlns:p14="http://schemas.microsoft.com/office/powerpoint/2010/main" val="470484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762000" y="2438400"/>
            <a:ext cx="8973587" cy="5247590"/>
          </a:xfrm>
          <a:prstGeom prst="rect">
            <a:avLst/>
          </a:prstGeom>
        </p:spPr>
        <p:txBody>
          <a:bodyPr vert="horz" wrap="square" lIns="0" tIns="0" rIns="0" bIns="0" rtlCol="0">
            <a:spAutoFit/>
          </a:bodyPr>
          <a:lstStyle/>
          <a:p>
            <a:pPr>
              <a:spcAft>
                <a:spcPts val="600"/>
              </a:spcAft>
            </a:pPr>
            <a:r>
              <a:rPr lang="en-US" sz="2400" dirty="0">
                <a:latin typeface="Century Gothic" panose="020B0502020202020204" pitchFamily="34" charset="0"/>
              </a:rPr>
              <a:t>In small groups, discuss the following questions/issues </a:t>
            </a:r>
            <a:br>
              <a:rPr lang="en-US" sz="2400" dirty="0">
                <a:latin typeface="Century Gothic" panose="020B0502020202020204" pitchFamily="34" charset="0"/>
              </a:rPr>
            </a:br>
            <a:r>
              <a:rPr lang="en-US" sz="2400" dirty="0">
                <a:latin typeface="Century Gothic" panose="020B0502020202020204" pitchFamily="34" charset="0"/>
              </a:rPr>
              <a:t>(15-20 minutes):</a:t>
            </a:r>
          </a:p>
          <a:p>
            <a:pPr marL="622300" lvl="1" indent="-449263">
              <a:buFont typeface="+mj-lt"/>
              <a:buAutoNum type="arabicPeriod"/>
            </a:pPr>
            <a:r>
              <a:rPr lang="en-US" sz="2200" dirty="0">
                <a:latin typeface="Century Gothic" panose="020B0502020202020204" pitchFamily="34" charset="0"/>
              </a:rPr>
              <a:t>How does evaluation contribute to evidence? Explain the different levels of evidence and how each can contribute </a:t>
            </a:r>
            <a:br>
              <a:rPr lang="en-US" sz="2200" dirty="0">
                <a:latin typeface="Century Gothic" panose="020B0502020202020204" pitchFamily="34" charset="0"/>
              </a:rPr>
            </a:br>
            <a:r>
              <a:rPr lang="en-US" sz="2200" dirty="0">
                <a:latin typeface="Century Gothic" panose="020B0502020202020204" pitchFamily="34" charset="0"/>
              </a:rPr>
              <a:t>to better policies. Propose examples of these levels.</a:t>
            </a:r>
          </a:p>
          <a:p>
            <a:pPr marL="622300" lvl="1" indent="-449263">
              <a:buFont typeface="+mj-lt"/>
              <a:buAutoNum type="arabicPeriod"/>
            </a:pPr>
            <a:r>
              <a:rPr lang="en-US" sz="2200" dirty="0">
                <a:latin typeface="Century Gothic" panose="020B0502020202020204" pitchFamily="34" charset="0"/>
              </a:rPr>
              <a:t>What are the main barriers to using evidence in the design </a:t>
            </a:r>
            <a:br>
              <a:rPr lang="en-US" sz="2200" dirty="0">
                <a:latin typeface="Century Gothic" panose="020B0502020202020204" pitchFamily="34" charset="0"/>
              </a:rPr>
            </a:br>
            <a:r>
              <a:rPr lang="en-US" sz="2200" dirty="0">
                <a:latin typeface="Century Gothic" panose="020B0502020202020204" pitchFamily="34" charset="0"/>
              </a:rPr>
              <a:t>of public interventions? Who are the relevant stakeholders </a:t>
            </a:r>
            <a:br>
              <a:rPr lang="en-US" sz="2200" dirty="0">
                <a:latin typeface="Century Gothic" panose="020B0502020202020204" pitchFamily="34" charset="0"/>
              </a:rPr>
            </a:br>
            <a:r>
              <a:rPr lang="en-US" sz="2200" dirty="0">
                <a:latin typeface="Century Gothic" panose="020B0502020202020204" pitchFamily="34" charset="0"/>
              </a:rPr>
              <a:t>in this process?</a:t>
            </a:r>
          </a:p>
          <a:p>
            <a:pPr marL="622300" lvl="1" indent="-449263">
              <a:buFont typeface="+mj-lt"/>
              <a:buAutoNum type="arabicPeriod"/>
            </a:pPr>
            <a:r>
              <a:rPr lang="en-US" sz="2200" dirty="0">
                <a:latin typeface="Century Gothic" panose="020B0502020202020204" pitchFamily="34" charset="0"/>
              </a:rPr>
              <a:t>Thinking as an implementer, what are the main issues that limit the use of evidence in designing interventions?</a:t>
            </a:r>
          </a:p>
          <a:p>
            <a:pPr marL="622300" lvl="1" indent="-449263">
              <a:spcAft>
                <a:spcPts val="1800"/>
              </a:spcAft>
              <a:buFont typeface="+mj-lt"/>
              <a:buAutoNum type="arabicPeriod"/>
            </a:pPr>
            <a:r>
              <a:rPr lang="en-US" sz="2200" dirty="0">
                <a:latin typeface="Century Gothic" panose="020B0502020202020204" pitchFamily="34" charset="0"/>
              </a:rPr>
              <a:t>How can evaluators contribute to increased use of evidence in the design of public interventions?</a:t>
            </a:r>
          </a:p>
          <a:p>
            <a:r>
              <a:rPr lang="en-US" sz="2400" dirty="0">
                <a:latin typeface="Century Gothic" panose="020B0502020202020204" pitchFamily="34" charset="0"/>
              </a:rPr>
              <a:t>After discussion, each group will present the main points </a:t>
            </a:r>
            <a:br>
              <a:rPr lang="en-US" sz="2400" dirty="0">
                <a:latin typeface="Century Gothic" panose="020B0502020202020204" pitchFamily="34" charset="0"/>
              </a:rPr>
            </a:br>
            <a:r>
              <a:rPr lang="en-US" sz="2400" dirty="0">
                <a:latin typeface="Century Gothic" panose="020B0502020202020204" pitchFamily="34" charset="0"/>
              </a:rPr>
              <a:t>to the class.</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1833835"/>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Activity 1:</a:t>
            </a:r>
          </a:p>
          <a:p>
            <a:pPr marL="12700">
              <a:lnSpc>
                <a:spcPts val="4400"/>
              </a:lnSpc>
            </a:pPr>
            <a:r>
              <a:rPr lang="en-US" sz="3600" spc="-180" dirty="0">
                <a:solidFill>
                  <a:srgbClr val="301739"/>
                </a:solidFill>
                <a:latin typeface="Century Gothic" panose="020B0502020202020204" pitchFamily="34" charset="0"/>
                <a:cs typeface="Gill Sans MT"/>
              </a:rPr>
              <a:t>Evaluation as a tool to generate evidence </a:t>
            </a:r>
            <a:br>
              <a:rPr lang="en-US" sz="3600" spc="-180" dirty="0">
                <a:solidFill>
                  <a:srgbClr val="301739"/>
                </a:solidFill>
                <a:latin typeface="Century Gothic" panose="020B0502020202020204" pitchFamily="34" charset="0"/>
                <a:cs typeface="Gill Sans MT"/>
              </a:rPr>
            </a:br>
            <a:r>
              <a:rPr lang="en-US" sz="3600" spc="-180" dirty="0">
                <a:solidFill>
                  <a:srgbClr val="301739"/>
                </a:solidFill>
                <a:latin typeface="Century Gothic" panose="020B0502020202020204" pitchFamily="34" charset="0"/>
                <a:cs typeface="Gill Sans MT"/>
              </a:rPr>
              <a:t>for policies (30 mins.)</a:t>
            </a:r>
            <a:endParaRPr sz="3600" dirty="0">
              <a:solidFill>
                <a:srgbClr val="301739"/>
              </a:solidFill>
              <a:latin typeface="Century Gothic" panose="020B0502020202020204" pitchFamily="34" charset="0"/>
              <a:cs typeface="Gill Sans MT"/>
            </a:endParaRPr>
          </a:p>
        </p:txBody>
      </p:sp>
    </p:spTree>
    <p:extLst>
      <p:ext uri="{BB962C8B-B14F-4D97-AF65-F5344CB8AC3E}">
        <p14:creationId xmlns:p14="http://schemas.microsoft.com/office/powerpoint/2010/main" val="12964166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9C6A1-05D1-4E4C-B93E-F251F5BD4DF1}"/>
              </a:ext>
            </a:extLst>
          </p:cNvPr>
          <p:cNvSpPr>
            <a:spLocks noGrp="1"/>
          </p:cNvSpPr>
          <p:nvPr>
            <p:ph type="title"/>
          </p:nvPr>
        </p:nvSpPr>
        <p:spPr/>
        <p:txBody>
          <a:bodyPr/>
          <a:lstStyle/>
          <a:p>
            <a:r>
              <a:rPr lang="en-US" dirty="0"/>
              <a:t>Activity 2: Policy Case Study</a:t>
            </a:r>
          </a:p>
        </p:txBody>
      </p:sp>
      <p:sp>
        <p:nvSpPr>
          <p:cNvPr id="3" name="Text Placeholder 2">
            <a:extLst>
              <a:ext uri="{FF2B5EF4-FFF2-40B4-BE49-F238E27FC236}">
                <a16:creationId xmlns:a16="http://schemas.microsoft.com/office/drawing/2014/main" id="{D7F4CEF8-4563-4B89-8287-373A75F041F1}"/>
              </a:ext>
            </a:extLst>
          </p:cNvPr>
          <p:cNvSpPr>
            <a:spLocks noGrp="1"/>
          </p:cNvSpPr>
          <p:nvPr>
            <p:ph type="body" sz="quarter" idx="10"/>
          </p:nvPr>
        </p:nvSpPr>
        <p:spPr>
          <a:xfrm>
            <a:off x="876300" y="2667000"/>
            <a:ext cx="8305800" cy="2590800"/>
          </a:xfrm>
        </p:spPr>
        <p:txBody>
          <a:bodyPr/>
          <a:lstStyle/>
          <a:p>
            <a:pPr>
              <a:lnSpc>
                <a:spcPts val="4400"/>
              </a:lnSpc>
            </a:pPr>
            <a:r>
              <a:rPr lang="en-US" sz="3200" i="1" dirty="0">
                <a:solidFill>
                  <a:srgbClr val="C83537"/>
                </a:solidFill>
              </a:rPr>
              <a:t>[Add questions for discussion here based on the selected case study. One option around implementation of the sugar-sweetened beverage tax in Mexico </a:t>
            </a:r>
            <a:br>
              <a:rPr lang="en-US" sz="3200" i="1" dirty="0">
                <a:solidFill>
                  <a:srgbClr val="C83537"/>
                </a:solidFill>
              </a:rPr>
            </a:br>
            <a:r>
              <a:rPr lang="en-US" sz="3200" i="1" dirty="0">
                <a:solidFill>
                  <a:srgbClr val="C83537"/>
                </a:solidFill>
              </a:rPr>
              <a:t>is included in the syllabus.]</a:t>
            </a:r>
          </a:p>
        </p:txBody>
      </p:sp>
    </p:spTree>
    <p:extLst>
      <p:ext uri="{BB962C8B-B14F-4D97-AF65-F5344CB8AC3E}">
        <p14:creationId xmlns:p14="http://schemas.microsoft.com/office/powerpoint/2010/main" val="10801096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762000" y="1453248"/>
            <a:ext cx="8973587" cy="5993949"/>
          </a:xfrm>
          <a:prstGeom prst="rect">
            <a:avLst/>
          </a:prstGeom>
        </p:spPr>
        <p:txBody>
          <a:bodyPr vert="horz" wrap="square" lIns="0" tIns="0" rIns="0" bIns="0" rtlCol="0">
            <a:spAutoFit/>
          </a:bodyPr>
          <a:lstStyle/>
          <a:p>
            <a:pPr marL="12700">
              <a:spcAft>
                <a:spcPts val="600"/>
              </a:spcAft>
            </a:pPr>
            <a:r>
              <a:rPr lang="en-US" sz="2800" b="1" dirty="0">
                <a:solidFill>
                  <a:srgbClr val="231F20"/>
                </a:solidFill>
                <a:latin typeface="Century Gothic" panose="020B0502020202020204" pitchFamily="34" charset="0"/>
                <a:cs typeface="Futura LT Pro Book"/>
              </a:rPr>
              <a:t>Learning objective:</a:t>
            </a:r>
            <a:endParaRPr sz="2800" b="1" dirty="0">
              <a:latin typeface="Century Gothic" panose="020B0502020202020204" pitchFamily="34" charset="0"/>
              <a:cs typeface="Futura LT Pro Book"/>
            </a:endParaRPr>
          </a:p>
          <a:p>
            <a:pPr marL="174625">
              <a:spcAft>
                <a:spcPts val="1200"/>
              </a:spcAft>
              <a:buClr>
                <a:srgbClr val="231F20"/>
              </a:buClr>
              <a:tabLst>
                <a:tab pos="720090" algn="l"/>
              </a:tabLst>
            </a:pPr>
            <a:r>
              <a:rPr lang="en-US" sz="2400" dirty="0">
                <a:solidFill>
                  <a:srgbClr val="231F20"/>
                </a:solidFill>
                <a:latin typeface="Century Gothic" panose="020B0502020202020204" pitchFamily="34" charset="0"/>
                <a:cs typeface="Futura LT Pro Book"/>
              </a:rPr>
              <a:t>By the end of the session students will be able to illustrate the use of evaluation to inform evidence-based policies and programs. They will be able to:</a:t>
            </a:r>
          </a:p>
          <a:p>
            <a:pPr marL="685800" lvl="1" indent="-282575">
              <a:spcAft>
                <a:spcPts val="900"/>
              </a:spcAft>
              <a:buClr>
                <a:srgbClr val="FF0000"/>
              </a:buClr>
              <a:buFont typeface="Wingdings" panose="05000000000000000000" pitchFamily="2" charset="2"/>
              <a:buChar char="§"/>
              <a:tabLst>
                <a:tab pos="631825" algn="l"/>
              </a:tabLst>
            </a:pPr>
            <a:r>
              <a:rPr lang="en-US" sz="2200" dirty="0">
                <a:solidFill>
                  <a:srgbClr val="231F20"/>
                </a:solidFill>
                <a:latin typeface="Century Gothic" panose="020B0502020202020204" pitchFamily="34" charset="0"/>
                <a:cs typeface="Futura LT Pro Book"/>
              </a:rPr>
              <a:t>Define and identify evidence-based policies</a:t>
            </a:r>
          </a:p>
          <a:p>
            <a:pPr marL="685800" lvl="1" indent="-282575">
              <a:spcAft>
                <a:spcPts val="1200"/>
              </a:spcAft>
              <a:buClr>
                <a:srgbClr val="FF0000"/>
              </a:buClr>
              <a:buFont typeface="Wingdings" panose="05000000000000000000" pitchFamily="2" charset="2"/>
              <a:buChar char="§"/>
              <a:tabLst>
                <a:tab pos="631825" algn="l"/>
              </a:tabLst>
            </a:pPr>
            <a:r>
              <a:rPr lang="en-US" sz="2200" dirty="0">
                <a:solidFill>
                  <a:srgbClr val="231F20"/>
                </a:solidFill>
                <a:latin typeface="Century Gothic" panose="020B0502020202020204" pitchFamily="34" charset="0"/>
                <a:cs typeface="Futura LT Pro Book"/>
              </a:rPr>
              <a:t>Describe how evaluation can contribute </a:t>
            </a:r>
            <a:br>
              <a:rPr lang="en-US" sz="2200" dirty="0">
                <a:solidFill>
                  <a:srgbClr val="231F20"/>
                </a:solidFill>
                <a:latin typeface="Century Gothic" panose="020B0502020202020204" pitchFamily="34" charset="0"/>
                <a:cs typeface="Futura LT Pro Book"/>
              </a:rPr>
            </a:br>
            <a:r>
              <a:rPr lang="en-US" sz="2200" dirty="0">
                <a:solidFill>
                  <a:srgbClr val="231F20"/>
                </a:solidFill>
                <a:latin typeface="Century Gothic" panose="020B0502020202020204" pitchFamily="34" charset="0"/>
                <a:cs typeface="Futura LT Pro Book"/>
              </a:rPr>
              <a:t>to evidence-based policies</a:t>
            </a:r>
          </a:p>
          <a:p>
            <a:pPr marL="12700">
              <a:spcAft>
                <a:spcPts val="600"/>
              </a:spcAft>
            </a:pPr>
            <a:r>
              <a:rPr lang="en-US" sz="2800" b="1" dirty="0">
                <a:solidFill>
                  <a:srgbClr val="231F20"/>
                </a:solidFill>
                <a:latin typeface="Century Gothic" panose="020B0502020202020204" pitchFamily="34" charset="0"/>
                <a:cs typeface="Futura LT Pro Book"/>
              </a:rPr>
              <a:t>Topics:</a:t>
            </a:r>
            <a:endParaRPr lang="en-US" sz="2800" b="1" dirty="0">
              <a:latin typeface="Century Gothic" panose="020B0502020202020204" pitchFamily="34" charset="0"/>
              <a:cs typeface="Futura LT Pro Book"/>
            </a:endParaRPr>
          </a:p>
          <a:p>
            <a:pPr marL="685800" indent="-282575">
              <a:spcAft>
                <a:spcPts val="900"/>
              </a:spcAft>
              <a:buClr>
                <a:srgbClr val="FF0000"/>
              </a:buClr>
              <a:buFont typeface="Wingdings" panose="05000000000000000000" pitchFamily="2" charset="2"/>
              <a:buChar char="§"/>
              <a:tabLst>
                <a:tab pos="576263" algn="l"/>
              </a:tabLst>
            </a:pPr>
            <a:r>
              <a:rPr lang="en-US" sz="2200" dirty="0">
                <a:solidFill>
                  <a:srgbClr val="231F20"/>
                </a:solidFill>
                <a:latin typeface="Century Gothic" panose="020B0502020202020204" pitchFamily="34" charset="0"/>
                <a:cs typeface="Futura LT Pro Book"/>
              </a:rPr>
              <a:t>What are evidence-based policies?</a:t>
            </a:r>
          </a:p>
          <a:p>
            <a:pPr marL="685800" indent="-282575">
              <a:spcAft>
                <a:spcPts val="900"/>
              </a:spcAft>
              <a:buClr>
                <a:srgbClr val="FF0000"/>
              </a:buClr>
              <a:buFont typeface="Wingdings" panose="05000000000000000000" pitchFamily="2" charset="2"/>
              <a:buChar char="§"/>
              <a:tabLst>
                <a:tab pos="576263" algn="l"/>
              </a:tabLst>
            </a:pPr>
            <a:r>
              <a:rPr lang="en-US" sz="2200" dirty="0">
                <a:solidFill>
                  <a:srgbClr val="231F20"/>
                </a:solidFill>
                <a:latin typeface="Century Gothic" panose="020B0502020202020204" pitchFamily="34" charset="0"/>
                <a:cs typeface="Futura LT Pro Book"/>
              </a:rPr>
              <a:t>How evaluation informs and influences policy</a:t>
            </a:r>
          </a:p>
          <a:p>
            <a:pPr marL="685800" indent="-282575">
              <a:spcAft>
                <a:spcPts val="900"/>
              </a:spcAft>
              <a:buClr>
                <a:srgbClr val="FF0000"/>
              </a:buClr>
              <a:buFont typeface="Wingdings" panose="05000000000000000000" pitchFamily="2" charset="2"/>
              <a:buChar char="§"/>
              <a:tabLst>
                <a:tab pos="576263" algn="l"/>
              </a:tabLst>
            </a:pPr>
            <a:r>
              <a:rPr lang="en-US" sz="2200" dirty="0">
                <a:solidFill>
                  <a:srgbClr val="231F20"/>
                </a:solidFill>
                <a:latin typeface="Century Gothic" panose="020B0502020202020204" pitchFamily="34" charset="0"/>
                <a:cs typeface="Futura LT Pro Book"/>
              </a:rPr>
              <a:t>How politics affect evaluation work—speaking truth to power</a:t>
            </a:r>
          </a:p>
          <a:p>
            <a:pPr marL="685800" indent="-282575">
              <a:spcAft>
                <a:spcPts val="600"/>
              </a:spcAft>
              <a:buClr>
                <a:srgbClr val="FF0000"/>
              </a:buClr>
              <a:buFont typeface="Wingdings" panose="05000000000000000000" pitchFamily="2" charset="2"/>
              <a:buChar char="§"/>
              <a:tabLst>
                <a:tab pos="576263" algn="l"/>
              </a:tabLst>
            </a:pPr>
            <a:r>
              <a:rPr lang="en-US" sz="2200" dirty="0">
                <a:solidFill>
                  <a:srgbClr val="231F20"/>
                </a:solidFill>
                <a:latin typeface="Century Gothic" panose="020B0502020202020204" pitchFamily="34" charset="0"/>
                <a:cs typeface="Futura LT Pro Book"/>
              </a:rPr>
              <a:t>Examples of policy-making in practice:</a:t>
            </a:r>
          </a:p>
          <a:p>
            <a:pPr marL="1176338" lvl="1" indent="-315913">
              <a:spcAft>
                <a:spcPts val="600"/>
              </a:spcAft>
              <a:buClr>
                <a:schemeClr val="tx1"/>
              </a:buClr>
              <a:buSzPct val="75000"/>
              <a:buFont typeface="Futura LT Pro Book"/>
              <a:buChar char="•"/>
              <a:tabLst>
                <a:tab pos="720090" algn="l"/>
              </a:tabLst>
            </a:pPr>
            <a:r>
              <a:rPr lang="en-US" sz="2000" dirty="0">
                <a:solidFill>
                  <a:srgbClr val="231F20"/>
                </a:solidFill>
                <a:latin typeface="Century Gothic" panose="020B0502020202020204" pitchFamily="34" charset="0"/>
                <a:cs typeface="Futura LT Pro Book"/>
              </a:rPr>
              <a:t>Where policies went wrong because of lack of information</a:t>
            </a:r>
          </a:p>
          <a:p>
            <a:pPr marL="1176338" lvl="1" indent="-315913">
              <a:buClr>
                <a:schemeClr val="tx1"/>
              </a:buClr>
              <a:buSzPct val="75000"/>
              <a:buFont typeface="Futura LT Pro Book"/>
              <a:buChar char="•"/>
              <a:tabLst>
                <a:tab pos="720090" algn="l"/>
              </a:tabLst>
            </a:pPr>
            <a:r>
              <a:rPr lang="en-US" sz="2000" dirty="0">
                <a:solidFill>
                  <a:srgbClr val="231F20"/>
                </a:solidFill>
                <a:latin typeface="Century Gothic" panose="020B0502020202020204" pitchFamily="34" charset="0"/>
                <a:cs typeface="Futura LT Pro Book"/>
              </a:rPr>
              <a:t>Evaluations that contribute to inform policies</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Session 2 Overview</a:t>
            </a:r>
            <a:endParaRPr sz="4800" b="1" spc="-100" dirty="0">
              <a:solidFill>
                <a:srgbClr val="ECCE18"/>
              </a:solidFill>
              <a:latin typeface="Century Gothic" panose="020B0502020202020204" pitchFamily="34" charset="0"/>
              <a:cs typeface="Gill Sans MT"/>
            </a:endParaRPr>
          </a:p>
        </p:txBody>
      </p:sp>
    </p:spTree>
    <p:extLst>
      <p:ext uri="{BB962C8B-B14F-4D97-AF65-F5344CB8AC3E}">
        <p14:creationId xmlns:p14="http://schemas.microsoft.com/office/powerpoint/2010/main" val="16972962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p:nvPr/>
        </p:nvSpPr>
        <p:spPr>
          <a:xfrm>
            <a:off x="0" y="1143001"/>
            <a:ext cx="10058400" cy="4220630"/>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8" name="object 8"/>
          <p:cNvSpPr txBox="1"/>
          <p:nvPr/>
        </p:nvSpPr>
        <p:spPr>
          <a:xfrm>
            <a:off x="838200" y="1981200"/>
            <a:ext cx="8382000" cy="3129062"/>
          </a:xfrm>
          <a:prstGeom prst="rect">
            <a:avLst/>
          </a:prstGeom>
        </p:spPr>
        <p:txBody>
          <a:bodyPr vert="horz" wrap="square" lIns="0" tIns="0" rIns="0" bIns="0" rtlCol="0">
            <a:spAutoFit/>
          </a:bodyPr>
          <a:lstStyle/>
          <a:p>
            <a:r>
              <a:rPr lang="en-US" sz="2000" spc="-100" dirty="0">
                <a:solidFill>
                  <a:schemeClr val="bg1"/>
                </a:solidFill>
                <a:latin typeface="Century Gothic" panose="020B0502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2000" b="1" spc="-100" dirty="0">
                <a:solidFill>
                  <a:srgbClr val="ECCE18"/>
                </a:solidFill>
                <a:latin typeface="Century Gothic" panose="020B0502020202020204" pitchFamily="34" charset="0"/>
                <a:cs typeface="Futura LT Pro Book"/>
              </a:rPr>
              <a:t>www.measureevaluation.org</a:t>
            </a:r>
          </a:p>
        </p:txBody>
      </p:sp>
      <p:sp>
        <p:nvSpPr>
          <p:cNvPr id="11"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7" name="Rectangle 6"/>
          <p:cNvSpPr>
            <a:spLocks noChangeArrowheads="1"/>
          </p:cNvSpPr>
          <p:nvPr/>
        </p:nvSpPr>
        <p:spPr bwMode="auto">
          <a:xfrm>
            <a:off x="-228600" y="729235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22" name="Picture 21">
            <a:extLst>
              <a:ext uri="{FF2B5EF4-FFF2-40B4-BE49-F238E27FC236}">
                <a16:creationId xmlns:a16="http://schemas.microsoft.com/office/drawing/2014/main" id="{0D464C6F-6B65-4672-BBBC-B200352986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418" y="6012191"/>
            <a:ext cx="5805565" cy="1280160"/>
          </a:xfrm>
          <a:prstGeom prst="rect">
            <a:avLst/>
          </a:prstGeom>
        </p:spPr>
      </p:pic>
    </p:spTree>
    <p:extLst>
      <p:ext uri="{BB962C8B-B14F-4D97-AF65-F5344CB8AC3E}">
        <p14:creationId xmlns:p14="http://schemas.microsoft.com/office/powerpoint/2010/main" val="1931111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6672" y="311257"/>
            <a:ext cx="9553128" cy="1295400"/>
          </a:xfrm>
        </p:spPr>
        <p:txBody>
          <a:bodyPr/>
          <a:lstStyle/>
          <a:p>
            <a:r>
              <a:rPr lang="en-US" sz="4800" kern="1200" spc="-100" dirty="0">
                <a:solidFill>
                  <a:srgbClr val="ECCE18"/>
                </a:solidFill>
                <a:latin typeface="Century Gothic" panose="020B0502020202020204" pitchFamily="34" charset="0"/>
              </a:rPr>
              <a:t>What is Evidence</a:t>
            </a:r>
            <a:endParaRPr lang="en-US" sz="4800" kern="1200" spc="-100" dirty="0">
              <a:solidFill>
                <a:srgbClr val="ECCE18"/>
              </a:solidFill>
              <a:latin typeface="Century Gothic" panose="020B0502020202020204" pitchFamily="34" charset="0"/>
              <a:ea typeface="+mn-ea"/>
            </a:endParaRPr>
          </a:p>
        </p:txBody>
      </p:sp>
      <p:sp>
        <p:nvSpPr>
          <p:cNvPr id="3" name="2 Marcador de contenido"/>
          <p:cNvSpPr>
            <a:spLocks noGrp="1"/>
          </p:cNvSpPr>
          <p:nvPr>
            <p:ph idx="1"/>
          </p:nvPr>
        </p:nvSpPr>
        <p:spPr>
          <a:xfrm>
            <a:off x="533400" y="1606657"/>
            <a:ext cx="8776084" cy="6013343"/>
          </a:xfrm>
        </p:spPr>
        <p:txBody>
          <a:bodyPr/>
          <a:lstStyle/>
          <a:p>
            <a:pPr algn="l" rtl="0">
              <a:spcAft>
                <a:spcPts val="600"/>
              </a:spcAft>
            </a:pPr>
            <a:r>
              <a:rPr lang="en-US" sz="2800" b="1" kern="1200" spc="-140" dirty="0">
                <a:solidFill>
                  <a:srgbClr val="231F20"/>
                </a:solidFill>
                <a:latin typeface="Century Gothic" panose="020B0502020202020204" pitchFamily="34" charset="0"/>
              </a:rPr>
              <a:t>What is evidence?</a:t>
            </a:r>
          </a:p>
          <a:p>
            <a:pPr marL="622300" lvl="2" indent="-330200" algn="l" defTabSz="1066800" rtl="0">
              <a:lnSpc>
                <a:spcPct val="90000"/>
              </a:lnSpc>
              <a:spcBef>
                <a:spcPct val="0"/>
              </a:spcBef>
              <a:spcAft>
                <a:spcPct val="20000"/>
              </a:spcAft>
              <a:buClr>
                <a:srgbClr val="FF0000"/>
              </a:buClr>
              <a:buFont typeface="Wingdings" panose="05000000000000000000" pitchFamily="2" charset="2"/>
              <a:buChar char="§"/>
              <a:tabLst>
                <a:tab pos="396875" algn="l"/>
              </a:tabLst>
            </a:pPr>
            <a:r>
              <a:rPr lang="en-US" sz="2400" kern="1200" dirty="0">
                <a:solidFill>
                  <a:prstClr val="black">
                    <a:hueOff val="0"/>
                    <a:satOff val="0"/>
                    <a:lumOff val="0"/>
                    <a:alphaOff val="0"/>
                  </a:prstClr>
                </a:solidFill>
                <a:latin typeface="Century Gothic" panose="020B0502020202020204" pitchFamily="34" charset="0"/>
              </a:rPr>
              <a:t>Any form of knowledge including but not confined </a:t>
            </a:r>
            <a:br>
              <a:rPr lang="en-US" sz="2400" kern="1200" dirty="0">
                <a:solidFill>
                  <a:prstClr val="black">
                    <a:hueOff val="0"/>
                    <a:satOff val="0"/>
                    <a:lumOff val="0"/>
                    <a:alphaOff val="0"/>
                  </a:prstClr>
                </a:solidFill>
                <a:latin typeface="Century Gothic" panose="020B0502020202020204" pitchFamily="34" charset="0"/>
              </a:rPr>
            </a:br>
            <a:r>
              <a:rPr lang="en-US" sz="2400" kern="1200" dirty="0">
                <a:solidFill>
                  <a:prstClr val="black">
                    <a:hueOff val="0"/>
                    <a:satOff val="0"/>
                    <a:lumOff val="0"/>
                    <a:alphaOff val="0"/>
                  </a:prstClr>
                </a:solidFill>
                <a:latin typeface="Century Gothic" panose="020B0502020202020204" pitchFamily="34" charset="0"/>
              </a:rPr>
              <a:t>to research of sufficient quality to be used to </a:t>
            </a:r>
            <a:br>
              <a:rPr lang="en-US" sz="2400" kern="1200" dirty="0">
                <a:solidFill>
                  <a:prstClr val="black">
                    <a:hueOff val="0"/>
                    <a:satOff val="0"/>
                    <a:lumOff val="0"/>
                    <a:alphaOff val="0"/>
                  </a:prstClr>
                </a:solidFill>
                <a:latin typeface="Century Gothic" panose="020B0502020202020204" pitchFamily="34" charset="0"/>
              </a:rPr>
            </a:br>
            <a:r>
              <a:rPr lang="en-US" sz="2400" kern="1200" dirty="0">
                <a:solidFill>
                  <a:prstClr val="black">
                    <a:hueOff val="0"/>
                    <a:satOff val="0"/>
                    <a:lumOff val="0"/>
                    <a:alphaOff val="0"/>
                  </a:prstClr>
                </a:solidFill>
                <a:latin typeface="Century Gothic" panose="020B0502020202020204" pitchFamily="34" charset="0"/>
              </a:rPr>
              <a:t>inform decisions</a:t>
            </a:r>
          </a:p>
          <a:p>
            <a:pPr algn="l" rtl="0"/>
            <a:endParaRPr lang="en-US" sz="1400" b="1" kern="1200" spc="-140" dirty="0">
              <a:solidFill>
                <a:srgbClr val="231F20"/>
              </a:solidFill>
              <a:latin typeface="Century Gothic" panose="020B0502020202020204" pitchFamily="34" charset="0"/>
            </a:endParaRPr>
          </a:p>
          <a:p>
            <a:pPr algn="l" rtl="0">
              <a:spcAft>
                <a:spcPts val="600"/>
              </a:spcAft>
            </a:pPr>
            <a:r>
              <a:rPr lang="en-US" sz="2800" b="1" kern="1200" spc="-140" dirty="0">
                <a:solidFill>
                  <a:srgbClr val="231F20"/>
                </a:solidFill>
                <a:latin typeface="Century Gothic" panose="020B0502020202020204" pitchFamily="34" charset="0"/>
              </a:rPr>
              <a:t>Why do we need evidence?</a:t>
            </a:r>
          </a:p>
          <a:p>
            <a:pPr marL="622300" lvl="2" indent="-330200" algn="l" defTabSz="1066800" rtl="0">
              <a:lnSpc>
                <a:spcPct val="90000"/>
              </a:lnSpc>
              <a:spcBef>
                <a:spcPct val="0"/>
              </a:spcBef>
              <a:spcAft>
                <a:spcPct val="20000"/>
              </a:spcAft>
              <a:buClr>
                <a:srgbClr val="FF0000"/>
              </a:buClr>
              <a:buFont typeface="Wingdings" panose="05000000000000000000" pitchFamily="2" charset="2"/>
              <a:buChar char="§"/>
              <a:tabLst>
                <a:tab pos="344488" algn="l"/>
              </a:tabLst>
            </a:pPr>
            <a:r>
              <a:rPr lang="en-US" sz="2400" kern="1200" dirty="0">
                <a:solidFill>
                  <a:prstClr val="black">
                    <a:hueOff val="0"/>
                    <a:satOff val="0"/>
                    <a:lumOff val="0"/>
                    <a:alphaOff val="0"/>
                  </a:prstClr>
                </a:solidFill>
                <a:latin typeface="Century Gothic" panose="020B0502020202020204" pitchFamily="34" charset="0"/>
              </a:rPr>
              <a:t>Allows us to identify potentially effective interventions</a:t>
            </a:r>
          </a:p>
          <a:p>
            <a:pPr marL="622300" lvl="2" indent="-330200" algn="l" defTabSz="1066800" rtl="0">
              <a:lnSpc>
                <a:spcPct val="90000"/>
              </a:lnSpc>
              <a:spcBef>
                <a:spcPct val="0"/>
              </a:spcBef>
              <a:spcAft>
                <a:spcPct val="20000"/>
              </a:spcAft>
              <a:buClr>
                <a:srgbClr val="FF0000"/>
              </a:buClr>
              <a:buFont typeface="Wingdings" panose="05000000000000000000" pitchFamily="2" charset="2"/>
              <a:buChar char="§"/>
              <a:tabLst>
                <a:tab pos="344488" algn="l"/>
              </a:tabLst>
            </a:pPr>
            <a:r>
              <a:rPr lang="en-US" sz="2400" kern="1200" dirty="0">
                <a:solidFill>
                  <a:prstClr val="black">
                    <a:hueOff val="0"/>
                    <a:satOff val="0"/>
                    <a:lumOff val="0"/>
                    <a:alphaOff val="0"/>
                  </a:prstClr>
                </a:solidFill>
                <a:latin typeface="Century Gothic" panose="020B0502020202020204" pitchFamily="34" charset="0"/>
              </a:rPr>
              <a:t>Provides rationale for why an intervention may or may not work </a:t>
            </a:r>
          </a:p>
          <a:p>
            <a:pPr marL="685800" lvl="2" indent="-228600" algn="l" defTabSz="1066800" rtl="0">
              <a:lnSpc>
                <a:spcPct val="90000"/>
              </a:lnSpc>
              <a:spcBef>
                <a:spcPct val="0"/>
              </a:spcBef>
              <a:spcAft>
                <a:spcPct val="20000"/>
              </a:spcAft>
              <a:buClr>
                <a:srgbClr val="231F20"/>
              </a:buClr>
              <a:buFont typeface="Futura LT Pro Book"/>
              <a:buChar char="•"/>
              <a:tabLst>
                <a:tab pos="720090" algn="l"/>
              </a:tabLst>
            </a:pPr>
            <a:endParaRPr lang="en-US" sz="1400" kern="1200" dirty="0">
              <a:solidFill>
                <a:prstClr val="black">
                  <a:hueOff val="0"/>
                  <a:satOff val="0"/>
                  <a:lumOff val="0"/>
                  <a:alphaOff val="0"/>
                </a:prstClr>
              </a:solidFill>
              <a:latin typeface="Century Gothic" panose="020B0502020202020204" pitchFamily="34" charset="0"/>
            </a:endParaRPr>
          </a:p>
          <a:p>
            <a:pPr marL="0" lvl="1" algn="l" defTabSz="1066800" rtl="0">
              <a:lnSpc>
                <a:spcPct val="90000"/>
              </a:lnSpc>
              <a:spcBef>
                <a:spcPct val="0"/>
              </a:spcBef>
              <a:spcAft>
                <a:spcPts val="600"/>
              </a:spcAft>
              <a:buClr>
                <a:srgbClr val="231F20"/>
              </a:buClr>
              <a:tabLst>
                <a:tab pos="720090" algn="l"/>
              </a:tabLst>
            </a:pPr>
            <a:r>
              <a:rPr lang="en-US" sz="2800" b="1" kern="1200" spc="-140" dirty="0">
                <a:solidFill>
                  <a:srgbClr val="231F20"/>
                </a:solidFill>
                <a:latin typeface="Century Gothic" panose="020B0502020202020204" pitchFamily="34" charset="0"/>
              </a:rPr>
              <a:t>What is evidence-based policy? </a:t>
            </a:r>
          </a:p>
          <a:p>
            <a:pPr marL="688975" lvl="2" indent="-396875" algn="l" defTabSz="1066800" rtl="0">
              <a:lnSpc>
                <a:spcPct val="90000"/>
              </a:lnSpc>
              <a:spcBef>
                <a:spcPct val="0"/>
              </a:spcBef>
              <a:spcAft>
                <a:spcPct val="20000"/>
              </a:spcAft>
              <a:buClr>
                <a:srgbClr val="FF0000"/>
              </a:buClr>
              <a:buFont typeface="Wingdings" panose="05000000000000000000" pitchFamily="2" charset="2"/>
              <a:buChar char="§"/>
              <a:tabLst>
                <a:tab pos="463550" algn="l"/>
                <a:tab pos="622300" algn="l"/>
              </a:tabLst>
            </a:pPr>
            <a:r>
              <a:rPr lang="en-US" sz="2400" kern="1200" dirty="0">
                <a:solidFill>
                  <a:prstClr val="black">
                    <a:hueOff val="0"/>
                    <a:satOff val="0"/>
                    <a:lumOff val="0"/>
                    <a:alphaOff val="0"/>
                  </a:prstClr>
                </a:solidFill>
                <a:latin typeface="Century Gothic" panose="020B0502020202020204" pitchFamily="34" charset="0"/>
              </a:rPr>
              <a:t>Hence, evidence-based policy refers to policy informed by rigorous and methodologically sound established objective evidence from research, facts,  and data</a:t>
            </a:r>
          </a:p>
          <a:p>
            <a:pPr marL="0" lvl="1" algn="l" defTabSz="1066800" rtl="0">
              <a:lnSpc>
                <a:spcPct val="90000"/>
              </a:lnSpc>
              <a:spcBef>
                <a:spcPct val="0"/>
              </a:spcBef>
              <a:spcAft>
                <a:spcPct val="20000"/>
              </a:spcAft>
              <a:buClr>
                <a:srgbClr val="231F20"/>
              </a:buClr>
              <a:tabLst>
                <a:tab pos="720090" algn="l"/>
              </a:tabLst>
            </a:pPr>
            <a:endParaRPr lang="en-US" sz="3200" b="1" kern="1200" spc="-140" dirty="0">
              <a:solidFill>
                <a:srgbClr val="231F20"/>
              </a:solidFill>
              <a:latin typeface="Century Gothic" panose="020B0502020202020204" pitchFamily="34" charset="0"/>
            </a:endParaRPr>
          </a:p>
          <a:p>
            <a:pPr marL="0" lvl="1" algn="l" defTabSz="1066800" rtl="0">
              <a:lnSpc>
                <a:spcPct val="90000"/>
              </a:lnSpc>
              <a:spcBef>
                <a:spcPct val="0"/>
              </a:spcBef>
              <a:spcAft>
                <a:spcPct val="20000"/>
              </a:spcAft>
              <a:buClr>
                <a:srgbClr val="231F20"/>
              </a:buClr>
              <a:tabLst>
                <a:tab pos="720090" algn="l"/>
              </a:tabLst>
            </a:pPr>
            <a:endParaRPr lang="en-US" sz="3200" b="1" kern="1200" spc="-140" dirty="0">
              <a:solidFill>
                <a:srgbClr val="231F20"/>
              </a:solidFill>
              <a:latin typeface="Century Gothic" panose="020B0502020202020204" pitchFamily="34" charset="0"/>
            </a:endParaRPr>
          </a:p>
        </p:txBody>
      </p:sp>
    </p:spTree>
    <p:extLst>
      <p:ext uri="{BB962C8B-B14F-4D97-AF65-F5344CB8AC3E}">
        <p14:creationId xmlns:p14="http://schemas.microsoft.com/office/powerpoint/2010/main" val="144567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698349138"/>
              </p:ext>
            </p:extLst>
          </p:nvPr>
        </p:nvGraphicFramePr>
        <p:xfrm>
          <a:off x="436699" y="2514601"/>
          <a:ext cx="8768661" cy="4740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object 3">
            <a:extLst>
              <a:ext uri="{FF2B5EF4-FFF2-40B4-BE49-F238E27FC236}">
                <a16:creationId xmlns:a16="http://schemas.microsoft.com/office/drawing/2014/main" id="{32C09CFF-7FFE-49D9-AB0C-0B460750DC17}"/>
              </a:ext>
            </a:extLst>
          </p:cNvPr>
          <p:cNvSpPr txBox="1"/>
          <p:nvPr/>
        </p:nvSpPr>
        <p:spPr>
          <a:xfrm>
            <a:off x="436699" y="517564"/>
            <a:ext cx="9430619" cy="1410643"/>
          </a:xfrm>
          <a:prstGeom prst="rect">
            <a:avLst/>
          </a:prstGeom>
        </p:spPr>
        <p:txBody>
          <a:bodyPr vert="horz" wrap="square" lIns="0" tIns="0" rIns="0" bIns="0" rtlCol="0">
            <a:spAutoFit/>
          </a:bodyPr>
          <a:lstStyle/>
          <a:p>
            <a:pPr marL="12700">
              <a:lnSpc>
                <a:spcPts val="5480"/>
              </a:lnSpc>
            </a:pPr>
            <a:r>
              <a:rPr lang="en-US" sz="4800" b="1" spc="-200" dirty="0">
                <a:solidFill>
                  <a:srgbClr val="ECCE18"/>
                </a:solidFill>
                <a:latin typeface="Century Gothic" panose="020B0502020202020204" pitchFamily="34" charset="0"/>
                <a:cs typeface="Gill Sans MT"/>
              </a:rPr>
              <a:t>Evidence is Generated </a:t>
            </a:r>
            <a:br>
              <a:rPr lang="en-US" sz="4800" b="1" spc="-200" dirty="0">
                <a:solidFill>
                  <a:srgbClr val="ECCE18"/>
                </a:solidFill>
                <a:latin typeface="Century Gothic" panose="020B0502020202020204" pitchFamily="34" charset="0"/>
                <a:cs typeface="Gill Sans MT"/>
              </a:rPr>
            </a:br>
            <a:r>
              <a:rPr lang="en-US" sz="4800" b="1" spc="-200" dirty="0">
                <a:solidFill>
                  <a:srgbClr val="301739"/>
                </a:solidFill>
                <a:latin typeface="Century Gothic" panose="020B0502020202020204" pitchFamily="34" charset="0"/>
                <a:cs typeface="Gill Sans MT"/>
              </a:rPr>
              <a:t>throughout the evaluation process</a:t>
            </a:r>
            <a:endParaRPr sz="4800" b="1" spc="-200" dirty="0">
              <a:solidFill>
                <a:srgbClr val="301739"/>
              </a:solidFill>
              <a:latin typeface="Century Gothic" panose="020B0502020202020204" pitchFamily="34" charset="0"/>
              <a:cs typeface="Gill Sans MT"/>
            </a:endParaRPr>
          </a:p>
        </p:txBody>
      </p:sp>
    </p:spTree>
    <p:extLst>
      <p:ext uri="{BB962C8B-B14F-4D97-AF65-F5344CB8AC3E}">
        <p14:creationId xmlns:p14="http://schemas.microsoft.com/office/powerpoint/2010/main" val="2700299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124B97-4D98-42AA-A531-1B2C95DA47DE}"/>
              </a:ext>
            </a:extLst>
          </p:cNvPr>
          <p:cNvSpPr>
            <a:spLocks noGrp="1"/>
          </p:cNvSpPr>
          <p:nvPr>
            <p:ph type="body" sz="quarter" idx="11"/>
          </p:nvPr>
        </p:nvSpPr>
        <p:spPr>
          <a:xfrm>
            <a:off x="695740" y="1600200"/>
            <a:ext cx="8763000" cy="1295400"/>
          </a:xfrm>
        </p:spPr>
        <p:txBody>
          <a:bodyPr/>
          <a:lstStyle/>
          <a:p>
            <a:pPr>
              <a:lnSpc>
                <a:spcPts val="4000"/>
              </a:lnSpc>
            </a:pPr>
            <a:r>
              <a:rPr lang="en-US" baseline="30000" dirty="0"/>
              <a:t>The absence of rigorous evidence in various development fields has been widely noted</a:t>
            </a:r>
            <a:endParaRPr lang="en-US" dirty="0"/>
          </a:p>
        </p:txBody>
      </p:sp>
      <p:sp>
        <p:nvSpPr>
          <p:cNvPr id="5" name="Marcador de contenido 2">
            <a:extLst>
              <a:ext uri="{FF2B5EF4-FFF2-40B4-BE49-F238E27FC236}">
                <a16:creationId xmlns:a16="http://schemas.microsoft.com/office/drawing/2014/main" id="{B723EBD7-F6A9-41B2-BEEF-538B3810ADF0}"/>
              </a:ext>
            </a:extLst>
          </p:cNvPr>
          <p:cNvSpPr txBox="1">
            <a:spLocks/>
          </p:cNvSpPr>
          <p:nvPr/>
        </p:nvSpPr>
        <p:spPr>
          <a:xfrm>
            <a:off x="1038640" y="2819400"/>
            <a:ext cx="8077199" cy="3669646"/>
          </a:xfrm>
          <a:prstGeom prst="rect">
            <a:avLst/>
          </a:prstGeom>
        </p:spPr>
        <p:txBody>
          <a:bodyPr>
            <a:no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0" lvl="2">
              <a:lnSpc>
                <a:spcPts val="3400"/>
              </a:lnSpc>
            </a:pPr>
            <a:r>
              <a:rPr lang="en-US" sz="2800" i="1" kern="0" dirty="0">
                <a:solidFill>
                  <a:sysClr val="windowText" lastClr="000000"/>
                </a:solidFill>
                <a:latin typeface="Century Gothic" panose="020B0502020202020204" pitchFamily="34" charset="0"/>
              </a:rPr>
              <a:t>“Political decision-makers experiment every day with the lives of billions of people, without informed consent, and without rigorous evidence to show what are deciding works, do not affect people, and there is not a more efficient way to do. In this context, carefully designed and implemented evaluations have the potential to save lives and improve the welfare of individuals.”</a:t>
            </a:r>
            <a:endParaRPr lang="en-US" sz="2300" i="1" kern="0" dirty="0">
              <a:solidFill>
                <a:sysClr val="windowText" lastClr="000000"/>
              </a:solidFill>
            </a:endParaRPr>
          </a:p>
          <a:p>
            <a:pPr marL="0" lvl="2" algn="r"/>
            <a:endParaRPr lang="en-US" sz="2100" kern="0" dirty="0">
              <a:solidFill>
                <a:sysClr val="windowText" lastClr="000000"/>
              </a:solidFill>
            </a:endParaRPr>
          </a:p>
          <a:p>
            <a:pPr marL="0" lvl="2" algn="r"/>
            <a:r>
              <a:rPr lang="en-US" sz="2200" kern="0" dirty="0">
                <a:solidFill>
                  <a:sysClr val="windowText" lastClr="000000"/>
                </a:solidFill>
                <a:latin typeface="Century Gothic" panose="020B0502020202020204" pitchFamily="34" charset="0"/>
              </a:rPr>
              <a:t>Marie </a:t>
            </a:r>
            <a:r>
              <a:rPr lang="en-US" sz="2200" kern="0" dirty="0" err="1">
                <a:solidFill>
                  <a:sysClr val="windowText" lastClr="000000"/>
                </a:solidFill>
                <a:latin typeface="Century Gothic" panose="020B0502020202020204" pitchFamily="34" charset="0"/>
              </a:rPr>
              <a:t>Gaarder</a:t>
            </a:r>
            <a:r>
              <a:rPr lang="en-US" sz="2200" kern="0" dirty="0">
                <a:solidFill>
                  <a:sysClr val="windowText" lastClr="000000"/>
                </a:solidFill>
                <a:latin typeface="Century Gothic" panose="020B0502020202020204" pitchFamily="34" charset="0"/>
              </a:rPr>
              <a:t>, 3ie Deputy Director</a:t>
            </a:r>
            <a:endParaRPr lang="en-US" sz="2200" i="1" kern="0" dirty="0">
              <a:solidFill>
                <a:sysClr val="windowText" lastClr="000000"/>
              </a:solidFill>
              <a:latin typeface="Century Gothic" panose="020B0502020202020204" pitchFamily="34" charset="0"/>
            </a:endParaRPr>
          </a:p>
          <a:p>
            <a:endParaRPr lang="en-US" kern="0" dirty="0">
              <a:solidFill>
                <a:sysClr val="windowText" lastClr="000000"/>
              </a:solidFill>
            </a:endParaRPr>
          </a:p>
        </p:txBody>
      </p:sp>
    </p:spTree>
    <p:extLst>
      <p:ext uri="{BB962C8B-B14F-4D97-AF65-F5344CB8AC3E}">
        <p14:creationId xmlns:p14="http://schemas.microsoft.com/office/powerpoint/2010/main" val="3341874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0124B97-4D98-42AA-A531-1B2C95DA47DE}"/>
              </a:ext>
            </a:extLst>
          </p:cNvPr>
          <p:cNvSpPr>
            <a:spLocks noGrp="1"/>
          </p:cNvSpPr>
          <p:nvPr>
            <p:ph type="body" sz="quarter" idx="11"/>
          </p:nvPr>
        </p:nvSpPr>
        <p:spPr>
          <a:xfrm>
            <a:off x="568917" y="1515245"/>
            <a:ext cx="8763000" cy="1295400"/>
          </a:xfrm>
        </p:spPr>
        <p:txBody>
          <a:bodyPr/>
          <a:lstStyle/>
          <a:p>
            <a:pPr>
              <a:lnSpc>
                <a:spcPts val="4000"/>
              </a:lnSpc>
            </a:pPr>
            <a:r>
              <a:rPr lang="en-US" baseline="30000" dirty="0"/>
              <a:t>There is a global need to strengthen evaluation for development of programs and policies</a:t>
            </a:r>
            <a:endParaRPr lang="en-US" dirty="0"/>
          </a:p>
        </p:txBody>
      </p:sp>
      <p:sp>
        <p:nvSpPr>
          <p:cNvPr id="4" name="Rectangle 3">
            <a:extLst>
              <a:ext uri="{FF2B5EF4-FFF2-40B4-BE49-F238E27FC236}">
                <a16:creationId xmlns:a16="http://schemas.microsoft.com/office/drawing/2014/main" id="{DEF18164-DA89-4F42-BF37-177F9AE1BE8E}"/>
              </a:ext>
            </a:extLst>
          </p:cNvPr>
          <p:cNvSpPr/>
          <p:nvPr/>
        </p:nvSpPr>
        <p:spPr>
          <a:xfrm>
            <a:off x="726483" y="2810645"/>
            <a:ext cx="8605434" cy="4237057"/>
          </a:xfrm>
          <a:prstGeom prst="rect">
            <a:avLst/>
          </a:prstGeom>
        </p:spPr>
        <p:txBody>
          <a:bodyPr wrap="square">
            <a:spAutoFit/>
          </a:bodyPr>
          <a:lstStyle/>
          <a:p>
            <a:pPr>
              <a:lnSpc>
                <a:spcPts val="4000"/>
              </a:lnSpc>
              <a:spcAft>
                <a:spcPts val="1800"/>
              </a:spcAft>
            </a:pPr>
            <a:r>
              <a:rPr lang="es-MX" sz="2800" i="1" dirty="0">
                <a:latin typeface="Century Gothic" panose="020B0502020202020204" pitchFamily="34" charset="0"/>
              </a:rPr>
              <a:t>“…</a:t>
            </a:r>
            <a:r>
              <a:rPr lang="en-US" sz="2800" i="1" dirty="0">
                <a:latin typeface="Century Gothic" panose="020B0502020202020204" pitchFamily="34" charset="0"/>
              </a:rPr>
              <a:t>after decades in which development agencies have spent billions of dollars in social programs, and countries and non-governmental organizations have also allocated billions, it is extremely disappointing to recognize that we know relatively little about the net effect of these social programs.</a:t>
            </a:r>
            <a:r>
              <a:rPr lang="es-MX" sz="2800" i="1" dirty="0">
                <a:latin typeface="Century Gothic" panose="020B0502020202020204" pitchFamily="34" charset="0"/>
              </a:rPr>
              <a:t>”</a:t>
            </a:r>
          </a:p>
          <a:p>
            <a:pPr marL="629060" lvl="1" indent="0" algn="r">
              <a:buNone/>
            </a:pPr>
            <a:r>
              <a:rPr lang="es-MX" sz="2200" dirty="0">
                <a:latin typeface="Century Gothic" panose="020B0502020202020204" pitchFamily="34" charset="0"/>
              </a:rPr>
              <a:t>CDG (2006), </a:t>
            </a:r>
            <a:r>
              <a:rPr lang="es-MX" sz="2200" dirty="0" err="1">
                <a:latin typeface="Century Gothic" panose="020B0502020202020204" pitchFamily="34" charset="0"/>
              </a:rPr>
              <a:t>When</a:t>
            </a:r>
            <a:r>
              <a:rPr lang="es-MX" sz="2200" dirty="0">
                <a:latin typeface="Century Gothic" panose="020B0502020202020204" pitchFamily="34" charset="0"/>
              </a:rPr>
              <a:t> Will </a:t>
            </a:r>
            <a:r>
              <a:rPr lang="es-MX" sz="2200" dirty="0" err="1">
                <a:latin typeface="Century Gothic" panose="020B0502020202020204" pitchFamily="34" charset="0"/>
              </a:rPr>
              <a:t>We</a:t>
            </a:r>
            <a:r>
              <a:rPr lang="es-MX" sz="2200" dirty="0">
                <a:latin typeface="Century Gothic" panose="020B0502020202020204" pitchFamily="34" charset="0"/>
              </a:rPr>
              <a:t> </a:t>
            </a:r>
            <a:r>
              <a:rPr lang="es-MX" sz="2200" dirty="0" err="1">
                <a:latin typeface="Century Gothic" panose="020B0502020202020204" pitchFamily="34" charset="0"/>
              </a:rPr>
              <a:t>Ever</a:t>
            </a:r>
            <a:r>
              <a:rPr lang="es-MX" sz="2200" dirty="0">
                <a:latin typeface="Century Gothic" panose="020B0502020202020204" pitchFamily="34" charset="0"/>
              </a:rPr>
              <a:t> </a:t>
            </a:r>
            <a:r>
              <a:rPr lang="es-MX" sz="2200" dirty="0" err="1">
                <a:latin typeface="Century Gothic" panose="020B0502020202020204" pitchFamily="34" charset="0"/>
              </a:rPr>
              <a:t>Learn</a:t>
            </a:r>
            <a:r>
              <a:rPr lang="es-MX" sz="2200" dirty="0">
                <a:latin typeface="Century Gothic" panose="020B0502020202020204" pitchFamily="34" charset="0"/>
              </a:rPr>
              <a:t>?</a:t>
            </a:r>
          </a:p>
        </p:txBody>
      </p:sp>
    </p:spTree>
    <p:extLst>
      <p:ext uri="{BB962C8B-B14F-4D97-AF65-F5344CB8AC3E}">
        <p14:creationId xmlns:p14="http://schemas.microsoft.com/office/powerpoint/2010/main" val="85675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B235F19-0904-4E2B-BB30-8C477A6B5905}"/>
              </a:ext>
            </a:extLst>
          </p:cNvPr>
          <p:cNvGrpSpPr/>
          <p:nvPr/>
        </p:nvGrpSpPr>
        <p:grpSpPr>
          <a:xfrm>
            <a:off x="564300" y="1447800"/>
            <a:ext cx="9036900" cy="5992903"/>
            <a:chOff x="828300" y="948274"/>
            <a:chExt cx="9036900" cy="5992903"/>
          </a:xfrm>
        </p:grpSpPr>
        <p:sp>
          <p:nvSpPr>
            <p:cNvPr id="4" name="3 Elipse"/>
            <p:cNvSpPr/>
            <p:nvPr/>
          </p:nvSpPr>
          <p:spPr bwMode="auto">
            <a:xfrm>
              <a:off x="4967046" y="2967097"/>
              <a:ext cx="1889182" cy="1849062"/>
            </a:xfrm>
            <a:prstGeom prst="ellipse">
              <a:avLst/>
            </a:prstGeom>
            <a:solidFill>
              <a:srgbClr val="26A2B5"/>
            </a:solidFill>
            <a:ln w="9525" cap="flat" cmpd="sng" algn="ctr">
              <a:noFill/>
              <a:prstDash val="solid"/>
              <a:round/>
              <a:headEnd type="none" w="med" len="med"/>
              <a:tailEnd type="none" w="med" len="med"/>
            </a:ln>
            <a:effectLst/>
          </p:spPr>
          <p:txBody>
            <a:bodyPr lIns="100063" tIns="50032" rIns="100063" bIns="50032" anchor="ctr"/>
            <a:lstStyle/>
            <a:p>
              <a:pPr algn="ctr">
                <a:defRPr/>
              </a:pPr>
              <a:r>
                <a:rPr lang="es-MX" sz="1829" b="1" dirty="0" err="1">
                  <a:solidFill>
                    <a:schemeClr val="bg1"/>
                  </a:solidFill>
                  <a:latin typeface="Century Gothic" panose="020B0502020202020204" pitchFamily="34" charset="0"/>
                </a:rPr>
                <a:t>Learning</a:t>
              </a:r>
              <a:endParaRPr lang="es-MX" sz="1829" b="1" dirty="0">
                <a:solidFill>
                  <a:schemeClr val="bg1"/>
                </a:solidFill>
                <a:latin typeface="Century Gothic" panose="020B0502020202020204" pitchFamily="34" charset="0"/>
              </a:endParaRPr>
            </a:p>
          </p:txBody>
        </p:sp>
        <p:sp>
          <p:nvSpPr>
            <p:cNvPr id="5" name="4 Elipse"/>
            <p:cNvSpPr/>
            <p:nvPr/>
          </p:nvSpPr>
          <p:spPr bwMode="auto">
            <a:xfrm>
              <a:off x="2446769" y="3021604"/>
              <a:ext cx="1977542" cy="1849062"/>
            </a:xfrm>
            <a:prstGeom prst="ellipse">
              <a:avLst/>
            </a:prstGeom>
            <a:solidFill>
              <a:srgbClr val="26A2B5"/>
            </a:solidFill>
            <a:ln w="9525" cap="flat" cmpd="sng" algn="ctr">
              <a:noFill/>
              <a:prstDash val="solid"/>
              <a:round/>
              <a:headEnd type="none" w="med" len="med"/>
              <a:tailEnd type="none" w="med" len="med"/>
            </a:ln>
            <a:effectLst/>
          </p:spPr>
          <p:txBody>
            <a:bodyPr lIns="100063" tIns="50032" rIns="100063" bIns="50032" anchor="ctr"/>
            <a:lstStyle/>
            <a:p>
              <a:pPr algn="ctr">
                <a:defRPr/>
              </a:pPr>
              <a:r>
                <a:rPr lang="es-MX" sz="1829" b="1" spc="-40" dirty="0">
                  <a:solidFill>
                    <a:schemeClr val="bg1"/>
                  </a:solidFill>
                  <a:latin typeface="Century Gothic" panose="020B0502020202020204" pitchFamily="34" charset="0"/>
                </a:rPr>
                <a:t>Accounta-</a:t>
              </a:r>
            </a:p>
            <a:p>
              <a:pPr algn="ctr">
                <a:defRPr/>
              </a:pPr>
              <a:r>
                <a:rPr lang="es-MX" sz="1829" b="1" spc="-40" dirty="0">
                  <a:solidFill>
                    <a:schemeClr val="bg1"/>
                  </a:solidFill>
                  <a:latin typeface="Century Gothic" panose="020B0502020202020204" pitchFamily="34" charset="0"/>
                </a:rPr>
                <a:t>bility</a:t>
              </a:r>
            </a:p>
          </p:txBody>
        </p:sp>
        <p:sp>
          <p:nvSpPr>
            <p:cNvPr id="6" name="5 Elipse"/>
            <p:cNvSpPr/>
            <p:nvPr/>
          </p:nvSpPr>
          <p:spPr bwMode="auto">
            <a:xfrm>
              <a:off x="3841037" y="1308804"/>
              <a:ext cx="1889181" cy="1884094"/>
            </a:xfrm>
            <a:prstGeom prst="ellipse">
              <a:avLst/>
            </a:prstGeom>
            <a:solidFill>
              <a:srgbClr val="26A2B5"/>
            </a:solidFill>
            <a:ln w="9525" cap="flat" cmpd="sng" algn="ctr">
              <a:noFill/>
              <a:prstDash val="solid"/>
              <a:round/>
              <a:headEnd type="none" w="med" len="med"/>
              <a:tailEnd type="none" w="med" len="med"/>
            </a:ln>
            <a:effectLst/>
          </p:spPr>
          <p:txBody>
            <a:bodyPr lIns="100063" tIns="50032" rIns="100063" bIns="50032" anchor="ctr"/>
            <a:lstStyle/>
            <a:p>
              <a:pPr algn="ctr">
                <a:defRPr/>
              </a:pPr>
              <a:r>
                <a:rPr lang="fr-FR" sz="2704" b="1" baseline="30000" dirty="0">
                  <a:solidFill>
                    <a:srgbClr val="FFFFFF"/>
                  </a:solidFill>
                  <a:latin typeface="Century Gothic" panose="020B0502020202020204" pitchFamily="34" charset="0"/>
                </a:rPr>
                <a:t>Allocation </a:t>
              </a:r>
              <a:r>
                <a:rPr lang="fr-FR" sz="2704" b="1" baseline="30000" dirty="0" err="1">
                  <a:solidFill>
                    <a:srgbClr val="FFFFFF"/>
                  </a:solidFill>
                  <a:latin typeface="Century Gothic" panose="020B0502020202020204" pitchFamily="34" charset="0"/>
                </a:rPr>
                <a:t>decisions</a:t>
              </a:r>
              <a:endParaRPr lang="fr-FR" sz="2704" b="1" baseline="30000" dirty="0">
                <a:solidFill>
                  <a:srgbClr val="FFFFFF"/>
                </a:solidFill>
                <a:latin typeface="Century Gothic" panose="020B0502020202020204" pitchFamily="34" charset="0"/>
              </a:endParaRPr>
            </a:p>
          </p:txBody>
        </p:sp>
        <p:sp>
          <p:nvSpPr>
            <p:cNvPr id="7" name="6 Llamada ovalada"/>
            <p:cNvSpPr/>
            <p:nvPr/>
          </p:nvSpPr>
          <p:spPr bwMode="auto">
            <a:xfrm>
              <a:off x="6312420" y="948274"/>
              <a:ext cx="3552780" cy="3200400"/>
            </a:xfrm>
            <a:prstGeom prst="wedgeEllipseCallout">
              <a:avLst>
                <a:gd name="adj1" fmla="val -66988"/>
                <a:gd name="adj2" fmla="val 531"/>
              </a:avLst>
            </a:prstGeom>
            <a:solidFill>
              <a:srgbClr val="604A7B"/>
            </a:solidFill>
            <a:ln w="9525" cap="flat" cmpd="sng" algn="ctr">
              <a:noFill/>
              <a:prstDash val="solid"/>
              <a:round/>
              <a:headEnd type="none" w="med" len="med"/>
              <a:tailEnd type="none" w="med" len="med"/>
            </a:ln>
            <a:effectLst/>
          </p:spPr>
          <p:txBody>
            <a:bodyPr lIns="0" tIns="0" rIns="0" bIns="50032"/>
            <a:lstStyle/>
            <a:p>
              <a:pPr>
                <a:defRPr/>
              </a:pPr>
              <a:r>
                <a:rPr lang="es-MX" sz="1600" spc="-40" dirty="0" err="1">
                  <a:solidFill>
                    <a:schemeClr val="bg1"/>
                  </a:solidFill>
                  <a:latin typeface="Century Gothic" panose="020B0502020202020204" pitchFamily="34" charset="0"/>
                </a:rPr>
                <a:t>Policies</a:t>
              </a:r>
              <a:r>
                <a:rPr lang="es-MX" sz="1600" spc="-40" dirty="0">
                  <a:solidFill>
                    <a:schemeClr val="bg1"/>
                  </a:solidFill>
                  <a:latin typeface="Century Gothic" panose="020B0502020202020204" pitchFamily="34" charset="0"/>
                </a:rPr>
                <a:t> </a:t>
              </a:r>
              <a:r>
                <a:rPr lang="es-MX" sz="1600" spc="-40" dirty="0" err="1">
                  <a:solidFill>
                    <a:schemeClr val="bg1"/>
                  </a:solidFill>
                  <a:latin typeface="Century Gothic" panose="020B0502020202020204" pitchFamily="34" charset="0"/>
                </a:rPr>
                <a:t>based</a:t>
              </a:r>
              <a:r>
                <a:rPr lang="es-MX" sz="1600" spc="-40" dirty="0">
                  <a:solidFill>
                    <a:schemeClr val="bg1"/>
                  </a:solidFill>
                  <a:latin typeface="Century Gothic" panose="020B0502020202020204" pitchFamily="34" charset="0"/>
                </a:rPr>
                <a:t> </a:t>
              </a:r>
              <a:r>
                <a:rPr lang="es-MX" sz="1600" spc="-40" dirty="0" err="1">
                  <a:solidFill>
                    <a:schemeClr val="bg1"/>
                  </a:solidFill>
                  <a:latin typeface="Century Gothic" panose="020B0502020202020204" pitchFamily="34" charset="0"/>
                </a:rPr>
                <a:t>on</a:t>
              </a:r>
              <a:r>
                <a:rPr lang="es-MX" sz="1600" spc="-40" dirty="0">
                  <a:solidFill>
                    <a:schemeClr val="bg1"/>
                  </a:solidFill>
                  <a:latin typeface="Century Gothic" panose="020B0502020202020204" pitchFamily="34" charset="0"/>
                </a:rPr>
                <a:t> </a:t>
              </a:r>
              <a:r>
                <a:rPr lang="es-MX" sz="1600" spc="-40" dirty="0" err="1">
                  <a:solidFill>
                    <a:schemeClr val="bg1"/>
                  </a:solidFill>
                  <a:latin typeface="Century Gothic" panose="020B0502020202020204" pitchFamily="34" charset="0"/>
                </a:rPr>
                <a:t>evidence</a:t>
              </a:r>
              <a:r>
                <a:rPr lang="es-MX" sz="1600" spc="-40" dirty="0">
                  <a:solidFill>
                    <a:schemeClr val="bg1"/>
                  </a:solidFill>
                  <a:latin typeface="Century Gothic" panose="020B0502020202020204" pitchFamily="34" charset="0"/>
                </a:rPr>
                <a:t>: </a:t>
              </a:r>
            </a:p>
            <a:p>
              <a:pPr marL="375241" indent="-375241">
                <a:buFont typeface="+mj-lt"/>
                <a:buAutoNum type="arabicPeriod"/>
                <a:defRPr/>
              </a:pPr>
              <a:r>
                <a:rPr lang="en-US" sz="1600" spc="-40" dirty="0">
                  <a:solidFill>
                    <a:schemeClr val="bg1"/>
                  </a:solidFill>
                  <a:latin typeface="Century Gothic" panose="020B0502020202020204" pitchFamily="34" charset="0"/>
                </a:rPr>
                <a:t>Greater efficiency in government spending: resources allocated using rigorous criteria</a:t>
              </a:r>
            </a:p>
            <a:p>
              <a:pPr marL="375241" indent="-375241">
                <a:buFont typeface="+mj-lt"/>
                <a:buAutoNum type="arabicPeriod"/>
                <a:defRPr/>
              </a:pPr>
              <a:r>
                <a:rPr lang="en-US" sz="1600" spc="-40" dirty="0">
                  <a:solidFill>
                    <a:schemeClr val="bg1"/>
                  </a:solidFill>
                  <a:latin typeface="Century Gothic" panose="020B0502020202020204" pitchFamily="34" charset="0"/>
                </a:rPr>
                <a:t>More effectively use of resources on proven interventions</a:t>
              </a:r>
            </a:p>
          </p:txBody>
        </p:sp>
        <p:sp>
          <p:nvSpPr>
            <p:cNvPr id="8" name="7 Llamada ovalada"/>
            <p:cNvSpPr/>
            <p:nvPr/>
          </p:nvSpPr>
          <p:spPr bwMode="auto">
            <a:xfrm>
              <a:off x="6651239" y="4267906"/>
              <a:ext cx="2769355" cy="2610607"/>
            </a:xfrm>
            <a:prstGeom prst="wedgeEllipseCallout">
              <a:avLst>
                <a:gd name="adj1" fmla="val -50940"/>
                <a:gd name="adj2" fmla="val -41262"/>
              </a:avLst>
            </a:prstGeom>
            <a:solidFill>
              <a:srgbClr val="604A7B"/>
            </a:solidFill>
            <a:ln w="9525" cap="flat" cmpd="sng" algn="ctr">
              <a:noFill/>
              <a:prstDash val="solid"/>
              <a:round/>
              <a:headEnd type="none" w="med" len="med"/>
              <a:tailEnd type="none" w="med" len="med"/>
            </a:ln>
            <a:effectLst/>
          </p:spPr>
          <p:txBody>
            <a:bodyPr lIns="100063" tIns="50032" rIns="100063" bIns="50032"/>
            <a:lstStyle/>
            <a:p>
              <a:pPr marL="375241" indent="-375241">
                <a:buFont typeface="+mj-lt"/>
                <a:buAutoNum type="arabicPeriod"/>
                <a:defRPr/>
              </a:pPr>
              <a:r>
                <a:rPr lang="en-US" sz="1670" dirty="0">
                  <a:solidFill>
                    <a:schemeClr val="bg1"/>
                  </a:solidFill>
                  <a:latin typeface="Century Gothic" panose="020B0502020202020204" pitchFamily="34" charset="0"/>
                </a:rPr>
                <a:t>Identify best practices and areas of opportunity </a:t>
              </a:r>
            </a:p>
            <a:p>
              <a:pPr marL="375241" indent="-375241">
                <a:buFont typeface="+mj-lt"/>
                <a:buAutoNum type="arabicPeriod"/>
                <a:defRPr/>
              </a:pPr>
              <a:r>
                <a:rPr lang="en-US" sz="1670" dirty="0">
                  <a:solidFill>
                    <a:schemeClr val="bg1"/>
                  </a:solidFill>
                  <a:latin typeface="Century Gothic" panose="020B0502020202020204" pitchFamily="34" charset="0"/>
                </a:rPr>
                <a:t>Pilot and test different intervention models</a:t>
              </a:r>
              <a:endParaRPr lang="es-MX" sz="1670" dirty="0">
                <a:solidFill>
                  <a:schemeClr val="bg1"/>
                </a:solidFill>
                <a:latin typeface="Century Gothic" panose="020B0502020202020204" pitchFamily="34" charset="0"/>
              </a:endParaRPr>
            </a:p>
          </p:txBody>
        </p:sp>
        <p:sp>
          <p:nvSpPr>
            <p:cNvPr id="9" name="8 Llamada ovalada"/>
            <p:cNvSpPr/>
            <p:nvPr/>
          </p:nvSpPr>
          <p:spPr bwMode="auto">
            <a:xfrm>
              <a:off x="828300" y="1228883"/>
              <a:ext cx="2671840" cy="1964015"/>
            </a:xfrm>
            <a:prstGeom prst="wedgeEllipseCallout">
              <a:avLst>
                <a:gd name="adj1" fmla="val 35861"/>
                <a:gd name="adj2" fmla="val 59464"/>
              </a:avLst>
            </a:prstGeom>
            <a:solidFill>
              <a:schemeClr val="accent4">
                <a:lumMod val="75000"/>
              </a:schemeClr>
            </a:solidFill>
            <a:ln w="9525" cap="flat" cmpd="sng" algn="ctr">
              <a:noFill/>
              <a:prstDash val="solid"/>
              <a:round/>
              <a:headEnd type="none" w="med" len="med"/>
              <a:tailEnd type="none" w="med" len="med"/>
            </a:ln>
            <a:effectLst/>
          </p:spPr>
          <p:txBody>
            <a:bodyPr lIns="100063" tIns="50032" rIns="100063" bIns="50032" anchor="ctr"/>
            <a:lstStyle/>
            <a:p>
              <a:pPr algn="ctr">
                <a:defRPr/>
              </a:pPr>
              <a:r>
                <a:rPr lang="en-US" sz="2704" b="1" baseline="30000" dirty="0">
                  <a:solidFill>
                    <a:schemeClr val="bg1"/>
                  </a:solidFill>
                  <a:latin typeface="Century Gothic" panose="020B0502020202020204" pitchFamily="34" charset="0"/>
                </a:rPr>
                <a:t>Transparent use and results of public spending</a:t>
              </a:r>
            </a:p>
          </p:txBody>
        </p:sp>
        <p:sp>
          <p:nvSpPr>
            <p:cNvPr id="10" name="9 Elipse"/>
            <p:cNvSpPr/>
            <p:nvPr/>
          </p:nvSpPr>
          <p:spPr bwMode="auto">
            <a:xfrm>
              <a:off x="3869470" y="4612039"/>
              <a:ext cx="2014806" cy="1849062"/>
            </a:xfrm>
            <a:prstGeom prst="ellipse">
              <a:avLst/>
            </a:prstGeom>
            <a:solidFill>
              <a:srgbClr val="26A2B5"/>
            </a:solidFill>
            <a:ln w="9525" cap="flat" cmpd="sng" algn="ctr">
              <a:noFill/>
              <a:prstDash val="solid"/>
              <a:round/>
              <a:headEnd type="none" w="med" len="med"/>
              <a:tailEnd type="none" w="med" len="med"/>
            </a:ln>
            <a:effectLst/>
          </p:spPr>
          <p:txBody>
            <a:bodyPr lIns="100063" tIns="50032" rIns="100063" bIns="50032" anchor="ctr"/>
            <a:lstStyle/>
            <a:p>
              <a:pPr algn="ctr">
                <a:defRPr/>
              </a:pPr>
              <a:r>
                <a:rPr lang="es-MX" sz="1829" b="1" spc="-50" dirty="0" err="1">
                  <a:solidFill>
                    <a:schemeClr val="bg1"/>
                  </a:solidFill>
                  <a:latin typeface="Century Gothic" panose="020B0502020202020204" pitchFamily="34" charset="0"/>
                </a:rPr>
                <a:t>Improve</a:t>
              </a:r>
              <a:r>
                <a:rPr lang="es-MX" sz="1829" b="1" spc="-50" dirty="0">
                  <a:solidFill>
                    <a:schemeClr val="bg1"/>
                  </a:solidFill>
                  <a:latin typeface="Century Gothic" panose="020B0502020202020204" pitchFamily="34" charset="0"/>
                </a:rPr>
                <a:t> </a:t>
              </a:r>
              <a:r>
                <a:rPr lang="es-MX" sz="1749" b="1" spc="-50" dirty="0" err="1">
                  <a:solidFill>
                    <a:schemeClr val="bg1"/>
                  </a:solidFill>
                  <a:latin typeface="Century Gothic" panose="020B0502020202020204" pitchFamily="34" charset="0"/>
                </a:rPr>
                <a:t>performace</a:t>
              </a:r>
              <a:endParaRPr lang="es-MX" sz="1749" b="1" spc="-50" dirty="0">
                <a:solidFill>
                  <a:schemeClr val="bg1"/>
                </a:solidFill>
                <a:latin typeface="Century Gothic" panose="020B0502020202020204" pitchFamily="34" charset="0"/>
              </a:endParaRPr>
            </a:p>
          </p:txBody>
        </p:sp>
        <p:sp>
          <p:nvSpPr>
            <p:cNvPr id="11" name="10 Llamada ovalada"/>
            <p:cNvSpPr/>
            <p:nvPr/>
          </p:nvSpPr>
          <p:spPr bwMode="auto">
            <a:xfrm>
              <a:off x="1128473" y="4751591"/>
              <a:ext cx="2713636" cy="2189586"/>
            </a:xfrm>
            <a:prstGeom prst="wedgeEllipseCallout">
              <a:avLst>
                <a:gd name="adj1" fmla="val 54478"/>
                <a:gd name="adj2" fmla="val -26283"/>
              </a:avLst>
            </a:prstGeom>
            <a:solidFill>
              <a:schemeClr val="accent4">
                <a:lumMod val="75000"/>
              </a:schemeClr>
            </a:solidFill>
            <a:ln w="9525" cap="flat" cmpd="sng" algn="ctr">
              <a:noFill/>
              <a:prstDash val="solid"/>
              <a:round/>
              <a:headEnd type="none" w="med" len="med"/>
              <a:tailEnd type="none" w="med" len="med"/>
            </a:ln>
            <a:effectLst/>
          </p:spPr>
          <p:txBody>
            <a:bodyPr lIns="100063" tIns="50032" rIns="100063" bIns="50032" anchor="ctr"/>
            <a:lstStyle/>
            <a:p>
              <a:pPr algn="ctr">
                <a:buFont typeface="+mj-lt"/>
                <a:buAutoNum type="arabicPeriod"/>
                <a:defRPr/>
              </a:pPr>
              <a:r>
                <a:rPr lang="en-US" sz="1670" dirty="0">
                  <a:solidFill>
                    <a:schemeClr val="bg1"/>
                  </a:solidFill>
                  <a:latin typeface="Century Gothic" panose="020B0502020202020204" pitchFamily="34" charset="0"/>
                </a:rPr>
                <a:t>Make adjustments to the program</a:t>
              </a:r>
            </a:p>
            <a:p>
              <a:pPr algn="ctr">
                <a:buFont typeface="+mj-lt"/>
                <a:buAutoNum type="arabicPeriod"/>
                <a:defRPr/>
              </a:pPr>
              <a:r>
                <a:rPr lang="en-US" sz="1670" dirty="0">
                  <a:solidFill>
                    <a:schemeClr val="bg1"/>
                  </a:solidFill>
                  <a:latin typeface="Century Gothic" panose="020B0502020202020204" pitchFamily="34" charset="0"/>
                </a:rPr>
                <a:t> Assess continuation or cancellation of the program</a:t>
              </a:r>
              <a:endParaRPr lang="es-MX" sz="1670" dirty="0">
                <a:solidFill>
                  <a:schemeClr val="bg1"/>
                </a:solidFill>
                <a:latin typeface="Century Gothic" panose="020B0502020202020204" pitchFamily="34" charset="0"/>
              </a:endParaRPr>
            </a:p>
          </p:txBody>
        </p:sp>
      </p:grpSp>
      <p:sp>
        <p:nvSpPr>
          <p:cNvPr id="12" name="object 3">
            <a:extLst>
              <a:ext uri="{FF2B5EF4-FFF2-40B4-BE49-F238E27FC236}">
                <a16:creationId xmlns:a16="http://schemas.microsoft.com/office/drawing/2014/main" id="{5409BF14-3A37-48DD-8052-3F43C6FF90F6}"/>
              </a:ext>
            </a:extLst>
          </p:cNvPr>
          <p:cNvSpPr txBox="1"/>
          <p:nvPr/>
        </p:nvSpPr>
        <p:spPr>
          <a:xfrm>
            <a:off x="627781"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Why Do We Evaluate?</a:t>
            </a:r>
            <a:endParaRPr sz="4800" b="1" spc="-100" dirty="0">
              <a:solidFill>
                <a:srgbClr val="ECCE18"/>
              </a:solidFill>
              <a:latin typeface="Century Gothic" panose="020B0502020202020204" pitchFamily="34" charset="0"/>
              <a:cs typeface="Gill Sans MT"/>
            </a:endParaRPr>
          </a:p>
        </p:txBody>
      </p:sp>
    </p:spTree>
    <p:extLst>
      <p:ext uri="{BB962C8B-B14F-4D97-AF65-F5344CB8AC3E}">
        <p14:creationId xmlns:p14="http://schemas.microsoft.com/office/powerpoint/2010/main" val="24612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6672" y="387457"/>
            <a:ext cx="9553128" cy="1365143"/>
          </a:xfrm>
        </p:spPr>
        <p:txBody>
          <a:bodyPr/>
          <a:lstStyle/>
          <a:p>
            <a:r>
              <a:rPr lang="en-US" sz="4800" kern="1200" spc="-100" dirty="0">
                <a:solidFill>
                  <a:srgbClr val="ECCE18"/>
                </a:solidFill>
                <a:latin typeface="Century Gothic" panose="020B0502020202020204" pitchFamily="34" charset="0"/>
                <a:ea typeface="+mn-ea"/>
              </a:rPr>
              <a:t>Evidence-Based Policies</a:t>
            </a:r>
            <a:br>
              <a:rPr lang="en-US" sz="4800" kern="1200" spc="-100" dirty="0">
                <a:solidFill>
                  <a:srgbClr val="ECCE18"/>
                </a:solidFill>
                <a:latin typeface="Century Gothic" panose="020B0502020202020204" pitchFamily="34" charset="0"/>
                <a:ea typeface="+mn-ea"/>
              </a:rPr>
            </a:br>
            <a:r>
              <a:rPr lang="en-US" sz="4000" b="0" kern="1200" spc="-180" dirty="0">
                <a:solidFill>
                  <a:srgbClr val="301739"/>
                </a:solidFill>
                <a:latin typeface="Century Gothic" panose="020B0502020202020204" pitchFamily="34" charset="0"/>
                <a:ea typeface="+mn-ea"/>
              </a:rPr>
              <a:t>How are policies made?</a:t>
            </a:r>
          </a:p>
        </p:txBody>
      </p:sp>
      <p:sp>
        <p:nvSpPr>
          <p:cNvPr id="4" name="object 5">
            <a:extLst>
              <a:ext uri="{FF2B5EF4-FFF2-40B4-BE49-F238E27FC236}">
                <a16:creationId xmlns:a16="http://schemas.microsoft.com/office/drawing/2014/main" id="{D0CA6E2C-B073-4D11-A373-AC943ED58331}"/>
              </a:ext>
            </a:extLst>
          </p:cNvPr>
          <p:cNvSpPr txBox="1"/>
          <p:nvPr/>
        </p:nvSpPr>
        <p:spPr>
          <a:xfrm>
            <a:off x="571500" y="2133600"/>
            <a:ext cx="9182100" cy="5170646"/>
          </a:xfrm>
          <a:prstGeom prst="rect">
            <a:avLst/>
          </a:prstGeom>
        </p:spPr>
        <p:txBody>
          <a:bodyPr vert="horz" wrap="square" lIns="0" tIns="0" rIns="0" bIns="0" rtlCol="0">
            <a:spAutoFit/>
          </a:bodyPr>
          <a:lstStyle/>
          <a:p>
            <a:pPr>
              <a:spcAft>
                <a:spcPts val="900"/>
              </a:spcAft>
            </a:pPr>
            <a:r>
              <a:rPr lang="en-US" sz="2800" b="1" dirty="0">
                <a:solidFill>
                  <a:srgbClr val="231F20"/>
                </a:solidFill>
                <a:latin typeface="Century Gothic" panose="020B0502020202020204" pitchFamily="34" charset="0"/>
              </a:rPr>
              <a:t>Common issues in decision-making and </a:t>
            </a:r>
            <a:br>
              <a:rPr lang="en-US" sz="2800" b="1" dirty="0">
                <a:solidFill>
                  <a:srgbClr val="231F20"/>
                </a:solidFill>
                <a:latin typeface="Century Gothic" panose="020B0502020202020204" pitchFamily="34" charset="0"/>
              </a:rPr>
            </a:br>
            <a:r>
              <a:rPr lang="en-US" sz="2800" b="1" dirty="0">
                <a:solidFill>
                  <a:srgbClr val="231F20"/>
                </a:solidFill>
                <a:latin typeface="Century Gothic" panose="020B0502020202020204" pitchFamily="34" charset="0"/>
              </a:rPr>
              <a:t>intervention design</a:t>
            </a:r>
          </a:p>
          <a:p>
            <a:pPr marL="569913" lvl="2" indent="-344488" defTabSz="1066800">
              <a:spcBef>
                <a:spcPct val="0"/>
              </a:spcBef>
              <a:spcAft>
                <a:spcPts val="1200"/>
              </a:spcAft>
              <a:buClr>
                <a:srgbClr val="FF0000"/>
              </a:buClr>
              <a:buFont typeface="Wingdings" panose="05000000000000000000" pitchFamily="2" charset="2"/>
              <a:buChar char="§"/>
              <a:tabLst>
                <a:tab pos="396875" algn="l"/>
              </a:tabLst>
            </a:pPr>
            <a:r>
              <a:rPr lang="en-US" sz="2400" dirty="0">
                <a:solidFill>
                  <a:prstClr val="black">
                    <a:hueOff val="0"/>
                    <a:satOff val="0"/>
                    <a:lumOff val="0"/>
                    <a:alphaOff val="0"/>
                  </a:prstClr>
                </a:solidFill>
                <a:latin typeface="Century Gothic" panose="020B0502020202020204" pitchFamily="34" charset="0"/>
              </a:rPr>
              <a:t>Public interventions based on what is perceived to be </a:t>
            </a:r>
            <a:br>
              <a:rPr lang="en-US" sz="2400" dirty="0">
                <a:solidFill>
                  <a:prstClr val="black">
                    <a:hueOff val="0"/>
                    <a:satOff val="0"/>
                    <a:lumOff val="0"/>
                    <a:alphaOff val="0"/>
                  </a:prstClr>
                </a:solidFill>
                <a:latin typeface="Century Gothic" panose="020B0502020202020204" pitchFamily="34" charset="0"/>
              </a:rPr>
            </a:br>
            <a:r>
              <a:rPr lang="en-US" sz="2400" dirty="0">
                <a:solidFill>
                  <a:prstClr val="black">
                    <a:hueOff val="0"/>
                    <a:satOff val="0"/>
                    <a:lumOff val="0"/>
                    <a:alphaOff val="0"/>
                  </a:prstClr>
                </a:solidFill>
                <a:latin typeface="Century Gothic" panose="020B0502020202020204" pitchFamily="34" charset="0"/>
              </a:rPr>
              <a:t>a solution based on own experience or more or less informed opinions</a:t>
            </a:r>
          </a:p>
          <a:p>
            <a:pPr marL="569913" lvl="2" indent="-344488" defTabSz="1066800">
              <a:spcBef>
                <a:spcPct val="0"/>
              </a:spcBef>
              <a:spcAft>
                <a:spcPts val="1800"/>
              </a:spcAft>
              <a:buClr>
                <a:srgbClr val="FF0000"/>
              </a:buClr>
              <a:buFont typeface="Wingdings" panose="05000000000000000000" pitchFamily="2" charset="2"/>
              <a:buChar char="§"/>
              <a:tabLst>
                <a:tab pos="396875" algn="l"/>
              </a:tabLst>
            </a:pPr>
            <a:r>
              <a:rPr lang="en-US" sz="2400" dirty="0">
                <a:solidFill>
                  <a:prstClr val="black">
                    <a:hueOff val="0"/>
                    <a:satOff val="0"/>
                    <a:lumOff val="0"/>
                    <a:alphaOff val="0"/>
                  </a:prstClr>
                </a:solidFill>
                <a:latin typeface="Century Gothic" panose="020B0502020202020204" pitchFamily="34" charset="0"/>
              </a:rPr>
              <a:t>Decision process guided by what is perceived as common sense</a:t>
            </a:r>
          </a:p>
          <a:p>
            <a:pPr>
              <a:spcAft>
                <a:spcPts val="900"/>
              </a:spcAft>
            </a:pPr>
            <a:r>
              <a:rPr lang="en-US" sz="2800" b="1" dirty="0">
                <a:solidFill>
                  <a:srgbClr val="231F20"/>
                </a:solidFill>
                <a:latin typeface="Century Gothic" panose="020B0502020202020204" pitchFamily="34" charset="0"/>
              </a:rPr>
              <a:t>Decision-making process using existing evidence</a:t>
            </a:r>
          </a:p>
          <a:p>
            <a:pPr marL="569913" lvl="2" indent="-344488" defTabSz="1066800">
              <a:spcBef>
                <a:spcPct val="0"/>
              </a:spcBef>
              <a:spcAft>
                <a:spcPts val="1200"/>
              </a:spcAft>
              <a:buClr>
                <a:srgbClr val="FF0000"/>
              </a:buClr>
              <a:buFont typeface="Wingdings" panose="05000000000000000000" pitchFamily="2" charset="2"/>
              <a:buChar char="§"/>
              <a:tabLst>
                <a:tab pos="396875" algn="l"/>
              </a:tabLst>
            </a:pPr>
            <a:r>
              <a:rPr lang="en-US" sz="2400" dirty="0">
                <a:solidFill>
                  <a:prstClr val="black">
                    <a:hueOff val="0"/>
                    <a:satOff val="0"/>
                    <a:lumOff val="0"/>
                    <a:alphaOff val="0"/>
                  </a:prstClr>
                </a:solidFill>
                <a:latin typeface="Century Gothic" panose="020B0502020202020204" pitchFamily="34" charset="0"/>
              </a:rPr>
              <a:t>Defistructure a public problem</a:t>
            </a:r>
          </a:p>
          <a:p>
            <a:pPr marL="569913" lvl="2" indent="-344488" defTabSz="1066800">
              <a:spcBef>
                <a:spcPct val="0"/>
              </a:spcBef>
              <a:spcAft>
                <a:spcPts val="1200"/>
              </a:spcAft>
              <a:buClr>
                <a:srgbClr val="FF0000"/>
              </a:buClr>
              <a:buFont typeface="Wingdings" panose="05000000000000000000" pitchFamily="2" charset="2"/>
              <a:buChar char="§"/>
              <a:tabLst>
                <a:tab pos="396875" algn="l"/>
              </a:tabLst>
            </a:pPr>
            <a:r>
              <a:rPr lang="en-US" sz="2400" dirty="0">
                <a:solidFill>
                  <a:prstClr val="black">
                    <a:hueOff val="0"/>
                    <a:satOff val="0"/>
                    <a:lumOff val="0"/>
                    <a:alphaOff val="0"/>
                  </a:prstClr>
                </a:solidFill>
                <a:latin typeface="Century Gothic" panose="020B0502020202020204" pitchFamily="34" charset="0"/>
              </a:rPr>
              <a:t>Identify appropriate intervention(s) to address it</a:t>
            </a:r>
          </a:p>
          <a:p>
            <a:pPr marL="569913" lvl="2" indent="-344488" defTabSz="1066800">
              <a:spcBef>
                <a:spcPct val="0"/>
              </a:spcBef>
              <a:spcAft>
                <a:spcPct val="20000"/>
              </a:spcAft>
              <a:buClr>
                <a:srgbClr val="FF0000"/>
              </a:buClr>
              <a:buFont typeface="Wingdings" panose="05000000000000000000" pitchFamily="2" charset="2"/>
              <a:buChar char="§"/>
              <a:tabLst>
                <a:tab pos="396875" algn="l"/>
              </a:tabLst>
            </a:pPr>
            <a:r>
              <a:rPr lang="en-US" sz="2400" dirty="0">
                <a:solidFill>
                  <a:prstClr val="black">
                    <a:hueOff val="0"/>
                    <a:satOff val="0"/>
                    <a:lumOff val="0"/>
                    <a:alphaOff val="0"/>
                  </a:prstClr>
                </a:solidFill>
                <a:latin typeface="Century Gothic" panose="020B0502020202020204" pitchFamily="34" charset="0"/>
              </a:rPr>
              <a:t>Propose an evaluation framework to improve evidence</a:t>
            </a:r>
          </a:p>
        </p:txBody>
      </p:sp>
    </p:spTree>
    <p:extLst>
      <p:ext uri="{BB962C8B-B14F-4D97-AF65-F5344CB8AC3E}">
        <p14:creationId xmlns:p14="http://schemas.microsoft.com/office/powerpoint/2010/main" val="3049348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295A9-1E9F-4E4F-A29A-54A41C135CE8}"/>
              </a:ext>
            </a:extLst>
          </p:cNvPr>
          <p:cNvSpPr>
            <a:spLocks noGrp="1"/>
          </p:cNvSpPr>
          <p:nvPr>
            <p:ph type="title"/>
          </p:nvPr>
        </p:nvSpPr>
        <p:spPr/>
        <p:txBody>
          <a:bodyPr/>
          <a:lstStyle/>
          <a:p>
            <a:r>
              <a:rPr lang="en-US" dirty="0"/>
              <a:t>Evaluation’s Role Throughout </a:t>
            </a:r>
          </a:p>
        </p:txBody>
      </p:sp>
      <p:sp>
        <p:nvSpPr>
          <p:cNvPr id="3" name="Text Placeholder 2">
            <a:extLst>
              <a:ext uri="{FF2B5EF4-FFF2-40B4-BE49-F238E27FC236}">
                <a16:creationId xmlns:a16="http://schemas.microsoft.com/office/drawing/2014/main" id="{133D4591-604F-4137-B471-3A5770994B59}"/>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451FBF1C-A3F5-4E62-9952-117CA13E4BCF}"/>
              </a:ext>
            </a:extLst>
          </p:cNvPr>
          <p:cNvSpPr>
            <a:spLocks noGrp="1"/>
          </p:cNvSpPr>
          <p:nvPr>
            <p:ph type="body" sz="quarter" idx="11"/>
          </p:nvPr>
        </p:nvSpPr>
        <p:spPr/>
        <p:txBody>
          <a:bodyPr/>
          <a:lstStyle/>
          <a:p>
            <a:r>
              <a:rPr lang="en-US" dirty="0"/>
              <a:t>The policy cycle</a:t>
            </a:r>
          </a:p>
        </p:txBody>
      </p:sp>
      <p:graphicFrame>
        <p:nvGraphicFramePr>
          <p:cNvPr id="6" name="Content Placeholder 3">
            <a:extLst>
              <a:ext uri="{FF2B5EF4-FFF2-40B4-BE49-F238E27FC236}">
                <a16:creationId xmlns:a16="http://schemas.microsoft.com/office/drawing/2014/main" id="{D1A8959E-9539-42A3-9BCF-AF2E934D6654}"/>
              </a:ext>
            </a:extLst>
          </p:cNvPr>
          <p:cNvGraphicFramePr>
            <a:graphicFrameLocks/>
          </p:cNvGraphicFramePr>
          <p:nvPr>
            <p:extLst>
              <p:ext uri="{D42A27DB-BD31-4B8C-83A1-F6EECF244321}">
                <p14:modId xmlns:p14="http://schemas.microsoft.com/office/powerpoint/2010/main" val="3334162218"/>
              </p:ext>
            </p:extLst>
          </p:nvPr>
        </p:nvGraphicFramePr>
        <p:xfrm>
          <a:off x="-457200" y="2286000"/>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98189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Red and plum_corrected" id="{1803419B-8C1A-41A6-B790-DEC05357A92B}" vid="{C245997C-6C93-4F30-9C6F-DEFA7E97B5F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BE33247C-982A-4FBC-95D7-6716804CA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ED06079-77C9-49AC-A616-0BDE2C83E82B}">
  <ds:schemaRefs>
    <ds:schemaRef ds:uri="http://schemas.microsoft.com/sharepoint/v3/contenttype/forms"/>
  </ds:schemaRefs>
</ds:datastoreItem>
</file>

<file path=customXml/itemProps3.xml><?xml version="1.0" encoding="utf-8"?>
<ds:datastoreItem xmlns:ds="http://schemas.openxmlformats.org/officeDocument/2006/customXml" ds:itemID="{5D55413D-008E-48A9-86AD-43AF8ED4C365}">
  <ds:schemaRefs>
    <ds:schemaRef ds:uri="http://schemas.microsoft.com/office/infopath/2007/PartnerControls"/>
    <ds:schemaRef ds:uri="d8573787-17db-43b5-9af3-2a45e79ab039"/>
    <ds:schemaRef ds:uri="13922b43-4eea-40f2-b18b-c20327cdf16c"/>
    <ds:schemaRef ds:uri="http://purl.org/dc/elements/1.1/"/>
    <ds:schemaRef ds:uri="http://schemas.microsoft.com/office/2006/metadata/properties"/>
    <ds:schemaRef ds:uri="http://schemas.microsoft.com/sharepoint/v3"/>
    <ds:schemaRef ds:uri="http://schemas.microsoft.com/office/2006/documentManagement/types"/>
    <ds:schemaRef ds:uri="http://purl.org/dc/terms/"/>
    <ds:schemaRef ds:uri="http://schemas.openxmlformats.org/package/2006/metadata/core-properties"/>
    <ds:schemaRef ds:uri="http://purl.org/dc/dcmityp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7399</TotalTime>
  <Words>2212</Words>
  <Application>Microsoft Office PowerPoint</Application>
  <PresentationFormat>Custom</PresentationFormat>
  <Paragraphs>206</Paragraphs>
  <Slides>24</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Century Gothic</vt:lpstr>
      <vt:lpstr>Futura Lt BT</vt:lpstr>
      <vt:lpstr>Futura LT Pro Book</vt:lpstr>
      <vt:lpstr>Times New Roman</vt:lpstr>
      <vt:lpstr>Wingdings</vt:lpstr>
      <vt:lpstr>Office Theme</vt:lpstr>
      <vt:lpstr>PowerPoint Presentation</vt:lpstr>
      <vt:lpstr>PowerPoint Presentation</vt:lpstr>
      <vt:lpstr>What is Evidence</vt:lpstr>
      <vt:lpstr>PowerPoint Presentation</vt:lpstr>
      <vt:lpstr>PowerPoint Presentation</vt:lpstr>
      <vt:lpstr>PowerPoint Presentation</vt:lpstr>
      <vt:lpstr>PowerPoint Presentation</vt:lpstr>
      <vt:lpstr>Evidence-Based Policies How are policies made?</vt:lpstr>
      <vt:lpstr>Evaluation’s Role Throughout </vt:lpstr>
      <vt:lpstr>Politics Also Affect Evaluation</vt:lpstr>
      <vt:lpstr>The Central Issue for Policies: How to address public problems?</vt:lpstr>
      <vt:lpstr>What to Do and How to Do It</vt:lpstr>
      <vt:lpstr>PowerPoint Presentation</vt:lpstr>
      <vt:lpstr>PowerPoint Presentation</vt:lpstr>
      <vt:lpstr>PowerPoint Presentation</vt:lpstr>
      <vt:lpstr>PowerPoint Presentation</vt:lpstr>
      <vt:lpstr>What to Do and How to Do It</vt:lpstr>
      <vt:lpstr>PowerPoint Presentation</vt:lpstr>
      <vt:lpstr>PowerPoint Presentation</vt:lpstr>
      <vt:lpstr>Discussion Points</vt:lpstr>
      <vt:lpstr>PowerPoint Presentation</vt:lpstr>
      <vt:lpstr>Activity 2: Policy Case Study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Hart, Lauren</dc:creator>
  <cp:lastModifiedBy>Hoover, Donald Wayne</cp:lastModifiedBy>
  <cp:revision>189</cp:revision>
  <dcterms:created xsi:type="dcterms:W3CDTF">2018-01-16T15:33:08Z</dcterms:created>
  <dcterms:modified xsi:type="dcterms:W3CDTF">2018-12-14T17:22:11Z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