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3"/>
    <p:sldMasterId id="2147483702" r:id="rId4"/>
  </p:sldMasterIdLst>
  <p:notesMasterIdLst>
    <p:notesMasterId r:id="rId18"/>
  </p:notesMasterIdLst>
  <p:sldIdLst>
    <p:sldId id="313" r:id="rId5"/>
    <p:sldId id="362" r:id="rId6"/>
    <p:sldId id="361" r:id="rId7"/>
    <p:sldId id="351" r:id="rId8"/>
    <p:sldId id="352" r:id="rId9"/>
    <p:sldId id="353" r:id="rId10"/>
    <p:sldId id="354" r:id="rId11"/>
    <p:sldId id="355" r:id="rId12"/>
    <p:sldId id="357" r:id="rId13"/>
    <p:sldId id="358" r:id="rId14"/>
    <p:sldId id="359" r:id="rId15"/>
    <p:sldId id="360" r:id="rId16"/>
    <p:sldId id="31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ek LALLI" initials="ML" lastIdx="1" clrIdx="0"/>
  <p:cmAuthor id="2" name="PARWATI, Cicilia" initials="PC" lastIdx="81" clrIdx="1"/>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82AD5AF-6049-44E3-8BE7-A2408EB3CC95}" v="15" dt="2024-04-17T09:31:29.68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087" autoAdjust="0"/>
    <p:restoredTop sz="57344" autoAdjust="0"/>
  </p:normalViewPr>
  <p:slideViewPr>
    <p:cSldViewPr snapToGrid="0">
      <p:cViewPr varScale="1">
        <p:scale>
          <a:sx n="61" d="100"/>
          <a:sy n="61" d="100"/>
        </p:scale>
        <p:origin x="208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slideMaster" Target="slideMasters/slideMaster1.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2.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LLI, Marek" userId="709f69ac-d1e1-4b76-9568-f1b42f00a5ca" providerId="ADAL" clId="{A82AD5AF-6049-44E3-8BE7-A2408EB3CC95}"/>
    <pc:docChg chg="undo custSel addSld delSld modSld addMainMaster delMainMaster">
      <pc:chgData name="LALLI, Marek" userId="709f69ac-d1e1-4b76-9568-f1b42f00a5ca" providerId="ADAL" clId="{A82AD5AF-6049-44E3-8BE7-A2408EB3CC95}" dt="2024-04-17T09:34:52.430" v="8914" actId="20577"/>
      <pc:docMkLst>
        <pc:docMk/>
      </pc:docMkLst>
      <pc:sldChg chg="modSp mod">
        <pc:chgData name="LALLI, Marek" userId="709f69ac-d1e1-4b76-9568-f1b42f00a5ca" providerId="ADAL" clId="{A82AD5AF-6049-44E3-8BE7-A2408EB3CC95}" dt="2024-04-15T15:35:28.890" v="12" actId="20577"/>
        <pc:sldMkLst>
          <pc:docMk/>
          <pc:sldMk cId="1119170434" sldId="313"/>
        </pc:sldMkLst>
        <pc:spChg chg="mod">
          <ac:chgData name="LALLI, Marek" userId="709f69ac-d1e1-4b76-9568-f1b42f00a5ca" providerId="ADAL" clId="{A82AD5AF-6049-44E3-8BE7-A2408EB3CC95}" dt="2024-04-15T15:35:28.890" v="12" actId="20577"/>
          <ac:spMkLst>
            <pc:docMk/>
            <pc:sldMk cId="1119170434" sldId="313"/>
            <ac:spMk id="2" creationId="{00000000-0000-0000-0000-000000000000}"/>
          </ac:spMkLst>
        </pc:spChg>
      </pc:sldChg>
      <pc:sldChg chg="modSp mod">
        <pc:chgData name="LALLI, Marek" userId="709f69ac-d1e1-4b76-9568-f1b42f00a5ca" providerId="ADAL" clId="{A82AD5AF-6049-44E3-8BE7-A2408EB3CC95}" dt="2024-04-17T09:34:52.430" v="8914" actId="20577"/>
        <pc:sldMkLst>
          <pc:docMk/>
          <pc:sldMk cId="712064723" sldId="315"/>
        </pc:sldMkLst>
        <pc:spChg chg="mod">
          <ac:chgData name="LALLI, Marek" userId="709f69ac-d1e1-4b76-9568-f1b42f00a5ca" providerId="ADAL" clId="{A82AD5AF-6049-44E3-8BE7-A2408EB3CC95}" dt="2024-04-17T09:34:52.430" v="8914" actId="20577"/>
          <ac:spMkLst>
            <pc:docMk/>
            <pc:sldMk cId="712064723" sldId="315"/>
            <ac:spMk id="2" creationId="{00000000-0000-0000-0000-000000000000}"/>
          </ac:spMkLst>
        </pc:spChg>
      </pc:sldChg>
      <pc:sldChg chg="addSp delSp modSp add del mod modNotesTx">
        <pc:chgData name="LALLI, Marek" userId="709f69ac-d1e1-4b76-9568-f1b42f00a5ca" providerId="ADAL" clId="{A82AD5AF-6049-44E3-8BE7-A2408EB3CC95}" dt="2024-04-16T17:25:11.822" v="2678" actId="47"/>
        <pc:sldMkLst>
          <pc:docMk/>
          <pc:sldMk cId="1163538265" sldId="350"/>
        </pc:sldMkLst>
        <pc:spChg chg="mod">
          <ac:chgData name="LALLI, Marek" userId="709f69ac-d1e1-4b76-9568-f1b42f00a5ca" providerId="ADAL" clId="{A82AD5AF-6049-44E3-8BE7-A2408EB3CC95}" dt="2024-04-15T15:36:12.129" v="35" actId="20577"/>
          <ac:spMkLst>
            <pc:docMk/>
            <pc:sldMk cId="1163538265" sldId="350"/>
            <ac:spMk id="2" creationId="{00DE98D1-9E6B-4573-A1FA-7ED7A06F7A16}"/>
          </ac:spMkLst>
        </pc:spChg>
        <pc:spChg chg="add mod">
          <ac:chgData name="LALLI, Marek" userId="709f69ac-d1e1-4b76-9568-f1b42f00a5ca" providerId="ADAL" clId="{A82AD5AF-6049-44E3-8BE7-A2408EB3CC95}" dt="2024-04-15T15:36:25.196" v="38" actId="2710"/>
          <ac:spMkLst>
            <pc:docMk/>
            <pc:sldMk cId="1163538265" sldId="350"/>
            <ac:spMk id="5" creationId="{BA5F5100-EB55-C640-39B6-C0F4778099E0}"/>
          </ac:spMkLst>
        </pc:spChg>
        <pc:graphicFrameChg chg="del">
          <ac:chgData name="LALLI, Marek" userId="709f69ac-d1e1-4b76-9568-f1b42f00a5ca" providerId="ADAL" clId="{A82AD5AF-6049-44E3-8BE7-A2408EB3CC95}" dt="2024-04-15T15:35:39.724" v="22" actId="478"/>
          <ac:graphicFrameMkLst>
            <pc:docMk/>
            <pc:sldMk cId="1163538265" sldId="350"/>
            <ac:graphicFrameMk id="4" creationId="{B96F5053-EFBC-6E73-2AEF-3150E1BB9268}"/>
          </ac:graphicFrameMkLst>
        </pc:graphicFrameChg>
      </pc:sldChg>
      <pc:sldChg chg="add del">
        <pc:chgData name="LALLI, Marek" userId="709f69ac-d1e1-4b76-9568-f1b42f00a5ca" providerId="ADAL" clId="{A82AD5AF-6049-44E3-8BE7-A2408EB3CC95}" dt="2024-04-15T15:35:23.582" v="2" actId="47"/>
        <pc:sldMkLst>
          <pc:docMk/>
          <pc:sldMk cId="122907124" sldId="351"/>
        </pc:sldMkLst>
      </pc:sldChg>
      <pc:sldChg chg="add del">
        <pc:chgData name="LALLI, Marek" userId="709f69ac-d1e1-4b76-9568-f1b42f00a5ca" providerId="ADAL" clId="{A82AD5AF-6049-44E3-8BE7-A2408EB3CC95}" dt="2024-04-15T15:36:28.555" v="39" actId="47"/>
        <pc:sldMkLst>
          <pc:docMk/>
          <pc:sldMk cId="1670494058" sldId="351"/>
        </pc:sldMkLst>
      </pc:sldChg>
      <pc:sldChg chg="modSp add mod modNotesTx">
        <pc:chgData name="LALLI, Marek" userId="709f69ac-d1e1-4b76-9568-f1b42f00a5ca" providerId="ADAL" clId="{A82AD5AF-6049-44E3-8BE7-A2408EB3CC95}" dt="2024-04-17T09:33:54.971" v="8791" actId="20577"/>
        <pc:sldMkLst>
          <pc:docMk/>
          <pc:sldMk cId="2043788582" sldId="351"/>
        </pc:sldMkLst>
        <pc:spChg chg="mod">
          <ac:chgData name="LALLI, Marek" userId="709f69ac-d1e1-4b76-9568-f1b42f00a5ca" providerId="ADAL" clId="{A82AD5AF-6049-44E3-8BE7-A2408EB3CC95}" dt="2024-04-15T15:36:33.555" v="42" actId="20577"/>
          <ac:spMkLst>
            <pc:docMk/>
            <pc:sldMk cId="2043788582" sldId="351"/>
            <ac:spMk id="2" creationId="{00DE98D1-9E6B-4573-A1FA-7ED7A06F7A16}"/>
          </ac:spMkLst>
        </pc:spChg>
        <pc:spChg chg="mod">
          <ac:chgData name="LALLI, Marek" userId="709f69ac-d1e1-4b76-9568-f1b42f00a5ca" providerId="ADAL" clId="{A82AD5AF-6049-44E3-8BE7-A2408EB3CC95}" dt="2024-04-15T15:36:51.837" v="44" actId="2710"/>
          <ac:spMkLst>
            <pc:docMk/>
            <pc:sldMk cId="2043788582" sldId="351"/>
            <ac:spMk id="5" creationId="{BA5F5100-EB55-C640-39B6-C0F4778099E0}"/>
          </ac:spMkLst>
        </pc:spChg>
      </pc:sldChg>
      <pc:sldChg chg="add del">
        <pc:chgData name="LALLI, Marek" userId="709f69ac-d1e1-4b76-9568-f1b42f00a5ca" providerId="ADAL" clId="{A82AD5AF-6049-44E3-8BE7-A2408EB3CC95}" dt="2024-04-15T15:35:23.582" v="2" actId="47"/>
        <pc:sldMkLst>
          <pc:docMk/>
          <pc:sldMk cId="2512992299" sldId="352"/>
        </pc:sldMkLst>
      </pc:sldChg>
      <pc:sldChg chg="modSp add mod modNotesTx">
        <pc:chgData name="LALLI, Marek" userId="709f69ac-d1e1-4b76-9568-f1b42f00a5ca" providerId="ADAL" clId="{A82AD5AF-6049-44E3-8BE7-A2408EB3CC95}" dt="2024-04-17T09:34:00.567" v="8803" actId="20577"/>
        <pc:sldMkLst>
          <pc:docMk/>
          <pc:sldMk cId="3841462010" sldId="352"/>
        </pc:sldMkLst>
        <pc:spChg chg="mod">
          <ac:chgData name="LALLI, Marek" userId="709f69ac-d1e1-4b76-9568-f1b42f00a5ca" providerId="ADAL" clId="{A82AD5AF-6049-44E3-8BE7-A2408EB3CC95}" dt="2024-04-15T15:36:56.516" v="47" actId="20577"/>
          <ac:spMkLst>
            <pc:docMk/>
            <pc:sldMk cId="3841462010" sldId="352"/>
            <ac:spMk id="2" creationId="{00DE98D1-9E6B-4573-A1FA-7ED7A06F7A16}"/>
          </ac:spMkLst>
        </pc:spChg>
        <pc:spChg chg="mod">
          <ac:chgData name="LALLI, Marek" userId="709f69ac-d1e1-4b76-9568-f1b42f00a5ca" providerId="ADAL" clId="{A82AD5AF-6049-44E3-8BE7-A2408EB3CC95}" dt="2024-04-15T15:37:15.409" v="51" actId="27636"/>
          <ac:spMkLst>
            <pc:docMk/>
            <pc:sldMk cId="3841462010" sldId="352"/>
            <ac:spMk id="5" creationId="{BA5F5100-EB55-C640-39B6-C0F4778099E0}"/>
          </ac:spMkLst>
        </pc:spChg>
      </pc:sldChg>
      <pc:sldChg chg="add del">
        <pc:chgData name="LALLI, Marek" userId="709f69ac-d1e1-4b76-9568-f1b42f00a5ca" providerId="ADAL" clId="{A82AD5AF-6049-44E3-8BE7-A2408EB3CC95}" dt="2024-04-15T15:35:23.582" v="2" actId="47"/>
        <pc:sldMkLst>
          <pc:docMk/>
          <pc:sldMk cId="2772745803" sldId="353"/>
        </pc:sldMkLst>
      </pc:sldChg>
      <pc:sldChg chg="addSp delSp modSp add mod modNotesTx">
        <pc:chgData name="LALLI, Marek" userId="709f69ac-d1e1-4b76-9568-f1b42f00a5ca" providerId="ADAL" clId="{A82AD5AF-6049-44E3-8BE7-A2408EB3CC95}" dt="2024-04-17T09:34:05.986" v="8815" actId="20577"/>
        <pc:sldMkLst>
          <pc:docMk/>
          <pc:sldMk cId="3129940711" sldId="353"/>
        </pc:sldMkLst>
        <pc:spChg chg="mod">
          <ac:chgData name="LALLI, Marek" userId="709f69ac-d1e1-4b76-9568-f1b42f00a5ca" providerId="ADAL" clId="{A82AD5AF-6049-44E3-8BE7-A2408EB3CC95}" dt="2024-04-15T15:37:21.892" v="54" actId="20577"/>
          <ac:spMkLst>
            <pc:docMk/>
            <pc:sldMk cId="3129940711" sldId="353"/>
            <ac:spMk id="2" creationId="{00DE98D1-9E6B-4573-A1FA-7ED7A06F7A16}"/>
          </ac:spMkLst>
        </pc:spChg>
        <pc:spChg chg="add del mod">
          <ac:chgData name="LALLI, Marek" userId="709f69ac-d1e1-4b76-9568-f1b42f00a5ca" providerId="ADAL" clId="{A82AD5AF-6049-44E3-8BE7-A2408EB3CC95}" dt="2024-04-16T17:29:51.983" v="3402"/>
          <ac:spMkLst>
            <pc:docMk/>
            <pc:sldMk cId="3129940711" sldId="353"/>
            <ac:spMk id="3" creationId="{3652E4DB-9B40-0E82-2780-2B3682D1581C}"/>
          </ac:spMkLst>
        </pc:spChg>
        <pc:spChg chg="mod">
          <ac:chgData name="LALLI, Marek" userId="709f69ac-d1e1-4b76-9568-f1b42f00a5ca" providerId="ADAL" clId="{A82AD5AF-6049-44E3-8BE7-A2408EB3CC95}" dt="2024-04-15T15:37:38.199" v="58" actId="2710"/>
          <ac:spMkLst>
            <pc:docMk/>
            <pc:sldMk cId="3129940711" sldId="353"/>
            <ac:spMk id="5" creationId="{BA5F5100-EB55-C640-39B6-C0F4778099E0}"/>
          </ac:spMkLst>
        </pc:spChg>
      </pc:sldChg>
      <pc:sldChg chg="add del">
        <pc:chgData name="LALLI, Marek" userId="709f69ac-d1e1-4b76-9568-f1b42f00a5ca" providerId="ADAL" clId="{A82AD5AF-6049-44E3-8BE7-A2408EB3CC95}" dt="2024-04-15T15:35:23.582" v="2" actId="47"/>
        <pc:sldMkLst>
          <pc:docMk/>
          <pc:sldMk cId="3418913246" sldId="354"/>
        </pc:sldMkLst>
      </pc:sldChg>
      <pc:sldChg chg="modSp add mod modNotesTx">
        <pc:chgData name="LALLI, Marek" userId="709f69ac-d1e1-4b76-9568-f1b42f00a5ca" providerId="ADAL" clId="{A82AD5AF-6049-44E3-8BE7-A2408EB3CC95}" dt="2024-04-17T09:34:11.899" v="8827" actId="20577"/>
        <pc:sldMkLst>
          <pc:docMk/>
          <pc:sldMk cId="3848528927" sldId="354"/>
        </pc:sldMkLst>
        <pc:spChg chg="mod">
          <ac:chgData name="LALLI, Marek" userId="709f69ac-d1e1-4b76-9568-f1b42f00a5ca" providerId="ADAL" clId="{A82AD5AF-6049-44E3-8BE7-A2408EB3CC95}" dt="2024-04-15T15:37:44.455" v="61" actId="20577"/>
          <ac:spMkLst>
            <pc:docMk/>
            <pc:sldMk cId="3848528927" sldId="354"/>
            <ac:spMk id="2" creationId="{00DE98D1-9E6B-4573-A1FA-7ED7A06F7A16}"/>
          </ac:spMkLst>
        </pc:spChg>
        <pc:spChg chg="mod">
          <ac:chgData name="LALLI, Marek" userId="709f69ac-d1e1-4b76-9568-f1b42f00a5ca" providerId="ADAL" clId="{A82AD5AF-6049-44E3-8BE7-A2408EB3CC95}" dt="2024-04-15T15:37:57.589" v="65" actId="27636"/>
          <ac:spMkLst>
            <pc:docMk/>
            <pc:sldMk cId="3848528927" sldId="354"/>
            <ac:spMk id="5" creationId="{BA5F5100-EB55-C640-39B6-C0F4778099E0}"/>
          </ac:spMkLst>
        </pc:spChg>
      </pc:sldChg>
      <pc:sldChg chg="modSp add mod modNotesTx">
        <pc:chgData name="LALLI, Marek" userId="709f69ac-d1e1-4b76-9568-f1b42f00a5ca" providerId="ADAL" clId="{A82AD5AF-6049-44E3-8BE7-A2408EB3CC95}" dt="2024-04-17T09:34:20.032" v="8839" actId="20577"/>
        <pc:sldMkLst>
          <pc:docMk/>
          <pc:sldMk cId="2123679382" sldId="355"/>
        </pc:sldMkLst>
        <pc:spChg chg="mod">
          <ac:chgData name="LALLI, Marek" userId="709f69ac-d1e1-4b76-9568-f1b42f00a5ca" providerId="ADAL" clId="{A82AD5AF-6049-44E3-8BE7-A2408EB3CC95}" dt="2024-04-15T15:38:05.202" v="68" actId="20577"/>
          <ac:spMkLst>
            <pc:docMk/>
            <pc:sldMk cId="2123679382" sldId="355"/>
            <ac:spMk id="2" creationId="{00DE98D1-9E6B-4573-A1FA-7ED7A06F7A16}"/>
          </ac:spMkLst>
        </pc:spChg>
        <pc:spChg chg="mod">
          <ac:chgData name="LALLI, Marek" userId="709f69ac-d1e1-4b76-9568-f1b42f00a5ca" providerId="ADAL" clId="{A82AD5AF-6049-44E3-8BE7-A2408EB3CC95}" dt="2024-04-16T17:53:43.714" v="4970" actId="20577"/>
          <ac:spMkLst>
            <pc:docMk/>
            <pc:sldMk cId="2123679382" sldId="355"/>
            <ac:spMk id="5" creationId="{BA5F5100-EB55-C640-39B6-C0F4778099E0}"/>
          </ac:spMkLst>
        </pc:spChg>
      </pc:sldChg>
      <pc:sldChg chg="add del">
        <pc:chgData name="LALLI, Marek" userId="709f69ac-d1e1-4b76-9568-f1b42f00a5ca" providerId="ADAL" clId="{A82AD5AF-6049-44E3-8BE7-A2408EB3CC95}" dt="2024-04-15T15:35:23.582" v="2" actId="47"/>
        <pc:sldMkLst>
          <pc:docMk/>
          <pc:sldMk cId="3891594930" sldId="355"/>
        </pc:sldMkLst>
      </pc:sldChg>
      <pc:sldChg chg="modSp add del mod">
        <pc:chgData name="LALLI, Marek" userId="709f69ac-d1e1-4b76-9568-f1b42f00a5ca" providerId="ADAL" clId="{A82AD5AF-6049-44E3-8BE7-A2408EB3CC95}" dt="2024-04-16T16:59:27.158" v="2613" actId="47"/>
        <pc:sldMkLst>
          <pc:docMk/>
          <pc:sldMk cId="3162088902" sldId="356"/>
        </pc:sldMkLst>
        <pc:spChg chg="mod">
          <ac:chgData name="LALLI, Marek" userId="709f69ac-d1e1-4b76-9568-f1b42f00a5ca" providerId="ADAL" clId="{A82AD5AF-6049-44E3-8BE7-A2408EB3CC95}" dt="2024-04-15T15:38:31.562" v="76" actId="20577"/>
          <ac:spMkLst>
            <pc:docMk/>
            <pc:sldMk cId="3162088902" sldId="356"/>
            <ac:spMk id="2" creationId="{00DE98D1-9E6B-4573-A1FA-7ED7A06F7A16}"/>
          </ac:spMkLst>
        </pc:spChg>
        <pc:spChg chg="mod">
          <ac:chgData name="LALLI, Marek" userId="709f69ac-d1e1-4b76-9568-f1b42f00a5ca" providerId="ADAL" clId="{A82AD5AF-6049-44E3-8BE7-A2408EB3CC95}" dt="2024-04-15T15:38:53.589" v="83"/>
          <ac:spMkLst>
            <pc:docMk/>
            <pc:sldMk cId="3162088902" sldId="356"/>
            <ac:spMk id="5" creationId="{BA5F5100-EB55-C640-39B6-C0F4778099E0}"/>
          </ac:spMkLst>
        </pc:spChg>
      </pc:sldChg>
      <pc:sldChg chg="add del">
        <pc:chgData name="LALLI, Marek" userId="709f69ac-d1e1-4b76-9568-f1b42f00a5ca" providerId="ADAL" clId="{A82AD5AF-6049-44E3-8BE7-A2408EB3CC95}" dt="2024-04-15T15:35:23.582" v="2" actId="47"/>
        <pc:sldMkLst>
          <pc:docMk/>
          <pc:sldMk cId="4145401366" sldId="356"/>
        </pc:sldMkLst>
      </pc:sldChg>
      <pc:sldChg chg="add del">
        <pc:chgData name="LALLI, Marek" userId="709f69ac-d1e1-4b76-9568-f1b42f00a5ca" providerId="ADAL" clId="{A82AD5AF-6049-44E3-8BE7-A2408EB3CC95}" dt="2024-04-15T15:35:23.582" v="2" actId="47"/>
        <pc:sldMkLst>
          <pc:docMk/>
          <pc:sldMk cId="809267540" sldId="357"/>
        </pc:sldMkLst>
      </pc:sldChg>
      <pc:sldChg chg="modSp add mod modNotesTx">
        <pc:chgData name="LALLI, Marek" userId="709f69ac-d1e1-4b76-9568-f1b42f00a5ca" providerId="ADAL" clId="{A82AD5AF-6049-44E3-8BE7-A2408EB3CC95}" dt="2024-04-17T09:34:26.119" v="8851" actId="20577"/>
        <pc:sldMkLst>
          <pc:docMk/>
          <pc:sldMk cId="3794832021" sldId="357"/>
        </pc:sldMkLst>
        <pc:spChg chg="mod">
          <ac:chgData name="LALLI, Marek" userId="709f69ac-d1e1-4b76-9568-f1b42f00a5ca" providerId="ADAL" clId="{A82AD5AF-6049-44E3-8BE7-A2408EB3CC95}" dt="2024-04-16T17:24:49.347" v="2668" actId="20577"/>
          <ac:spMkLst>
            <pc:docMk/>
            <pc:sldMk cId="3794832021" sldId="357"/>
            <ac:spMk id="2" creationId="{00DE98D1-9E6B-4573-A1FA-7ED7A06F7A16}"/>
          </ac:spMkLst>
        </pc:spChg>
        <pc:spChg chg="mod">
          <ac:chgData name="LALLI, Marek" userId="709f69ac-d1e1-4b76-9568-f1b42f00a5ca" providerId="ADAL" clId="{A82AD5AF-6049-44E3-8BE7-A2408EB3CC95}" dt="2024-04-16T17:00:04.996" v="2640" actId="20577"/>
          <ac:spMkLst>
            <pc:docMk/>
            <pc:sldMk cId="3794832021" sldId="357"/>
            <ac:spMk id="5" creationId="{BA5F5100-EB55-C640-39B6-C0F4778099E0}"/>
          </ac:spMkLst>
        </pc:spChg>
      </pc:sldChg>
      <pc:sldChg chg="add del">
        <pc:chgData name="LALLI, Marek" userId="709f69ac-d1e1-4b76-9568-f1b42f00a5ca" providerId="ADAL" clId="{A82AD5AF-6049-44E3-8BE7-A2408EB3CC95}" dt="2024-04-15T15:35:23.582" v="2" actId="47"/>
        <pc:sldMkLst>
          <pc:docMk/>
          <pc:sldMk cId="1978304431" sldId="358"/>
        </pc:sldMkLst>
      </pc:sldChg>
      <pc:sldChg chg="modSp add mod modNotesTx">
        <pc:chgData name="LALLI, Marek" userId="709f69ac-d1e1-4b76-9568-f1b42f00a5ca" providerId="ADAL" clId="{A82AD5AF-6049-44E3-8BE7-A2408EB3CC95}" dt="2024-04-17T09:34:31.250" v="8863" actId="20577"/>
        <pc:sldMkLst>
          <pc:docMk/>
          <pc:sldMk cId="4081044593" sldId="358"/>
        </pc:sldMkLst>
        <pc:spChg chg="mod">
          <ac:chgData name="LALLI, Marek" userId="709f69ac-d1e1-4b76-9568-f1b42f00a5ca" providerId="ADAL" clId="{A82AD5AF-6049-44E3-8BE7-A2408EB3CC95}" dt="2024-04-16T17:24:53.981" v="2670" actId="20577"/>
          <ac:spMkLst>
            <pc:docMk/>
            <pc:sldMk cId="4081044593" sldId="358"/>
            <ac:spMk id="2" creationId="{00DE98D1-9E6B-4573-A1FA-7ED7A06F7A16}"/>
          </ac:spMkLst>
        </pc:spChg>
        <pc:spChg chg="mod">
          <ac:chgData name="LALLI, Marek" userId="709f69ac-d1e1-4b76-9568-f1b42f00a5ca" providerId="ADAL" clId="{A82AD5AF-6049-44E3-8BE7-A2408EB3CC95}" dt="2024-04-16T17:01:14.298" v="2666" actId="20577"/>
          <ac:spMkLst>
            <pc:docMk/>
            <pc:sldMk cId="4081044593" sldId="358"/>
            <ac:spMk id="5" creationId="{BA5F5100-EB55-C640-39B6-C0F4778099E0}"/>
          </ac:spMkLst>
        </pc:spChg>
      </pc:sldChg>
      <pc:sldChg chg="modSp add mod modNotesTx">
        <pc:chgData name="LALLI, Marek" userId="709f69ac-d1e1-4b76-9568-f1b42f00a5ca" providerId="ADAL" clId="{A82AD5AF-6049-44E3-8BE7-A2408EB3CC95}" dt="2024-04-17T09:34:37.897" v="8875" actId="20577"/>
        <pc:sldMkLst>
          <pc:docMk/>
          <pc:sldMk cId="185177866" sldId="359"/>
        </pc:sldMkLst>
        <pc:spChg chg="mod">
          <ac:chgData name="LALLI, Marek" userId="709f69ac-d1e1-4b76-9568-f1b42f00a5ca" providerId="ADAL" clId="{A82AD5AF-6049-44E3-8BE7-A2408EB3CC95}" dt="2024-04-16T17:24:58.451" v="2673" actId="20577"/>
          <ac:spMkLst>
            <pc:docMk/>
            <pc:sldMk cId="185177866" sldId="359"/>
            <ac:spMk id="2" creationId="{00DE98D1-9E6B-4573-A1FA-7ED7A06F7A16}"/>
          </ac:spMkLst>
        </pc:spChg>
        <pc:spChg chg="mod">
          <ac:chgData name="LALLI, Marek" userId="709f69ac-d1e1-4b76-9568-f1b42f00a5ca" providerId="ADAL" clId="{A82AD5AF-6049-44E3-8BE7-A2408EB3CC95}" dt="2024-04-16T18:12:51.920" v="7436" actId="20577"/>
          <ac:spMkLst>
            <pc:docMk/>
            <pc:sldMk cId="185177866" sldId="359"/>
            <ac:spMk id="5" creationId="{BA5F5100-EB55-C640-39B6-C0F4778099E0}"/>
          </ac:spMkLst>
        </pc:spChg>
      </pc:sldChg>
      <pc:sldChg chg="add del">
        <pc:chgData name="LALLI, Marek" userId="709f69ac-d1e1-4b76-9568-f1b42f00a5ca" providerId="ADAL" clId="{A82AD5AF-6049-44E3-8BE7-A2408EB3CC95}" dt="2024-04-15T15:35:23.582" v="2" actId="47"/>
        <pc:sldMkLst>
          <pc:docMk/>
          <pc:sldMk cId="1325582710" sldId="359"/>
        </pc:sldMkLst>
      </pc:sldChg>
      <pc:sldChg chg="modSp add mod modNotesTx">
        <pc:chgData name="LALLI, Marek" userId="709f69ac-d1e1-4b76-9568-f1b42f00a5ca" providerId="ADAL" clId="{A82AD5AF-6049-44E3-8BE7-A2408EB3CC95}" dt="2024-04-17T09:34:46.912" v="8904" actId="20577"/>
        <pc:sldMkLst>
          <pc:docMk/>
          <pc:sldMk cId="83582174" sldId="360"/>
        </pc:sldMkLst>
        <pc:spChg chg="mod">
          <ac:chgData name="LALLI, Marek" userId="709f69ac-d1e1-4b76-9568-f1b42f00a5ca" providerId="ADAL" clId="{A82AD5AF-6049-44E3-8BE7-A2408EB3CC95}" dt="2024-04-16T17:25:03.852" v="2677" actId="20577"/>
          <ac:spMkLst>
            <pc:docMk/>
            <pc:sldMk cId="83582174" sldId="360"/>
            <ac:spMk id="2" creationId="{00DE98D1-9E6B-4573-A1FA-7ED7A06F7A16}"/>
          </ac:spMkLst>
        </pc:spChg>
        <pc:spChg chg="mod">
          <ac:chgData name="LALLI, Marek" userId="709f69ac-d1e1-4b76-9568-f1b42f00a5ca" providerId="ADAL" clId="{A82AD5AF-6049-44E3-8BE7-A2408EB3CC95}" dt="2024-04-15T15:41:46.371" v="116" actId="2710"/>
          <ac:spMkLst>
            <pc:docMk/>
            <pc:sldMk cId="83582174" sldId="360"/>
            <ac:spMk id="5" creationId="{BA5F5100-EB55-C640-39B6-C0F4778099E0}"/>
          </ac:spMkLst>
        </pc:spChg>
      </pc:sldChg>
      <pc:sldChg chg="add del">
        <pc:chgData name="LALLI, Marek" userId="709f69ac-d1e1-4b76-9568-f1b42f00a5ca" providerId="ADAL" clId="{A82AD5AF-6049-44E3-8BE7-A2408EB3CC95}" dt="2024-04-15T15:35:23.582" v="2" actId="47"/>
        <pc:sldMkLst>
          <pc:docMk/>
          <pc:sldMk cId="3928514070" sldId="360"/>
        </pc:sldMkLst>
      </pc:sldChg>
      <pc:sldChg chg="add del">
        <pc:chgData name="LALLI, Marek" userId="709f69ac-d1e1-4b76-9568-f1b42f00a5ca" providerId="ADAL" clId="{A82AD5AF-6049-44E3-8BE7-A2408EB3CC95}" dt="2024-04-15T15:35:23.582" v="2" actId="47"/>
        <pc:sldMkLst>
          <pc:docMk/>
          <pc:sldMk cId="267231600" sldId="361"/>
        </pc:sldMkLst>
      </pc:sldChg>
      <pc:sldChg chg="modSp add mod modNotesTx">
        <pc:chgData name="LALLI, Marek" userId="709f69ac-d1e1-4b76-9568-f1b42f00a5ca" providerId="ADAL" clId="{A82AD5AF-6049-44E3-8BE7-A2408EB3CC95}" dt="2024-04-17T09:33:49.726" v="8777" actId="20577"/>
        <pc:sldMkLst>
          <pc:docMk/>
          <pc:sldMk cId="2093545193" sldId="361"/>
        </pc:sldMkLst>
        <pc:spChg chg="mod">
          <ac:chgData name="LALLI, Marek" userId="709f69ac-d1e1-4b76-9568-f1b42f00a5ca" providerId="ADAL" clId="{A82AD5AF-6049-44E3-8BE7-A2408EB3CC95}" dt="2024-04-17T09:11:59.426" v="8388" actId="20577"/>
          <ac:spMkLst>
            <pc:docMk/>
            <pc:sldMk cId="2093545193" sldId="361"/>
            <ac:spMk id="5" creationId="{BA5F5100-EB55-C640-39B6-C0F4778099E0}"/>
          </ac:spMkLst>
        </pc:spChg>
      </pc:sldChg>
      <pc:sldChg chg="modSp add mod modNotesTx">
        <pc:chgData name="LALLI, Marek" userId="709f69ac-d1e1-4b76-9568-f1b42f00a5ca" providerId="ADAL" clId="{A82AD5AF-6049-44E3-8BE7-A2408EB3CC95}" dt="2024-04-17T09:33:44.572" v="8765" actId="20577"/>
        <pc:sldMkLst>
          <pc:docMk/>
          <pc:sldMk cId="1403874019" sldId="362"/>
        </pc:sldMkLst>
        <pc:spChg chg="mod">
          <ac:chgData name="LALLI, Marek" userId="709f69ac-d1e1-4b76-9568-f1b42f00a5ca" providerId="ADAL" clId="{A82AD5AF-6049-44E3-8BE7-A2408EB3CC95}" dt="2024-04-17T09:31:43.425" v="8401" actId="20577"/>
          <ac:spMkLst>
            <pc:docMk/>
            <pc:sldMk cId="1403874019" sldId="362"/>
            <ac:spMk id="2" creationId="{00DE98D1-9E6B-4573-A1FA-7ED7A06F7A16}"/>
          </ac:spMkLst>
        </pc:spChg>
        <pc:spChg chg="mod">
          <ac:chgData name="LALLI, Marek" userId="709f69ac-d1e1-4b76-9568-f1b42f00a5ca" providerId="ADAL" clId="{A82AD5AF-6049-44E3-8BE7-A2408EB3CC95}" dt="2024-04-17T09:31:53.753" v="8456" actId="20577"/>
          <ac:spMkLst>
            <pc:docMk/>
            <pc:sldMk cId="1403874019" sldId="362"/>
            <ac:spMk id="5" creationId="{BA5F5100-EB55-C640-39B6-C0F4778099E0}"/>
          </ac:spMkLst>
        </pc:spChg>
      </pc:sldChg>
      <pc:sldChg chg="add del">
        <pc:chgData name="LALLI, Marek" userId="709f69ac-d1e1-4b76-9568-f1b42f00a5ca" providerId="ADAL" clId="{A82AD5AF-6049-44E3-8BE7-A2408EB3CC95}" dt="2024-04-15T15:35:23.582" v="2" actId="47"/>
        <pc:sldMkLst>
          <pc:docMk/>
          <pc:sldMk cId="1853318903" sldId="362"/>
        </pc:sldMkLst>
      </pc:sldChg>
      <pc:sldChg chg="add del">
        <pc:chgData name="LALLI, Marek" userId="709f69ac-d1e1-4b76-9568-f1b42f00a5ca" providerId="ADAL" clId="{A82AD5AF-6049-44E3-8BE7-A2408EB3CC95}" dt="2024-04-15T15:35:23.582" v="2" actId="47"/>
        <pc:sldMkLst>
          <pc:docMk/>
          <pc:sldMk cId="1780908066" sldId="363"/>
        </pc:sldMkLst>
      </pc:sldChg>
      <pc:sldChg chg="add del">
        <pc:chgData name="LALLI, Marek" userId="709f69ac-d1e1-4b76-9568-f1b42f00a5ca" providerId="ADAL" clId="{A82AD5AF-6049-44E3-8BE7-A2408EB3CC95}" dt="2024-04-15T15:35:23.582" v="2" actId="47"/>
        <pc:sldMkLst>
          <pc:docMk/>
          <pc:sldMk cId="1720519255" sldId="364"/>
        </pc:sldMkLst>
      </pc:sldChg>
      <pc:sldChg chg="add del">
        <pc:chgData name="LALLI, Marek" userId="709f69ac-d1e1-4b76-9568-f1b42f00a5ca" providerId="ADAL" clId="{A82AD5AF-6049-44E3-8BE7-A2408EB3CC95}" dt="2024-04-15T15:35:23.582" v="2" actId="47"/>
        <pc:sldMkLst>
          <pc:docMk/>
          <pc:sldMk cId="1201771454" sldId="365"/>
        </pc:sldMkLst>
      </pc:sldChg>
      <pc:sldChg chg="add del">
        <pc:chgData name="LALLI, Marek" userId="709f69ac-d1e1-4b76-9568-f1b42f00a5ca" providerId="ADAL" clId="{A82AD5AF-6049-44E3-8BE7-A2408EB3CC95}" dt="2024-04-15T15:35:23.582" v="2" actId="47"/>
        <pc:sldMkLst>
          <pc:docMk/>
          <pc:sldMk cId="1704249752" sldId="366"/>
        </pc:sldMkLst>
      </pc:sldChg>
      <pc:sldChg chg="add del">
        <pc:chgData name="LALLI, Marek" userId="709f69ac-d1e1-4b76-9568-f1b42f00a5ca" providerId="ADAL" clId="{A82AD5AF-6049-44E3-8BE7-A2408EB3CC95}" dt="2024-04-15T15:35:23.582" v="2" actId="47"/>
        <pc:sldMkLst>
          <pc:docMk/>
          <pc:sldMk cId="3163570638" sldId="367"/>
        </pc:sldMkLst>
      </pc:sldChg>
      <pc:sldChg chg="add del">
        <pc:chgData name="LALLI, Marek" userId="709f69ac-d1e1-4b76-9568-f1b42f00a5ca" providerId="ADAL" clId="{A82AD5AF-6049-44E3-8BE7-A2408EB3CC95}" dt="2024-04-15T15:35:23.582" v="2" actId="47"/>
        <pc:sldMkLst>
          <pc:docMk/>
          <pc:sldMk cId="380079319" sldId="368"/>
        </pc:sldMkLst>
      </pc:sldChg>
      <pc:sldChg chg="add del">
        <pc:chgData name="LALLI, Marek" userId="709f69ac-d1e1-4b76-9568-f1b42f00a5ca" providerId="ADAL" clId="{A82AD5AF-6049-44E3-8BE7-A2408EB3CC95}" dt="2024-04-15T15:35:23.582" v="2" actId="47"/>
        <pc:sldMkLst>
          <pc:docMk/>
          <pc:sldMk cId="3158251385" sldId="369"/>
        </pc:sldMkLst>
      </pc:sldChg>
      <pc:sldChg chg="add del">
        <pc:chgData name="LALLI, Marek" userId="709f69ac-d1e1-4b76-9568-f1b42f00a5ca" providerId="ADAL" clId="{A82AD5AF-6049-44E3-8BE7-A2408EB3CC95}" dt="2024-04-15T15:35:23.582" v="2" actId="47"/>
        <pc:sldMkLst>
          <pc:docMk/>
          <pc:sldMk cId="1769382587" sldId="370"/>
        </pc:sldMkLst>
      </pc:sldChg>
      <pc:sldChg chg="add del">
        <pc:chgData name="LALLI, Marek" userId="709f69ac-d1e1-4b76-9568-f1b42f00a5ca" providerId="ADAL" clId="{A82AD5AF-6049-44E3-8BE7-A2408EB3CC95}" dt="2024-04-15T15:35:23.582" v="2" actId="47"/>
        <pc:sldMkLst>
          <pc:docMk/>
          <pc:sldMk cId="3080405681" sldId="371"/>
        </pc:sldMkLst>
      </pc:sldChg>
      <pc:sldChg chg="add del">
        <pc:chgData name="LALLI, Marek" userId="709f69ac-d1e1-4b76-9568-f1b42f00a5ca" providerId="ADAL" clId="{A82AD5AF-6049-44E3-8BE7-A2408EB3CC95}" dt="2024-04-15T15:35:23.582" v="2" actId="47"/>
        <pc:sldMkLst>
          <pc:docMk/>
          <pc:sldMk cId="3517307163" sldId="372"/>
        </pc:sldMkLst>
      </pc:sldChg>
      <pc:sldChg chg="add del">
        <pc:chgData name="LALLI, Marek" userId="709f69ac-d1e1-4b76-9568-f1b42f00a5ca" providerId="ADAL" clId="{A82AD5AF-6049-44E3-8BE7-A2408EB3CC95}" dt="2024-04-15T15:35:23.582" v="2" actId="47"/>
        <pc:sldMkLst>
          <pc:docMk/>
          <pc:sldMk cId="1854844702" sldId="373"/>
        </pc:sldMkLst>
      </pc:sldChg>
      <pc:sldChg chg="add del">
        <pc:chgData name="LALLI, Marek" userId="709f69ac-d1e1-4b76-9568-f1b42f00a5ca" providerId="ADAL" clId="{A82AD5AF-6049-44E3-8BE7-A2408EB3CC95}" dt="2024-04-15T15:35:23.582" v="2" actId="47"/>
        <pc:sldMkLst>
          <pc:docMk/>
          <pc:sldMk cId="2144626589" sldId="374"/>
        </pc:sldMkLst>
      </pc:sldChg>
      <pc:sldChg chg="add del">
        <pc:chgData name="LALLI, Marek" userId="709f69ac-d1e1-4b76-9568-f1b42f00a5ca" providerId="ADAL" clId="{A82AD5AF-6049-44E3-8BE7-A2408EB3CC95}" dt="2024-04-15T15:35:23.582" v="2" actId="47"/>
        <pc:sldMkLst>
          <pc:docMk/>
          <pc:sldMk cId="2398814011" sldId="375"/>
        </pc:sldMkLst>
      </pc:sldChg>
      <pc:sldChg chg="add del">
        <pc:chgData name="LALLI, Marek" userId="709f69ac-d1e1-4b76-9568-f1b42f00a5ca" providerId="ADAL" clId="{A82AD5AF-6049-44E3-8BE7-A2408EB3CC95}" dt="2024-04-15T15:35:23.582" v="2" actId="47"/>
        <pc:sldMkLst>
          <pc:docMk/>
          <pc:sldMk cId="4226611450" sldId="376"/>
        </pc:sldMkLst>
      </pc:sldChg>
      <pc:sldChg chg="add del">
        <pc:chgData name="LALLI, Marek" userId="709f69ac-d1e1-4b76-9568-f1b42f00a5ca" providerId="ADAL" clId="{A82AD5AF-6049-44E3-8BE7-A2408EB3CC95}" dt="2024-04-15T15:35:23.582" v="2" actId="47"/>
        <pc:sldMkLst>
          <pc:docMk/>
          <pc:sldMk cId="3083102067" sldId="377"/>
        </pc:sldMkLst>
      </pc:sldChg>
      <pc:sldChg chg="add del">
        <pc:chgData name="LALLI, Marek" userId="709f69ac-d1e1-4b76-9568-f1b42f00a5ca" providerId="ADAL" clId="{A82AD5AF-6049-44E3-8BE7-A2408EB3CC95}" dt="2024-04-15T15:35:23.582" v="2" actId="47"/>
        <pc:sldMkLst>
          <pc:docMk/>
          <pc:sldMk cId="617928496" sldId="378"/>
        </pc:sldMkLst>
      </pc:sldChg>
      <pc:sldMasterChg chg="add del addSldLayout delSldLayout">
        <pc:chgData name="LALLI, Marek" userId="709f69ac-d1e1-4b76-9568-f1b42f00a5ca" providerId="ADAL" clId="{A82AD5AF-6049-44E3-8BE7-A2408EB3CC95}" dt="2024-04-15T15:35:18.314" v="1" actId="47"/>
        <pc:sldMasterMkLst>
          <pc:docMk/>
          <pc:sldMasterMk cId="3514691616" sldId="2147483702"/>
        </pc:sldMasterMkLst>
        <pc:sldLayoutChg chg="add del">
          <pc:chgData name="LALLI, Marek" userId="709f69ac-d1e1-4b76-9568-f1b42f00a5ca" providerId="ADAL" clId="{A82AD5AF-6049-44E3-8BE7-A2408EB3CC95}" dt="2024-04-15T15:35:18.314" v="1" actId="47"/>
          <pc:sldLayoutMkLst>
            <pc:docMk/>
            <pc:sldMasterMk cId="3514691616" sldId="2147483702"/>
            <pc:sldLayoutMk cId="2772627160" sldId="2147483703"/>
          </pc:sldLayoutMkLst>
        </pc:sldLayoutChg>
        <pc:sldLayoutChg chg="add del">
          <pc:chgData name="LALLI, Marek" userId="709f69ac-d1e1-4b76-9568-f1b42f00a5ca" providerId="ADAL" clId="{A82AD5AF-6049-44E3-8BE7-A2408EB3CC95}" dt="2024-04-15T15:35:18.314" v="1" actId="47"/>
          <pc:sldLayoutMkLst>
            <pc:docMk/>
            <pc:sldMasterMk cId="3514691616" sldId="2147483702"/>
            <pc:sldLayoutMk cId="3079644305" sldId="2147483704"/>
          </pc:sldLayoutMkLst>
        </pc:sldLayoutChg>
        <pc:sldLayoutChg chg="add del">
          <pc:chgData name="LALLI, Marek" userId="709f69ac-d1e1-4b76-9568-f1b42f00a5ca" providerId="ADAL" clId="{A82AD5AF-6049-44E3-8BE7-A2408EB3CC95}" dt="2024-04-15T15:35:18.314" v="1" actId="47"/>
          <pc:sldLayoutMkLst>
            <pc:docMk/>
            <pc:sldMasterMk cId="3514691616" sldId="2147483702"/>
            <pc:sldLayoutMk cId="1302951197" sldId="2147483705"/>
          </pc:sldLayoutMkLst>
        </pc:sldLayoutChg>
        <pc:sldLayoutChg chg="add del">
          <pc:chgData name="LALLI, Marek" userId="709f69ac-d1e1-4b76-9568-f1b42f00a5ca" providerId="ADAL" clId="{A82AD5AF-6049-44E3-8BE7-A2408EB3CC95}" dt="2024-04-15T15:35:18.314" v="1" actId="47"/>
          <pc:sldLayoutMkLst>
            <pc:docMk/>
            <pc:sldMasterMk cId="3514691616" sldId="2147483702"/>
            <pc:sldLayoutMk cId="3662932718" sldId="2147483706"/>
          </pc:sldLayoutMkLst>
        </pc:sldLayoutChg>
        <pc:sldLayoutChg chg="add del">
          <pc:chgData name="LALLI, Marek" userId="709f69ac-d1e1-4b76-9568-f1b42f00a5ca" providerId="ADAL" clId="{A82AD5AF-6049-44E3-8BE7-A2408EB3CC95}" dt="2024-04-15T15:35:18.314" v="1" actId="47"/>
          <pc:sldLayoutMkLst>
            <pc:docMk/>
            <pc:sldMasterMk cId="3514691616" sldId="2147483702"/>
            <pc:sldLayoutMk cId="583445445" sldId="2147483707"/>
          </pc:sldLayoutMkLst>
        </pc:sldLayoutChg>
        <pc:sldLayoutChg chg="add del">
          <pc:chgData name="LALLI, Marek" userId="709f69ac-d1e1-4b76-9568-f1b42f00a5ca" providerId="ADAL" clId="{A82AD5AF-6049-44E3-8BE7-A2408EB3CC95}" dt="2024-04-15T15:35:18.314" v="1" actId="47"/>
          <pc:sldLayoutMkLst>
            <pc:docMk/>
            <pc:sldMasterMk cId="3514691616" sldId="2147483702"/>
            <pc:sldLayoutMk cId="2408481953" sldId="2147483708"/>
          </pc:sldLayoutMkLst>
        </pc:sldLayoutChg>
        <pc:sldLayoutChg chg="add del">
          <pc:chgData name="LALLI, Marek" userId="709f69ac-d1e1-4b76-9568-f1b42f00a5ca" providerId="ADAL" clId="{A82AD5AF-6049-44E3-8BE7-A2408EB3CC95}" dt="2024-04-15T15:35:18.314" v="1" actId="47"/>
          <pc:sldLayoutMkLst>
            <pc:docMk/>
            <pc:sldMasterMk cId="3514691616" sldId="2147483702"/>
            <pc:sldLayoutMk cId="3293045337" sldId="2147483709"/>
          </pc:sldLayoutMkLst>
        </pc:sldLayoutChg>
        <pc:sldLayoutChg chg="add del">
          <pc:chgData name="LALLI, Marek" userId="709f69ac-d1e1-4b76-9568-f1b42f00a5ca" providerId="ADAL" clId="{A82AD5AF-6049-44E3-8BE7-A2408EB3CC95}" dt="2024-04-15T15:35:18.314" v="1" actId="47"/>
          <pc:sldLayoutMkLst>
            <pc:docMk/>
            <pc:sldMasterMk cId="3514691616" sldId="2147483702"/>
            <pc:sldLayoutMk cId="2374462699" sldId="2147483710"/>
          </pc:sldLayoutMkLst>
        </pc:sldLayoutChg>
        <pc:sldLayoutChg chg="add del">
          <pc:chgData name="LALLI, Marek" userId="709f69ac-d1e1-4b76-9568-f1b42f00a5ca" providerId="ADAL" clId="{A82AD5AF-6049-44E3-8BE7-A2408EB3CC95}" dt="2024-04-15T15:35:18.314" v="1" actId="47"/>
          <pc:sldLayoutMkLst>
            <pc:docMk/>
            <pc:sldMasterMk cId="3514691616" sldId="2147483702"/>
            <pc:sldLayoutMk cId="344983084" sldId="2147483711"/>
          </pc:sldLayoutMkLst>
        </pc:sldLayoutChg>
        <pc:sldLayoutChg chg="add del">
          <pc:chgData name="LALLI, Marek" userId="709f69ac-d1e1-4b76-9568-f1b42f00a5ca" providerId="ADAL" clId="{A82AD5AF-6049-44E3-8BE7-A2408EB3CC95}" dt="2024-04-15T15:35:18.314" v="1" actId="47"/>
          <pc:sldLayoutMkLst>
            <pc:docMk/>
            <pc:sldMasterMk cId="3514691616" sldId="2147483702"/>
            <pc:sldLayoutMk cId="3998195104" sldId="2147483712"/>
          </pc:sldLayoutMkLst>
        </pc:sldLayoutChg>
        <pc:sldLayoutChg chg="add del">
          <pc:chgData name="LALLI, Marek" userId="709f69ac-d1e1-4b76-9568-f1b42f00a5ca" providerId="ADAL" clId="{A82AD5AF-6049-44E3-8BE7-A2408EB3CC95}" dt="2024-04-15T15:35:18.314" v="1" actId="47"/>
          <pc:sldLayoutMkLst>
            <pc:docMk/>
            <pc:sldMasterMk cId="3514691616" sldId="2147483702"/>
            <pc:sldLayoutMk cId="1865405436" sldId="2147483713"/>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825EA8C-73C4-4E8C-B367-727F0144F498}" type="datetimeFigureOut">
              <a:rPr lang="en-GB" smtClean="0"/>
              <a:t>17/04/2024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B38D740-2C60-4267-9410-4D3FF3D0C5E9}" type="slidenum">
              <a:rPr lang="en-GB" smtClean="0"/>
              <a:t>‹#›</a:t>
            </a:fld>
            <a:endParaRPr lang="en-GB"/>
          </a:p>
        </p:txBody>
      </p:sp>
    </p:spTree>
    <p:extLst>
      <p:ext uri="{BB962C8B-B14F-4D97-AF65-F5344CB8AC3E}">
        <p14:creationId xmlns:p14="http://schemas.microsoft.com/office/powerpoint/2010/main" val="26860412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spcBef>
                <a:spcPts val="600"/>
              </a:spcBef>
              <a:buNone/>
            </a:pPr>
            <a:r>
              <a:rPr lang="fr-CH" sz="1200" dirty="0">
                <a:cs typeface="Arial"/>
              </a:rPr>
              <a:t>Practice: </a:t>
            </a:r>
            <a:r>
              <a:rPr lang="fr-CH" sz="1200" dirty="0" err="1">
                <a:cs typeface="Arial"/>
              </a:rPr>
              <a:t>Which</a:t>
            </a:r>
            <a:r>
              <a:rPr lang="fr-CH" sz="1200" dirty="0">
                <a:cs typeface="Arial"/>
              </a:rPr>
              <a:t> of the </a:t>
            </a:r>
            <a:r>
              <a:rPr lang="fr-CH" sz="1200" dirty="0" err="1">
                <a:cs typeface="Arial"/>
              </a:rPr>
              <a:t>following</a:t>
            </a:r>
            <a:r>
              <a:rPr lang="fr-CH" sz="1200" dirty="0">
                <a:cs typeface="Arial"/>
              </a:rPr>
              <a:t> </a:t>
            </a:r>
            <a:r>
              <a:rPr lang="fr-CH" sz="1200" dirty="0" err="1">
                <a:cs typeface="Arial"/>
              </a:rPr>
              <a:t>statements</a:t>
            </a:r>
            <a:r>
              <a:rPr lang="fr-CH" sz="1200" dirty="0">
                <a:cs typeface="Arial"/>
              </a:rPr>
              <a:t> </a:t>
            </a:r>
            <a:r>
              <a:rPr lang="fr-CH" sz="1200" dirty="0" err="1">
                <a:cs typeface="Arial"/>
              </a:rPr>
              <a:t>is</a:t>
            </a:r>
            <a:r>
              <a:rPr lang="fr-CH" sz="1200" dirty="0">
                <a:cs typeface="Arial"/>
              </a:rPr>
              <a:t> </a:t>
            </a:r>
            <a:r>
              <a:rPr lang="fr-CH" sz="1200" dirty="0" err="1">
                <a:cs typeface="Arial"/>
              </a:rPr>
              <a:t>TRUE</a:t>
            </a:r>
            <a:r>
              <a:rPr lang="fr-CH" sz="1200" dirty="0">
                <a:cs typeface="Arial"/>
              </a:rPr>
              <a:t>:</a:t>
            </a:r>
          </a:p>
          <a:p>
            <a:pPr marL="0" indent="0">
              <a:spcBef>
                <a:spcPts val="600"/>
              </a:spcBef>
              <a:buNone/>
            </a:pPr>
            <a:endParaRPr lang="fr-CH" sz="1200" dirty="0">
              <a:cs typeface="Arial"/>
            </a:endParaRPr>
          </a:p>
          <a:p>
            <a:pPr marL="228600" indent="-228600">
              <a:spcBef>
                <a:spcPts val="600"/>
              </a:spcBef>
              <a:buAutoNum type="alphaUcPeriod"/>
            </a:pPr>
            <a:r>
              <a:rPr lang="fr-CH" sz="1200" dirty="0" err="1">
                <a:cs typeface="Arial"/>
              </a:rPr>
              <a:t>My</a:t>
            </a:r>
            <a:r>
              <a:rPr lang="fr-CH" sz="1200" dirty="0">
                <a:cs typeface="Arial"/>
              </a:rPr>
              <a:t> </a:t>
            </a:r>
            <a:r>
              <a:rPr lang="fr-CH" sz="1200" dirty="0" err="1">
                <a:cs typeface="Arial"/>
              </a:rPr>
              <a:t>favourite</a:t>
            </a:r>
            <a:r>
              <a:rPr lang="fr-CH" sz="1200" dirty="0">
                <a:cs typeface="Arial"/>
              </a:rPr>
              <a:t> part of the workshop </a:t>
            </a:r>
            <a:r>
              <a:rPr lang="fr-CH" sz="1200" dirty="0" err="1">
                <a:cs typeface="Arial"/>
              </a:rPr>
              <a:t>is</a:t>
            </a:r>
            <a:r>
              <a:rPr lang="fr-CH" sz="1200" dirty="0">
                <a:cs typeface="Arial"/>
              </a:rPr>
              <a:t> seeing </a:t>
            </a:r>
            <a:r>
              <a:rPr lang="fr-CH" sz="1200" dirty="0" err="1">
                <a:cs typeface="Arial"/>
              </a:rPr>
              <a:t>my</a:t>
            </a:r>
            <a:r>
              <a:rPr lang="fr-CH" sz="1200" dirty="0">
                <a:cs typeface="Arial"/>
              </a:rPr>
              <a:t> </a:t>
            </a:r>
            <a:r>
              <a:rPr lang="fr-CH" sz="1200" dirty="0" err="1">
                <a:cs typeface="Arial"/>
              </a:rPr>
              <a:t>friends</a:t>
            </a:r>
            <a:r>
              <a:rPr lang="fr-CH" sz="1200" dirty="0">
                <a:cs typeface="Arial"/>
              </a:rPr>
              <a:t> </a:t>
            </a:r>
            <a:r>
              <a:rPr lang="fr-CH" sz="1200" dirty="0" err="1">
                <a:cs typeface="Arial"/>
              </a:rPr>
              <a:t>from</a:t>
            </a:r>
            <a:r>
              <a:rPr lang="fr-CH" sz="1200" dirty="0">
                <a:cs typeface="Arial"/>
              </a:rPr>
              <a:t> </a:t>
            </a:r>
            <a:r>
              <a:rPr lang="fr-CH" sz="1200" dirty="0" err="1">
                <a:cs typeface="Arial"/>
              </a:rPr>
              <a:t>other</a:t>
            </a:r>
            <a:r>
              <a:rPr lang="fr-CH" sz="1200" dirty="0">
                <a:cs typeface="Arial"/>
              </a:rPr>
              <a:t> countries.</a:t>
            </a:r>
          </a:p>
          <a:p>
            <a:pPr marL="228600" indent="-228600">
              <a:spcBef>
                <a:spcPts val="600"/>
              </a:spcBef>
              <a:buAutoNum type="alphaUcPeriod"/>
            </a:pPr>
            <a:r>
              <a:rPr lang="fr-CH" sz="1200" b="0" dirty="0" err="1">
                <a:cs typeface="Arial"/>
              </a:rPr>
              <a:t>My</a:t>
            </a:r>
            <a:r>
              <a:rPr lang="fr-CH" sz="1200" b="0" dirty="0">
                <a:cs typeface="Arial"/>
              </a:rPr>
              <a:t> </a:t>
            </a:r>
            <a:r>
              <a:rPr lang="fr-CH" sz="1200" b="0" dirty="0" err="1">
                <a:cs typeface="Arial"/>
              </a:rPr>
              <a:t>favourite</a:t>
            </a:r>
            <a:r>
              <a:rPr lang="fr-CH" sz="1200" b="0" dirty="0">
                <a:cs typeface="Arial"/>
              </a:rPr>
              <a:t> part of the workshop </a:t>
            </a:r>
            <a:r>
              <a:rPr lang="fr-CH" sz="1200" b="0" dirty="0" err="1">
                <a:cs typeface="Arial"/>
              </a:rPr>
              <a:t>is</a:t>
            </a:r>
            <a:r>
              <a:rPr lang="fr-CH" sz="1200" b="0" dirty="0">
                <a:cs typeface="Arial"/>
              </a:rPr>
              <a:t> the lunches.</a:t>
            </a:r>
          </a:p>
          <a:p>
            <a:pPr marL="228600" indent="-228600">
              <a:spcBef>
                <a:spcPts val="600"/>
              </a:spcBef>
              <a:buAutoNum type="alphaUcPeriod"/>
            </a:pPr>
            <a:r>
              <a:rPr lang="fr-CH" sz="1200" b="1" dirty="0" err="1">
                <a:cs typeface="Arial"/>
              </a:rPr>
              <a:t>My</a:t>
            </a:r>
            <a:r>
              <a:rPr lang="fr-CH" sz="1200" b="1" dirty="0">
                <a:cs typeface="Arial"/>
              </a:rPr>
              <a:t> </a:t>
            </a:r>
            <a:r>
              <a:rPr lang="fr-CH" sz="1200" b="1" dirty="0" err="1">
                <a:cs typeface="Arial"/>
              </a:rPr>
              <a:t>favourite</a:t>
            </a:r>
            <a:r>
              <a:rPr lang="fr-CH" sz="1200" b="1" dirty="0">
                <a:cs typeface="Arial"/>
              </a:rPr>
              <a:t> part of the workshop </a:t>
            </a:r>
            <a:r>
              <a:rPr lang="fr-CH" sz="1200" b="1" dirty="0" err="1">
                <a:cs typeface="Arial"/>
              </a:rPr>
              <a:t>is</a:t>
            </a:r>
            <a:r>
              <a:rPr lang="fr-CH" sz="1200" b="1" dirty="0">
                <a:cs typeface="Arial"/>
              </a:rPr>
              <a:t> </a:t>
            </a:r>
            <a:r>
              <a:rPr lang="fr-CH" sz="1200" b="1" dirty="0" err="1">
                <a:cs typeface="Arial"/>
              </a:rPr>
              <a:t>talking</a:t>
            </a:r>
            <a:r>
              <a:rPr lang="fr-CH" sz="1200" b="1" dirty="0">
                <a:cs typeface="Arial"/>
              </a:rPr>
              <a:t> about data and </a:t>
            </a:r>
            <a:r>
              <a:rPr lang="fr-CH" sz="1200" b="1" dirty="0" err="1">
                <a:cs typeface="Arial"/>
              </a:rPr>
              <a:t>indicators</a:t>
            </a:r>
            <a:r>
              <a:rPr lang="fr-CH" sz="1200" b="1" dirty="0">
                <a:cs typeface="Arial"/>
              </a:rPr>
              <a:t>.</a:t>
            </a:r>
          </a:p>
          <a:p>
            <a:pPr marL="228600" indent="-228600">
              <a:spcBef>
                <a:spcPts val="600"/>
              </a:spcBef>
              <a:buAutoNum type="alphaUcPeriod"/>
            </a:pPr>
            <a:r>
              <a:rPr lang="fr-CH" sz="1200" dirty="0" err="1">
                <a:cs typeface="Arial"/>
              </a:rPr>
              <a:t>My</a:t>
            </a:r>
            <a:r>
              <a:rPr lang="fr-CH" sz="1200" dirty="0">
                <a:cs typeface="Arial"/>
              </a:rPr>
              <a:t> </a:t>
            </a:r>
            <a:r>
              <a:rPr lang="fr-CH" sz="1200" dirty="0" err="1">
                <a:cs typeface="Arial"/>
              </a:rPr>
              <a:t>favourite</a:t>
            </a:r>
            <a:r>
              <a:rPr lang="fr-CH" sz="1200" dirty="0">
                <a:cs typeface="Arial"/>
              </a:rPr>
              <a:t> part of the workshop </a:t>
            </a:r>
            <a:r>
              <a:rPr lang="fr-CH" sz="1200" dirty="0" err="1">
                <a:cs typeface="Arial"/>
              </a:rPr>
              <a:t>is</a:t>
            </a:r>
            <a:r>
              <a:rPr lang="fr-CH" sz="1200" dirty="0">
                <a:cs typeface="Arial"/>
              </a:rPr>
              <a:t> the </a:t>
            </a:r>
            <a:r>
              <a:rPr lang="fr-CH" sz="1200" dirty="0" err="1">
                <a:cs typeface="Arial"/>
              </a:rPr>
              <a:t>weather</a:t>
            </a:r>
            <a:r>
              <a:rPr lang="fr-CH" sz="1200" dirty="0">
                <a:cs typeface="Arial"/>
              </a:rPr>
              <a:t>.</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2E8CE68-832B-4036-9CCC-2823BBE5D20B}"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11845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600"/>
              </a:spcBef>
              <a:spcAft>
                <a:spcPts val="0"/>
              </a:spcAft>
              <a:buClrTx/>
              <a:buSzTx/>
              <a:buFontTx/>
              <a:buNone/>
              <a:tabLst/>
              <a:defRPr/>
            </a:pPr>
            <a:r>
              <a:rPr lang="fr-CH" sz="1200" dirty="0">
                <a:cs typeface="Arial"/>
              </a:rPr>
              <a:t>Scenario 9: </a:t>
            </a:r>
            <a:r>
              <a:rPr lang="fr-CH" sz="1200" dirty="0" err="1">
                <a:cs typeface="Arial"/>
              </a:rPr>
              <a:t>Which</a:t>
            </a:r>
            <a:r>
              <a:rPr lang="fr-CH" sz="1200" dirty="0">
                <a:cs typeface="Arial"/>
              </a:rPr>
              <a:t> of the </a:t>
            </a:r>
            <a:r>
              <a:rPr lang="fr-CH" sz="1200" dirty="0" err="1">
                <a:cs typeface="Arial"/>
              </a:rPr>
              <a:t>following</a:t>
            </a:r>
            <a:r>
              <a:rPr lang="fr-CH" sz="1200" dirty="0">
                <a:cs typeface="Arial"/>
              </a:rPr>
              <a:t> </a:t>
            </a:r>
            <a:r>
              <a:rPr lang="fr-CH" sz="1200" dirty="0" err="1">
                <a:cs typeface="Arial"/>
              </a:rPr>
              <a:t>statements</a:t>
            </a:r>
            <a:r>
              <a:rPr lang="fr-CH" sz="1200" dirty="0">
                <a:cs typeface="Arial"/>
              </a:rPr>
              <a:t> </a:t>
            </a:r>
            <a:r>
              <a:rPr lang="fr-CH" sz="1200" dirty="0" err="1">
                <a:cs typeface="Arial"/>
              </a:rPr>
              <a:t>is</a:t>
            </a:r>
            <a:r>
              <a:rPr lang="fr-CH" sz="1200" dirty="0">
                <a:cs typeface="Arial"/>
              </a:rPr>
              <a:t> </a:t>
            </a:r>
            <a:r>
              <a:rPr lang="fr-CH" sz="1200" dirty="0" err="1">
                <a:cs typeface="Arial"/>
              </a:rPr>
              <a:t>TRUE</a:t>
            </a:r>
            <a:r>
              <a:rPr lang="fr-CH" sz="1200" dirty="0">
                <a:cs typeface="Arial"/>
              </a:rPr>
              <a:t>:</a:t>
            </a:r>
          </a:p>
          <a:p>
            <a:pPr marL="0" indent="0">
              <a:spcBef>
                <a:spcPts val="600"/>
              </a:spcBef>
              <a:buNone/>
            </a:pPr>
            <a:endParaRPr lang="en-GB" sz="1200" dirty="0">
              <a:cs typeface="Arial"/>
            </a:endParaRPr>
          </a:p>
          <a:p>
            <a:pPr marL="228600" indent="-228600">
              <a:spcBef>
                <a:spcPts val="600"/>
              </a:spcBef>
              <a:buAutoNum type="alphaUcPeriod"/>
            </a:pPr>
            <a:r>
              <a:rPr lang="en-GB" sz="1200" dirty="0">
                <a:cs typeface="Arial"/>
              </a:rPr>
              <a:t>The patient’s initial treatment outcome is lost to follow-up, and subsequently the patient should be recorded as a re-registered TB case.</a:t>
            </a:r>
          </a:p>
          <a:p>
            <a:pPr marL="228600" indent="-228600">
              <a:spcBef>
                <a:spcPts val="600"/>
              </a:spcBef>
              <a:buAutoNum type="alphaUcPeriod"/>
            </a:pPr>
            <a:r>
              <a:rPr lang="en-GB" sz="1200" dirty="0">
                <a:cs typeface="Arial"/>
              </a:rPr>
              <a:t>The patient’s initial case outcome is lost to follow-up, and subsequently the patient should be recorded as a new TB case.</a:t>
            </a:r>
          </a:p>
          <a:p>
            <a:pPr marL="228600" indent="-228600">
              <a:spcBef>
                <a:spcPts val="600"/>
              </a:spcBef>
              <a:buAutoNum type="alphaUcPeriod"/>
            </a:pPr>
            <a:r>
              <a:rPr lang="en-GB" sz="1200" b="1" dirty="0">
                <a:cs typeface="Arial"/>
              </a:rPr>
              <a:t>The patient’s initial case outcome is lost to follow-up, and subsequently the patient should be recorded as a re-registered TB case.</a:t>
            </a:r>
          </a:p>
          <a:p>
            <a:pPr marL="228600" indent="-228600">
              <a:spcBef>
                <a:spcPts val="600"/>
              </a:spcBef>
              <a:buAutoNum type="alphaUcPeriod"/>
            </a:pPr>
            <a:r>
              <a:rPr lang="en-GB" sz="1200" dirty="0">
                <a:cs typeface="Arial"/>
              </a:rPr>
              <a:t>The patient’s record should show that they are a new bacteriologically confirmed pulmonary TB case with a treatment outcome of cured.</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2E8CE68-832B-4036-9CCC-2823BBE5D20B}"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818899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600"/>
              </a:spcBef>
              <a:spcAft>
                <a:spcPts val="0"/>
              </a:spcAft>
              <a:buClrTx/>
              <a:buSzTx/>
              <a:buFontTx/>
              <a:buNone/>
              <a:tabLst/>
              <a:defRPr/>
            </a:pPr>
            <a:r>
              <a:rPr lang="fr-CH" sz="1200" dirty="0">
                <a:cs typeface="Arial"/>
              </a:rPr>
              <a:t>Scenario 10: </a:t>
            </a:r>
            <a:r>
              <a:rPr lang="fr-CH" sz="1200" dirty="0" err="1">
                <a:cs typeface="Arial"/>
              </a:rPr>
              <a:t>Which</a:t>
            </a:r>
            <a:r>
              <a:rPr lang="fr-CH" sz="1200" dirty="0">
                <a:cs typeface="Arial"/>
              </a:rPr>
              <a:t> of the </a:t>
            </a:r>
            <a:r>
              <a:rPr lang="fr-CH" sz="1200" dirty="0" err="1">
                <a:cs typeface="Arial"/>
              </a:rPr>
              <a:t>following</a:t>
            </a:r>
            <a:r>
              <a:rPr lang="fr-CH" sz="1200" dirty="0">
                <a:cs typeface="Arial"/>
              </a:rPr>
              <a:t> </a:t>
            </a:r>
            <a:r>
              <a:rPr lang="fr-CH" sz="1200" dirty="0" err="1">
                <a:cs typeface="Arial"/>
              </a:rPr>
              <a:t>statements</a:t>
            </a:r>
            <a:r>
              <a:rPr lang="fr-CH" sz="1200" dirty="0">
                <a:cs typeface="Arial"/>
              </a:rPr>
              <a:t> </a:t>
            </a:r>
            <a:r>
              <a:rPr lang="fr-CH" sz="1200" dirty="0" err="1">
                <a:cs typeface="Arial"/>
              </a:rPr>
              <a:t>is</a:t>
            </a:r>
            <a:r>
              <a:rPr lang="fr-CH" sz="1200" dirty="0">
                <a:cs typeface="Arial"/>
              </a:rPr>
              <a:t> </a:t>
            </a:r>
            <a:r>
              <a:rPr lang="fr-CH" sz="1200" dirty="0" err="1">
                <a:cs typeface="Arial"/>
              </a:rPr>
              <a:t>TRUE</a:t>
            </a:r>
            <a:r>
              <a:rPr lang="fr-CH" sz="1200" dirty="0">
                <a:cs typeface="Arial"/>
              </a:rPr>
              <a:t>:</a:t>
            </a:r>
          </a:p>
          <a:p>
            <a:pPr marL="0" indent="0">
              <a:spcBef>
                <a:spcPts val="600"/>
              </a:spcBef>
              <a:buNone/>
            </a:pPr>
            <a:endParaRPr lang="en-GB" sz="1200" dirty="0">
              <a:cs typeface="Arial"/>
            </a:endParaRPr>
          </a:p>
          <a:p>
            <a:pPr marL="228600" indent="-228600">
              <a:spcBef>
                <a:spcPts val="600"/>
              </a:spcBef>
              <a:buAutoNum type="alphaUcPeriod"/>
            </a:pPr>
            <a:r>
              <a:rPr lang="en-GB" sz="1200" dirty="0">
                <a:cs typeface="Arial"/>
              </a:rPr>
              <a:t>The patient should not be recorded since they did not start treatment.</a:t>
            </a:r>
          </a:p>
          <a:p>
            <a:pPr marL="228600" marR="0" lvl="0" indent="-228600" algn="l" defTabSz="914400" rtl="0" eaLnBrk="1" fontAlgn="auto" latinLnBrk="0" hangingPunct="1">
              <a:lnSpc>
                <a:spcPct val="100000"/>
              </a:lnSpc>
              <a:spcBef>
                <a:spcPts val="600"/>
              </a:spcBef>
              <a:spcAft>
                <a:spcPts val="0"/>
              </a:spcAft>
              <a:buClrTx/>
              <a:buSzTx/>
              <a:buFontTx/>
              <a:buAutoNum type="alphaUcPeriod"/>
              <a:tabLst/>
              <a:defRPr/>
            </a:pPr>
            <a:r>
              <a:rPr lang="en-GB" sz="1200" dirty="0">
                <a:cs typeface="Arial"/>
              </a:rPr>
              <a:t>The patient should be recorded as a new pulmonary bacteriologically confirmed TB case with resistance to rifampicin and fluoroquinolones.</a:t>
            </a:r>
          </a:p>
          <a:p>
            <a:pPr marL="228600" indent="-228600">
              <a:spcBef>
                <a:spcPts val="600"/>
              </a:spcBef>
              <a:buAutoNum type="alphaUcPeriod"/>
            </a:pPr>
            <a:r>
              <a:rPr lang="en-GB" sz="1200" dirty="0">
                <a:cs typeface="Arial"/>
              </a:rPr>
              <a:t>The patient should be recorded as a recurrent pulmonary bacteriologically confirmed TB case with resistance to rifampicin and fluoroquinolones.</a:t>
            </a:r>
          </a:p>
          <a:p>
            <a:pPr marL="228600" marR="0" lvl="0" indent="-228600" algn="l" defTabSz="914400" rtl="0" eaLnBrk="1" fontAlgn="auto" latinLnBrk="0" hangingPunct="1">
              <a:lnSpc>
                <a:spcPct val="100000"/>
              </a:lnSpc>
              <a:spcBef>
                <a:spcPts val="600"/>
              </a:spcBef>
              <a:spcAft>
                <a:spcPts val="0"/>
              </a:spcAft>
              <a:buClrTx/>
              <a:buSzTx/>
              <a:buFontTx/>
              <a:buAutoNum type="alphaUcPeriod"/>
              <a:tabLst/>
              <a:defRPr/>
            </a:pPr>
            <a:r>
              <a:rPr lang="en-GB" sz="1200" b="1" dirty="0">
                <a:cs typeface="Arial"/>
              </a:rPr>
              <a:t>The patient should be recorded as a re-registered bacteriologically confirmed pulmonary TB case with resistance to rifampicin and fluoroquinolones.</a:t>
            </a:r>
          </a:p>
          <a:p>
            <a:pPr marL="228600" indent="-228600">
              <a:spcBef>
                <a:spcPts val="600"/>
              </a:spcBef>
              <a:buAutoNum type="alphaUcPeriod"/>
            </a:pPr>
            <a:endParaRPr lang="en-GB" sz="1200" dirty="0">
              <a:cs typeface="Arial"/>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2E8CE68-832B-4036-9CCC-2823BBE5D20B}"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289140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spcBef>
                <a:spcPts val="600"/>
              </a:spcBef>
              <a:buNone/>
            </a:pPr>
            <a:r>
              <a:rPr lang="fr-CH" sz="1200" dirty="0">
                <a:cs typeface="Arial"/>
              </a:rPr>
              <a:t>Scenario 1: </a:t>
            </a:r>
            <a:r>
              <a:rPr lang="fr-CH" sz="1200" dirty="0" err="1">
                <a:cs typeface="Arial"/>
              </a:rPr>
              <a:t>Which</a:t>
            </a:r>
            <a:r>
              <a:rPr lang="fr-CH" sz="1200" dirty="0">
                <a:cs typeface="Arial"/>
              </a:rPr>
              <a:t> of the </a:t>
            </a:r>
            <a:r>
              <a:rPr lang="fr-CH" sz="1200" dirty="0" err="1">
                <a:cs typeface="Arial"/>
              </a:rPr>
              <a:t>following</a:t>
            </a:r>
            <a:r>
              <a:rPr lang="fr-CH" sz="1200" dirty="0">
                <a:cs typeface="Arial"/>
              </a:rPr>
              <a:t> </a:t>
            </a:r>
            <a:r>
              <a:rPr lang="fr-CH" sz="1200" dirty="0" err="1">
                <a:cs typeface="Arial"/>
              </a:rPr>
              <a:t>statements</a:t>
            </a:r>
            <a:r>
              <a:rPr lang="fr-CH" sz="1200" dirty="0">
                <a:cs typeface="Arial"/>
              </a:rPr>
              <a:t> </a:t>
            </a:r>
            <a:r>
              <a:rPr lang="fr-CH" sz="1200" dirty="0" err="1">
                <a:cs typeface="Arial"/>
              </a:rPr>
              <a:t>is</a:t>
            </a:r>
            <a:r>
              <a:rPr lang="fr-CH" sz="1200" dirty="0">
                <a:cs typeface="Arial"/>
              </a:rPr>
              <a:t> </a:t>
            </a:r>
            <a:r>
              <a:rPr lang="fr-CH" sz="1200" dirty="0" err="1">
                <a:cs typeface="Arial"/>
              </a:rPr>
              <a:t>TRUE</a:t>
            </a:r>
            <a:r>
              <a:rPr lang="fr-CH" sz="1200" dirty="0">
                <a:cs typeface="Arial"/>
              </a:rPr>
              <a:t>:</a:t>
            </a:r>
          </a:p>
          <a:p>
            <a:pPr marL="0" indent="0">
              <a:spcBef>
                <a:spcPts val="600"/>
              </a:spcBef>
              <a:buNone/>
            </a:pPr>
            <a:endParaRPr lang="fr-CH" sz="1200" dirty="0">
              <a:cs typeface="Arial"/>
            </a:endParaRPr>
          </a:p>
          <a:p>
            <a:pPr marL="228600" indent="-228600">
              <a:spcBef>
                <a:spcPts val="600"/>
              </a:spcBef>
              <a:buAutoNum type="alphaUcPeriod"/>
            </a:pPr>
            <a:r>
              <a:rPr lang="fr-CH" sz="1200" dirty="0">
                <a:cs typeface="Arial"/>
              </a:rPr>
              <a:t>The </a:t>
            </a:r>
            <a:r>
              <a:rPr lang="fr-CH" sz="1200" dirty="0" err="1">
                <a:cs typeface="Arial"/>
              </a:rPr>
              <a:t>person</a:t>
            </a:r>
            <a:r>
              <a:rPr lang="fr-CH" sz="1200" dirty="0">
                <a:cs typeface="Arial"/>
              </a:rPr>
              <a:t> </a:t>
            </a:r>
            <a:r>
              <a:rPr lang="fr-CH" sz="1200" dirty="0" err="1">
                <a:cs typeface="Arial"/>
              </a:rPr>
              <a:t>should</a:t>
            </a:r>
            <a:r>
              <a:rPr lang="fr-CH" sz="1200" dirty="0">
                <a:cs typeface="Arial"/>
              </a:rPr>
              <a:t> </a:t>
            </a:r>
            <a:r>
              <a:rPr lang="fr-CH" sz="1200" dirty="0" err="1">
                <a:cs typeface="Arial"/>
              </a:rPr>
              <a:t>be</a:t>
            </a:r>
            <a:r>
              <a:rPr lang="fr-CH" sz="1200" dirty="0">
                <a:cs typeface="Arial"/>
              </a:rPr>
              <a:t> </a:t>
            </a:r>
            <a:r>
              <a:rPr lang="fr-CH" sz="1200" dirty="0" err="1">
                <a:cs typeface="Arial"/>
              </a:rPr>
              <a:t>registered</a:t>
            </a:r>
            <a:r>
              <a:rPr lang="fr-CH" sz="1200" dirty="0">
                <a:cs typeface="Arial"/>
              </a:rPr>
              <a:t> as a </a:t>
            </a:r>
            <a:r>
              <a:rPr lang="fr-CH" sz="1200" dirty="0" err="1">
                <a:cs typeface="Arial"/>
              </a:rPr>
              <a:t>recurrent</a:t>
            </a:r>
            <a:r>
              <a:rPr lang="fr-CH" sz="1200" dirty="0">
                <a:cs typeface="Arial"/>
              </a:rPr>
              <a:t> </a:t>
            </a:r>
            <a:r>
              <a:rPr lang="fr-CH" sz="1200" dirty="0" err="1">
                <a:cs typeface="Arial"/>
              </a:rPr>
              <a:t>pulmonary</a:t>
            </a:r>
            <a:r>
              <a:rPr lang="fr-CH" sz="1200" dirty="0">
                <a:cs typeface="Arial"/>
              </a:rPr>
              <a:t> </a:t>
            </a:r>
            <a:r>
              <a:rPr lang="fr-CH" sz="1200" dirty="0" err="1">
                <a:cs typeface="Arial"/>
              </a:rPr>
              <a:t>bacteriologically</a:t>
            </a:r>
            <a:r>
              <a:rPr lang="fr-CH" sz="1200" dirty="0">
                <a:cs typeface="Arial"/>
              </a:rPr>
              <a:t> </a:t>
            </a:r>
            <a:r>
              <a:rPr lang="fr-CH" sz="1200" dirty="0" err="1">
                <a:cs typeface="Arial"/>
              </a:rPr>
              <a:t>confirmed</a:t>
            </a:r>
            <a:r>
              <a:rPr lang="fr-CH" sz="1200" dirty="0">
                <a:cs typeface="Arial"/>
              </a:rPr>
              <a:t> TB case and the </a:t>
            </a:r>
            <a:r>
              <a:rPr lang="fr-CH" sz="1200" dirty="0" err="1">
                <a:cs typeface="Arial"/>
              </a:rPr>
              <a:t>treatment</a:t>
            </a:r>
            <a:r>
              <a:rPr lang="fr-CH" sz="1200" dirty="0">
                <a:cs typeface="Arial"/>
              </a:rPr>
              <a:t> </a:t>
            </a:r>
            <a:r>
              <a:rPr lang="fr-CH" sz="1200" dirty="0" err="1">
                <a:cs typeface="Arial"/>
              </a:rPr>
              <a:t>outcome</a:t>
            </a:r>
            <a:r>
              <a:rPr lang="fr-CH" sz="1200" dirty="0">
                <a:cs typeface="Arial"/>
              </a:rPr>
              <a:t> </a:t>
            </a:r>
            <a:r>
              <a:rPr lang="fr-CH" sz="1200" dirty="0" err="1">
                <a:cs typeface="Arial"/>
              </a:rPr>
              <a:t>is</a:t>
            </a:r>
            <a:r>
              <a:rPr lang="fr-CH" sz="1200" dirty="0">
                <a:cs typeface="Arial"/>
              </a:rPr>
              <a:t> </a:t>
            </a:r>
            <a:r>
              <a:rPr lang="fr-CH" sz="1200" dirty="0" err="1">
                <a:cs typeface="Arial"/>
              </a:rPr>
              <a:t>cured</a:t>
            </a:r>
            <a:r>
              <a:rPr lang="fr-CH" sz="1200" dirty="0">
                <a:cs typeface="Arial"/>
              </a:rPr>
              <a:t>.</a:t>
            </a:r>
          </a:p>
          <a:p>
            <a:pPr marL="228600" indent="-228600">
              <a:spcBef>
                <a:spcPts val="600"/>
              </a:spcBef>
              <a:buAutoNum type="alphaUcPeriod"/>
            </a:pPr>
            <a:r>
              <a:rPr lang="fr-CH" sz="1200" b="1" dirty="0">
                <a:cs typeface="Arial"/>
              </a:rPr>
              <a:t>The </a:t>
            </a:r>
            <a:r>
              <a:rPr lang="fr-CH" sz="1200" b="1" dirty="0" err="1">
                <a:cs typeface="Arial"/>
              </a:rPr>
              <a:t>person</a:t>
            </a:r>
            <a:r>
              <a:rPr lang="fr-CH" sz="1200" b="1" dirty="0">
                <a:cs typeface="Arial"/>
              </a:rPr>
              <a:t> </a:t>
            </a:r>
            <a:r>
              <a:rPr lang="fr-CH" sz="1200" b="1" dirty="0" err="1">
                <a:cs typeface="Arial"/>
              </a:rPr>
              <a:t>should</a:t>
            </a:r>
            <a:r>
              <a:rPr lang="fr-CH" sz="1200" b="1" dirty="0">
                <a:cs typeface="Arial"/>
              </a:rPr>
              <a:t> </a:t>
            </a:r>
            <a:r>
              <a:rPr lang="fr-CH" sz="1200" b="1" dirty="0" err="1">
                <a:cs typeface="Arial"/>
              </a:rPr>
              <a:t>be</a:t>
            </a:r>
            <a:r>
              <a:rPr lang="fr-CH" sz="1200" b="1" dirty="0">
                <a:cs typeface="Arial"/>
              </a:rPr>
              <a:t> </a:t>
            </a:r>
            <a:r>
              <a:rPr lang="fr-CH" sz="1200" b="1" dirty="0" err="1">
                <a:cs typeface="Arial"/>
              </a:rPr>
              <a:t>registered</a:t>
            </a:r>
            <a:r>
              <a:rPr lang="fr-CH" sz="1200" b="1" dirty="0">
                <a:cs typeface="Arial"/>
              </a:rPr>
              <a:t> as a new </a:t>
            </a:r>
            <a:r>
              <a:rPr lang="fr-CH" sz="1200" b="1" dirty="0" err="1">
                <a:cs typeface="Arial"/>
              </a:rPr>
              <a:t>pulmonary</a:t>
            </a:r>
            <a:r>
              <a:rPr lang="fr-CH" sz="1200" b="1" dirty="0">
                <a:cs typeface="Arial"/>
              </a:rPr>
              <a:t> </a:t>
            </a:r>
            <a:r>
              <a:rPr lang="fr-CH" sz="1200" b="1" dirty="0" err="1">
                <a:cs typeface="Arial"/>
              </a:rPr>
              <a:t>bacteriologically</a:t>
            </a:r>
            <a:r>
              <a:rPr lang="fr-CH" sz="1200" b="1" dirty="0">
                <a:cs typeface="Arial"/>
              </a:rPr>
              <a:t> </a:t>
            </a:r>
            <a:r>
              <a:rPr lang="fr-CH" sz="1200" b="1" dirty="0" err="1">
                <a:cs typeface="Arial"/>
              </a:rPr>
              <a:t>confirmed</a:t>
            </a:r>
            <a:r>
              <a:rPr lang="fr-CH" sz="1200" b="1" dirty="0">
                <a:cs typeface="Arial"/>
              </a:rPr>
              <a:t> TB case and the </a:t>
            </a:r>
            <a:r>
              <a:rPr lang="fr-CH" sz="1200" b="1" dirty="0" err="1">
                <a:cs typeface="Arial"/>
              </a:rPr>
              <a:t>treatment</a:t>
            </a:r>
            <a:r>
              <a:rPr lang="fr-CH" sz="1200" b="1" dirty="0">
                <a:cs typeface="Arial"/>
              </a:rPr>
              <a:t> </a:t>
            </a:r>
            <a:r>
              <a:rPr lang="fr-CH" sz="1200" b="1" dirty="0" err="1">
                <a:cs typeface="Arial"/>
              </a:rPr>
              <a:t>outcome</a:t>
            </a:r>
            <a:r>
              <a:rPr lang="fr-CH" sz="1200" b="1" dirty="0">
                <a:cs typeface="Arial"/>
              </a:rPr>
              <a:t> </a:t>
            </a:r>
            <a:r>
              <a:rPr lang="fr-CH" sz="1200" b="1" dirty="0" err="1">
                <a:cs typeface="Arial"/>
              </a:rPr>
              <a:t>is</a:t>
            </a:r>
            <a:r>
              <a:rPr lang="fr-CH" sz="1200" b="1" dirty="0">
                <a:cs typeface="Arial"/>
              </a:rPr>
              <a:t> </a:t>
            </a:r>
            <a:r>
              <a:rPr lang="fr-CH" sz="1200" b="1" dirty="0" err="1">
                <a:cs typeface="Arial"/>
              </a:rPr>
              <a:t>cured</a:t>
            </a:r>
            <a:r>
              <a:rPr lang="fr-CH" sz="1200" b="1" dirty="0">
                <a:cs typeface="Arial"/>
              </a:rPr>
              <a:t>.</a:t>
            </a:r>
          </a:p>
          <a:p>
            <a:pPr marL="228600" indent="-228600">
              <a:spcBef>
                <a:spcPts val="600"/>
              </a:spcBef>
              <a:buAutoNum type="alphaUcPeriod"/>
            </a:pPr>
            <a:r>
              <a:rPr lang="fr-CH" sz="1200" dirty="0">
                <a:cs typeface="Arial"/>
              </a:rPr>
              <a:t>The </a:t>
            </a:r>
            <a:r>
              <a:rPr lang="fr-CH" sz="1200" dirty="0" err="1">
                <a:cs typeface="Arial"/>
              </a:rPr>
              <a:t>person</a:t>
            </a:r>
            <a:r>
              <a:rPr lang="fr-CH" sz="1200" dirty="0">
                <a:cs typeface="Arial"/>
              </a:rPr>
              <a:t> </a:t>
            </a:r>
            <a:r>
              <a:rPr lang="fr-CH" sz="1200" dirty="0" err="1">
                <a:cs typeface="Arial"/>
              </a:rPr>
              <a:t>should</a:t>
            </a:r>
            <a:r>
              <a:rPr lang="fr-CH" sz="1200" dirty="0">
                <a:cs typeface="Arial"/>
              </a:rPr>
              <a:t> </a:t>
            </a:r>
            <a:r>
              <a:rPr lang="fr-CH" sz="1200" dirty="0" err="1">
                <a:cs typeface="Arial"/>
              </a:rPr>
              <a:t>be</a:t>
            </a:r>
            <a:r>
              <a:rPr lang="fr-CH" sz="1200" dirty="0">
                <a:cs typeface="Arial"/>
              </a:rPr>
              <a:t> </a:t>
            </a:r>
            <a:r>
              <a:rPr lang="fr-CH" sz="1200" dirty="0" err="1">
                <a:cs typeface="Arial"/>
              </a:rPr>
              <a:t>registered</a:t>
            </a:r>
            <a:r>
              <a:rPr lang="fr-CH" sz="1200" dirty="0">
                <a:cs typeface="Arial"/>
              </a:rPr>
              <a:t> as a </a:t>
            </a:r>
            <a:r>
              <a:rPr lang="fr-CH" sz="1200" dirty="0" err="1">
                <a:cs typeface="Arial"/>
              </a:rPr>
              <a:t>recurrent</a:t>
            </a:r>
            <a:r>
              <a:rPr lang="fr-CH" sz="1200" dirty="0">
                <a:cs typeface="Arial"/>
              </a:rPr>
              <a:t> </a:t>
            </a:r>
            <a:r>
              <a:rPr lang="fr-CH" sz="1200" dirty="0" err="1">
                <a:cs typeface="Arial"/>
              </a:rPr>
              <a:t>pulmonary</a:t>
            </a:r>
            <a:r>
              <a:rPr lang="fr-CH" sz="1200" dirty="0">
                <a:cs typeface="Arial"/>
              </a:rPr>
              <a:t> </a:t>
            </a:r>
            <a:r>
              <a:rPr lang="fr-CH" sz="1200" dirty="0" err="1">
                <a:cs typeface="Arial"/>
              </a:rPr>
              <a:t>bacteriologically</a:t>
            </a:r>
            <a:r>
              <a:rPr lang="fr-CH" sz="1200" dirty="0">
                <a:cs typeface="Arial"/>
              </a:rPr>
              <a:t> </a:t>
            </a:r>
            <a:r>
              <a:rPr lang="fr-CH" sz="1200" dirty="0" err="1">
                <a:cs typeface="Arial"/>
              </a:rPr>
              <a:t>confirmed</a:t>
            </a:r>
            <a:r>
              <a:rPr lang="fr-CH" sz="1200" dirty="0">
                <a:cs typeface="Arial"/>
              </a:rPr>
              <a:t> TB case and the </a:t>
            </a:r>
            <a:r>
              <a:rPr lang="fr-CH" sz="1200" dirty="0" err="1">
                <a:cs typeface="Arial"/>
              </a:rPr>
              <a:t>treatment</a:t>
            </a:r>
            <a:r>
              <a:rPr lang="fr-CH" sz="1200" dirty="0">
                <a:cs typeface="Arial"/>
              </a:rPr>
              <a:t> </a:t>
            </a:r>
            <a:r>
              <a:rPr lang="fr-CH" sz="1200" dirty="0" err="1">
                <a:cs typeface="Arial"/>
              </a:rPr>
              <a:t>outcome</a:t>
            </a:r>
            <a:r>
              <a:rPr lang="fr-CH" sz="1200" dirty="0">
                <a:cs typeface="Arial"/>
              </a:rPr>
              <a:t> </a:t>
            </a:r>
            <a:r>
              <a:rPr lang="fr-CH" sz="1200" dirty="0" err="1">
                <a:cs typeface="Arial"/>
              </a:rPr>
              <a:t>is</a:t>
            </a:r>
            <a:r>
              <a:rPr lang="fr-CH" sz="1200" dirty="0">
                <a:cs typeface="Arial"/>
              </a:rPr>
              <a:t> </a:t>
            </a:r>
            <a:r>
              <a:rPr lang="fr-CH" sz="1200" dirty="0" err="1">
                <a:cs typeface="Arial"/>
              </a:rPr>
              <a:t>treatment</a:t>
            </a:r>
            <a:r>
              <a:rPr lang="fr-CH" sz="1200" dirty="0">
                <a:cs typeface="Arial"/>
              </a:rPr>
              <a:t> </a:t>
            </a:r>
            <a:r>
              <a:rPr lang="fr-CH" sz="1200" dirty="0" err="1">
                <a:cs typeface="Arial"/>
              </a:rPr>
              <a:t>completed</a:t>
            </a:r>
            <a:r>
              <a:rPr lang="fr-CH" sz="1200" dirty="0">
                <a:cs typeface="Arial"/>
              </a:rPr>
              <a:t>.</a:t>
            </a:r>
          </a:p>
          <a:p>
            <a:pPr marL="228600" indent="-228600">
              <a:spcBef>
                <a:spcPts val="600"/>
              </a:spcBef>
              <a:buAutoNum type="alphaUcPeriod"/>
            </a:pPr>
            <a:r>
              <a:rPr lang="fr-CH" sz="1200" dirty="0">
                <a:cs typeface="Arial"/>
              </a:rPr>
              <a:t>The </a:t>
            </a:r>
            <a:r>
              <a:rPr lang="fr-CH" sz="1200" dirty="0" err="1">
                <a:cs typeface="Arial"/>
              </a:rPr>
              <a:t>person</a:t>
            </a:r>
            <a:r>
              <a:rPr lang="fr-CH" sz="1200" dirty="0">
                <a:cs typeface="Arial"/>
              </a:rPr>
              <a:t> </a:t>
            </a:r>
            <a:r>
              <a:rPr lang="fr-CH" sz="1200" dirty="0" err="1">
                <a:cs typeface="Arial"/>
              </a:rPr>
              <a:t>should</a:t>
            </a:r>
            <a:r>
              <a:rPr lang="fr-CH" sz="1200" dirty="0">
                <a:cs typeface="Arial"/>
              </a:rPr>
              <a:t> </a:t>
            </a:r>
            <a:r>
              <a:rPr lang="fr-CH" sz="1200" dirty="0" err="1">
                <a:cs typeface="Arial"/>
              </a:rPr>
              <a:t>be</a:t>
            </a:r>
            <a:r>
              <a:rPr lang="fr-CH" sz="1200" dirty="0">
                <a:cs typeface="Arial"/>
              </a:rPr>
              <a:t> </a:t>
            </a:r>
            <a:r>
              <a:rPr lang="fr-CH" sz="1200" dirty="0" err="1">
                <a:cs typeface="Arial"/>
              </a:rPr>
              <a:t>registered</a:t>
            </a:r>
            <a:r>
              <a:rPr lang="fr-CH" sz="1200" dirty="0">
                <a:cs typeface="Arial"/>
              </a:rPr>
              <a:t> as a new </a:t>
            </a:r>
            <a:r>
              <a:rPr lang="fr-CH" sz="1200" dirty="0" err="1">
                <a:cs typeface="Arial"/>
              </a:rPr>
              <a:t>pulmonary</a:t>
            </a:r>
            <a:r>
              <a:rPr lang="fr-CH" sz="1200" dirty="0">
                <a:cs typeface="Arial"/>
              </a:rPr>
              <a:t> </a:t>
            </a:r>
            <a:r>
              <a:rPr lang="fr-CH" sz="1200" dirty="0" err="1">
                <a:cs typeface="Arial"/>
              </a:rPr>
              <a:t>bacteriologically</a:t>
            </a:r>
            <a:r>
              <a:rPr lang="fr-CH" sz="1200" dirty="0">
                <a:cs typeface="Arial"/>
              </a:rPr>
              <a:t> </a:t>
            </a:r>
            <a:r>
              <a:rPr lang="fr-CH" sz="1200" dirty="0" err="1">
                <a:cs typeface="Arial"/>
              </a:rPr>
              <a:t>confirmed</a:t>
            </a:r>
            <a:r>
              <a:rPr lang="fr-CH" sz="1200" dirty="0">
                <a:cs typeface="Arial"/>
              </a:rPr>
              <a:t> TB case at the </a:t>
            </a:r>
            <a:r>
              <a:rPr lang="fr-CH" sz="1200" dirty="0" err="1">
                <a:cs typeface="Arial"/>
              </a:rPr>
              <a:t>treatment</a:t>
            </a:r>
            <a:r>
              <a:rPr lang="fr-CH" sz="1200" dirty="0">
                <a:cs typeface="Arial"/>
              </a:rPr>
              <a:t> </a:t>
            </a:r>
            <a:r>
              <a:rPr lang="fr-CH" sz="1200" dirty="0" err="1">
                <a:cs typeface="Arial"/>
              </a:rPr>
              <a:t>outcome</a:t>
            </a:r>
            <a:r>
              <a:rPr lang="fr-CH" sz="1200" dirty="0">
                <a:cs typeface="Arial"/>
              </a:rPr>
              <a:t> </a:t>
            </a:r>
            <a:r>
              <a:rPr lang="fr-CH" sz="1200" dirty="0" err="1">
                <a:cs typeface="Arial"/>
              </a:rPr>
              <a:t>is</a:t>
            </a:r>
            <a:r>
              <a:rPr lang="fr-CH" sz="1200" dirty="0">
                <a:cs typeface="Arial"/>
              </a:rPr>
              <a:t> </a:t>
            </a:r>
            <a:r>
              <a:rPr lang="fr-CH" sz="1200" dirty="0" err="1">
                <a:cs typeface="Arial"/>
              </a:rPr>
              <a:t>treatment</a:t>
            </a:r>
            <a:r>
              <a:rPr lang="fr-CH" sz="1200" dirty="0">
                <a:cs typeface="Arial"/>
              </a:rPr>
              <a:t> </a:t>
            </a:r>
            <a:r>
              <a:rPr lang="fr-CH" sz="1200" dirty="0" err="1">
                <a:cs typeface="Arial"/>
              </a:rPr>
              <a:t>completed</a:t>
            </a:r>
            <a:r>
              <a:rPr lang="fr-CH" sz="1200" dirty="0">
                <a:cs typeface="Arial"/>
              </a:rPr>
              <a:t>.</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2E8CE68-832B-4036-9CCC-2823BBE5D20B}"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508705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spcBef>
                <a:spcPts val="600"/>
              </a:spcBef>
              <a:buNone/>
            </a:pPr>
            <a:r>
              <a:rPr lang="fr-CH" sz="1200" dirty="0">
                <a:cs typeface="Arial"/>
              </a:rPr>
              <a:t>Scenario 2: </a:t>
            </a:r>
            <a:r>
              <a:rPr lang="fr-CH" sz="1200" dirty="0" err="1">
                <a:cs typeface="Arial"/>
              </a:rPr>
              <a:t>Which</a:t>
            </a:r>
            <a:r>
              <a:rPr lang="fr-CH" sz="1200" dirty="0">
                <a:cs typeface="Arial"/>
              </a:rPr>
              <a:t> of the </a:t>
            </a:r>
            <a:r>
              <a:rPr lang="fr-CH" sz="1200" dirty="0" err="1">
                <a:cs typeface="Arial"/>
              </a:rPr>
              <a:t>following</a:t>
            </a:r>
            <a:r>
              <a:rPr lang="fr-CH" sz="1200" dirty="0">
                <a:cs typeface="Arial"/>
              </a:rPr>
              <a:t> </a:t>
            </a:r>
            <a:r>
              <a:rPr lang="fr-CH" sz="1200" dirty="0" err="1">
                <a:cs typeface="Arial"/>
              </a:rPr>
              <a:t>statements</a:t>
            </a:r>
            <a:r>
              <a:rPr lang="fr-CH" sz="1200" dirty="0">
                <a:cs typeface="Arial"/>
              </a:rPr>
              <a:t> </a:t>
            </a:r>
            <a:r>
              <a:rPr lang="fr-CH" sz="1200" dirty="0" err="1">
                <a:cs typeface="Arial"/>
              </a:rPr>
              <a:t>is</a:t>
            </a:r>
            <a:r>
              <a:rPr lang="fr-CH" sz="1200" dirty="0">
                <a:cs typeface="Arial"/>
              </a:rPr>
              <a:t> </a:t>
            </a:r>
            <a:r>
              <a:rPr lang="fr-CH" sz="1200" dirty="0" err="1">
                <a:cs typeface="Arial"/>
              </a:rPr>
              <a:t>TRUE</a:t>
            </a:r>
            <a:r>
              <a:rPr lang="fr-CH" sz="1200" dirty="0">
                <a:cs typeface="Arial"/>
              </a:rPr>
              <a:t>:</a:t>
            </a:r>
          </a:p>
          <a:p>
            <a:pPr marL="0" indent="0">
              <a:spcBef>
                <a:spcPts val="600"/>
              </a:spcBef>
              <a:buNone/>
            </a:pPr>
            <a:endParaRPr lang="fr-CH" sz="1200" dirty="0">
              <a:cs typeface="Arial"/>
            </a:endParaRPr>
          </a:p>
          <a:p>
            <a:pPr marL="228600" indent="-228600">
              <a:spcBef>
                <a:spcPts val="600"/>
              </a:spcBef>
              <a:buAutoNum type="alphaUcPeriod"/>
            </a:pPr>
            <a:r>
              <a:rPr lang="fr-CH" sz="1200" dirty="0">
                <a:cs typeface="Arial"/>
              </a:rPr>
              <a:t>The </a:t>
            </a:r>
            <a:r>
              <a:rPr lang="fr-CH" sz="1200" dirty="0" err="1">
                <a:cs typeface="Arial"/>
              </a:rPr>
              <a:t>person</a:t>
            </a:r>
            <a:r>
              <a:rPr lang="fr-CH" sz="1200" dirty="0">
                <a:cs typeface="Arial"/>
              </a:rPr>
              <a:t> </a:t>
            </a:r>
            <a:r>
              <a:rPr lang="fr-CH" sz="1200" dirty="0" err="1">
                <a:cs typeface="Arial"/>
              </a:rPr>
              <a:t>should</a:t>
            </a:r>
            <a:r>
              <a:rPr lang="fr-CH" sz="1200" dirty="0">
                <a:cs typeface="Arial"/>
              </a:rPr>
              <a:t> </a:t>
            </a:r>
            <a:r>
              <a:rPr lang="fr-CH" sz="1200" dirty="0" err="1">
                <a:cs typeface="Arial"/>
              </a:rPr>
              <a:t>be</a:t>
            </a:r>
            <a:r>
              <a:rPr lang="fr-CH" sz="1200" dirty="0">
                <a:cs typeface="Arial"/>
              </a:rPr>
              <a:t> </a:t>
            </a:r>
            <a:r>
              <a:rPr lang="fr-CH" sz="1200" dirty="0" err="1">
                <a:cs typeface="Arial"/>
              </a:rPr>
              <a:t>registered</a:t>
            </a:r>
            <a:r>
              <a:rPr lang="fr-CH" sz="1200" dirty="0">
                <a:cs typeface="Arial"/>
              </a:rPr>
              <a:t> as a new </a:t>
            </a:r>
            <a:r>
              <a:rPr lang="fr-CH" sz="1200" dirty="0" err="1">
                <a:cs typeface="Arial"/>
              </a:rPr>
              <a:t>pulmonary</a:t>
            </a:r>
            <a:r>
              <a:rPr lang="fr-CH" sz="1200" dirty="0">
                <a:cs typeface="Arial"/>
              </a:rPr>
              <a:t> </a:t>
            </a:r>
            <a:r>
              <a:rPr lang="fr-CH" sz="1200" dirty="0" err="1">
                <a:cs typeface="Arial"/>
              </a:rPr>
              <a:t>bacteriologically</a:t>
            </a:r>
            <a:r>
              <a:rPr lang="fr-CH" sz="1200" dirty="0">
                <a:cs typeface="Arial"/>
              </a:rPr>
              <a:t> </a:t>
            </a:r>
            <a:r>
              <a:rPr lang="fr-CH" sz="1200" dirty="0" err="1">
                <a:cs typeface="Arial"/>
              </a:rPr>
              <a:t>confirmed</a:t>
            </a:r>
            <a:r>
              <a:rPr lang="fr-CH" sz="1200" dirty="0">
                <a:cs typeface="Arial"/>
              </a:rPr>
              <a:t> TB case.</a:t>
            </a:r>
          </a:p>
          <a:p>
            <a:pPr marL="228600" indent="-228600">
              <a:spcBef>
                <a:spcPts val="600"/>
              </a:spcBef>
              <a:buAutoNum type="alphaUcPeriod"/>
            </a:pPr>
            <a:r>
              <a:rPr lang="fr-CH" sz="1200" b="0" dirty="0">
                <a:cs typeface="Arial"/>
              </a:rPr>
              <a:t>The </a:t>
            </a:r>
            <a:r>
              <a:rPr lang="fr-CH" sz="1200" b="0" dirty="0" err="1">
                <a:cs typeface="Arial"/>
              </a:rPr>
              <a:t>person</a:t>
            </a:r>
            <a:r>
              <a:rPr lang="fr-CH" sz="1200" b="0" dirty="0">
                <a:cs typeface="Arial"/>
              </a:rPr>
              <a:t> </a:t>
            </a:r>
            <a:r>
              <a:rPr lang="fr-CH" sz="1200" b="0" dirty="0" err="1">
                <a:cs typeface="Arial"/>
              </a:rPr>
              <a:t>should</a:t>
            </a:r>
            <a:r>
              <a:rPr lang="fr-CH" sz="1200" b="0" dirty="0">
                <a:cs typeface="Arial"/>
              </a:rPr>
              <a:t> </a:t>
            </a:r>
            <a:r>
              <a:rPr lang="fr-CH" sz="1200" b="0" dirty="0" err="1">
                <a:cs typeface="Arial"/>
              </a:rPr>
              <a:t>be</a:t>
            </a:r>
            <a:r>
              <a:rPr lang="fr-CH" sz="1200" b="0" dirty="0">
                <a:cs typeface="Arial"/>
              </a:rPr>
              <a:t> </a:t>
            </a:r>
            <a:r>
              <a:rPr lang="fr-CH" sz="1200" b="0" dirty="0" err="1">
                <a:cs typeface="Arial"/>
              </a:rPr>
              <a:t>registered</a:t>
            </a:r>
            <a:r>
              <a:rPr lang="fr-CH" sz="1200" b="0" dirty="0">
                <a:cs typeface="Arial"/>
              </a:rPr>
              <a:t> as a re-</a:t>
            </a:r>
            <a:r>
              <a:rPr lang="fr-CH" sz="1200" b="0" dirty="0" err="1">
                <a:cs typeface="Arial"/>
              </a:rPr>
              <a:t>registered</a:t>
            </a:r>
            <a:r>
              <a:rPr lang="fr-CH" sz="1200" b="0" dirty="0">
                <a:cs typeface="Arial"/>
              </a:rPr>
              <a:t> </a:t>
            </a:r>
            <a:r>
              <a:rPr lang="fr-CH" sz="1200" b="0" dirty="0" err="1">
                <a:cs typeface="Arial"/>
              </a:rPr>
              <a:t>pulmonary</a:t>
            </a:r>
            <a:r>
              <a:rPr lang="fr-CH" sz="1200" b="0" dirty="0">
                <a:cs typeface="Arial"/>
              </a:rPr>
              <a:t> </a:t>
            </a:r>
            <a:r>
              <a:rPr lang="fr-CH" sz="1200" b="0" dirty="0" err="1">
                <a:cs typeface="Arial"/>
              </a:rPr>
              <a:t>bacteriologically</a:t>
            </a:r>
            <a:r>
              <a:rPr lang="fr-CH" sz="1200" b="0" dirty="0">
                <a:cs typeface="Arial"/>
              </a:rPr>
              <a:t> </a:t>
            </a:r>
            <a:r>
              <a:rPr lang="fr-CH" sz="1200" b="0" dirty="0" err="1">
                <a:cs typeface="Arial"/>
              </a:rPr>
              <a:t>confirmed</a:t>
            </a:r>
            <a:r>
              <a:rPr lang="fr-CH" sz="1200" b="0" dirty="0">
                <a:cs typeface="Arial"/>
              </a:rPr>
              <a:t> TB case.</a:t>
            </a:r>
          </a:p>
          <a:p>
            <a:pPr marL="228600" indent="-228600">
              <a:spcBef>
                <a:spcPts val="600"/>
              </a:spcBef>
              <a:buAutoNum type="alphaUcPeriod"/>
            </a:pPr>
            <a:r>
              <a:rPr lang="fr-CH" sz="1200" b="1" dirty="0">
                <a:cs typeface="Arial"/>
              </a:rPr>
              <a:t>The </a:t>
            </a:r>
            <a:r>
              <a:rPr lang="fr-CH" sz="1200" b="1" dirty="0" err="1">
                <a:cs typeface="Arial"/>
              </a:rPr>
              <a:t>person</a:t>
            </a:r>
            <a:r>
              <a:rPr lang="fr-CH" sz="1200" b="1" dirty="0">
                <a:cs typeface="Arial"/>
              </a:rPr>
              <a:t> </a:t>
            </a:r>
            <a:r>
              <a:rPr lang="fr-CH" sz="1200" b="1" dirty="0" err="1">
                <a:cs typeface="Arial"/>
              </a:rPr>
              <a:t>should</a:t>
            </a:r>
            <a:r>
              <a:rPr lang="fr-CH" sz="1200" b="1" dirty="0">
                <a:cs typeface="Arial"/>
              </a:rPr>
              <a:t> </a:t>
            </a:r>
            <a:r>
              <a:rPr lang="fr-CH" sz="1200" b="1" dirty="0" err="1">
                <a:cs typeface="Arial"/>
              </a:rPr>
              <a:t>be</a:t>
            </a:r>
            <a:r>
              <a:rPr lang="fr-CH" sz="1200" b="1" dirty="0">
                <a:cs typeface="Arial"/>
              </a:rPr>
              <a:t> </a:t>
            </a:r>
            <a:r>
              <a:rPr lang="fr-CH" sz="1200" b="1" dirty="0" err="1">
                <a:cs typeface="Arial"/>
              </a:rPr>
              <a:t>registered</a:t>
            </a:r>
            <a:r>
              <a:rPr lang="fr-CH" sz="1200" b="1" dirty="0">
                <a:cs typeface="Arial"/>
              </a:rPr>
              <a:t> as a </a:t>
            </a:r>
            <a:r>
              <a:rPr lang="fr-CH" sz="1200" b="1" dirty="0" err="1">
                <a:cs typeface="Arial"/>
              </a:rPr>
              <a:t>recurrent</a:t>
            </a:r>
            <a:r>
              <a:rPr lang="fr-CH" sz="1200" b="1" dirty="0">
                <a:cs typeface="Arial"/>
              </a:rPr>
              <a:t> </a:t>
            </a:r>
            <a:r>
              <a:rPr lang="fr-CH" sz="1200" b="1" dirty="0" err="1">
                <a:cs typeface="Arial"/>
              </a:rPr>
              <a:t>pulmonary</a:t>
            </a:r>
            <a:r>
              <a:rPr lang="fr-CH" sz="1200" b="1" dirty="0">
                <a:cs typeface="Arial"/>
              </a:rPr>
              <a:t> </a:t>
            </a:r>
            <a:r>
              <a:rPr lang="fr-CH" sz="1200" b="1" dirty="0" err="1">
                <a:cs typeface="Arial"/>
              </a:rPr>
              <a:t>bacteriologically</a:t>
            </a:r>
            <a:r>
              <a:rPr lang="fr-CH" sz="1200" b="1" dirty="0">
                <a:cs typeface="Arial"/>
              </a:rPr>
              <a:t> </a:t>
            </a:r>
            <a:r>
              <a:rPr lang="fr-CH" sz="1200" b="1" dirty="0" err="1">
                <a:cs typeface="Arial"/>
              </a:rPr>
              <a:t>confirmed</a:t>
            </a:r>
            <a:r>
              <a:rPr lang="fr-CH" sz="1200" b="1" dirty="0">
                <a:cs typeface="Arial"/>
              </a:rPr>
              <a:t> TB case.</a:t>
            </a:r>
          </a:p>
          <a:p>
            <a:pPr marL="228600" indent="-228600">
              <a:spcBef>
                <a:spcPts val="600"/>
              </a:spcBef>
              <a:buAutoNum type="alphaUcPeriod"/>
            </a:pPr>
            <a:r>
              <a:rPr lang="fr-CH" sz="1200" b="0" dirty="0">
                <a:cs typeface="Arial"/>
              </a:rPr>
              <a:t>The </a:t>
            </a:r>
            <a:r>
              <a:rPr lang="fr-CH" sz="1200" b="0" dirty="0" err="1">
                <a:cs typeface="Arial"/>
              </a:rPr>
              <a:t>person</a:t>
            </a:r>
            <a:r>
              <a:rPr lang="fr-CH" sz="1200" b="0" dirty="0">
                <a:cs typeface="Arial"/>
              </a:rPr>
              <a:t> </a:t>
            </a:r>
            <a:r>
              <a:rPr lang="fr-CH" sz="1200" b="0" dirty="0" err="1">
                <a:cs typeface="Arial"/>
              </a:rPr>
              <a:t>should</a:t>
            </a:r>
            <a:r>
              <a:rPr lang="fr-CH" sz="1200" b="0" dirty="0">
                <a:cs typeface="Arial"/>
              </a:rPr>
              <a:t> </a:t>
            </a:r>
            <a:r>
              <a:rPr lang="fr-CH" sz="1200" b="0" dirty="0" err="1">
                <a:cs typeface="Arial"/>
              </a:rPr>
              <a:t>be</a:t>
            </a:r>
            <a:r>
              <a:rPr lang="fr-CH" sz="1200" b="0" dirty="0">
                <a:cs typeface="Arial"/>
              </a:rPr>
              <a:t> </a:t>
            </a:r>
            <a:r>
              <a:rPr lang="fr-CH" sz="1200" b="0" dirty="0" err="1">
                <a:cs typeface="Arial"/>
              </a:rPr>
              <a:t>registered</a:t>
            </a:r>
            <a:r>
              <a:rPr lang="fr-CH" sz="1200" b="0" dirty="0">
                <a:cs typeface="Arial"/>
              </a:rPr>
              <a:t> as a </a:t>
            </a:r>
            <a:r>
              <a:rPr lang="fr-CH" sz="1200" b="0" dirty="0" err="1">
                <a:cs typeface="Arial"/>
              </a:rPr>
              <a:t>pulmonary</a:t>
            </a:r>
            <a:r>
              <a:rPr lang="fr-CH" sz="1200" b="0" dirty="0">
                <a:cs typeface="Arial"/>
              </a:rPr>
              <a:t> </a:t>
            </a:r>
            <a:r>
              <a:rPr lang="fr-CH" sz="1200" b="0" dirty="0" err="1">
                <a:cs typeface="Arial"/>
              </a:rPr>
              <a:t>bacteriologically</a:t>
            </a:r>
            <a:r>
              <a:rPr lang="fr-CH" sz="1200" b="0" dirty="0">
                <a:cs typeface="Arial"/>
              </a:rPr>
              <a:t> </a:t>
            </a:r>
            <a:r>
              <a:rPr lang="fr-CH" sz="1200" b="0" dirty="0" err="1">
                <a:cs typeface="Arial"/>
              </a:rPr>
              <a:t>confirmed</a:t>
            </a:r>
            <a:r>
              <a:rPr lang="fr-CH" sz="1200" b="0" dirty="0">
                <a:cs typeface="Arial"/>
              </a:rPr>
              <a:t> TB case </a:t>
            </a:r>
            <a:r>
              <a:rPr lang="fr-CH" sz="1200" b="0" dirty="0" err="1">
                <a:cs typeface="Arial"/>
              </a:rPr>
              <a:t>with</a:t>
            </a:r>
            <a:r>
              <a:rPr lang="fr-CH" sz="1200" b="0" dirty="0">
                <a:cs typeface="Arial"/>
              </a:rPr>
              <a:t> </a:t>
            </a:r>
            <a:r>
              <a:rPr lang="fr-CH" sz="1200" b="0" dirty="0" err="1">
                <a:cs typeface="Arial"/>
              </a:rPr>
              <a:t>unknown</a:t>
            </a:r>
            <a:r>
              <a:rPr lang="fr-CH" sz="1200" b="0" dirty="0">
                <a:cs typeface="Arial"/>
              </a:rPr>
              <a:t> </a:t>
            </a:r>
            <a:r>
              <a:rPr lang="fr-CH" sz="1200" b="0" dirty="0" err="1">
                <a:cs typeface="Arial"/>
              </a:rPr>
              <a:t>history</a:t>
            </a:r>
            <a:r>
              <a:rPr lang="fr-CH" sz="1200" b="0" dirty="0">
                <a:cs typeface="Arial"/>
              </a:rPr>
              <a:t>.</a:t>
            </a:r>
            <a:endParaRPr lang="en-GB" sz="1200" b="0" dirty="0">
              <a:cs typeface="Arial"/>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2E8CE68-832B-4036-9CCC-2823BBE5D20B}"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16447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spcBef>
                <a:spcPts val="600"/>
              </a:spcBef>
              <a:buNone/>
            </a:pPr>
            <a:r>
              <a:rPr lang="fr-CH" sz="1200" dirty="0">
                <a:cs typeface="Arial"/>
              </a:rPr>
              <a:t>Scenario 3: </a:t>
            </a:r>
            <a:r>
              <a:rPr lang="fr-CH" sz="1200" dirty="0" err="1">
                <a:cs typeface="Arial"/>
              </a:rPr>
              <a:t>Which</a:t>
            </a:r>
            <a:r>
              <a:rPr lang="fr-CH" sz="1200" dirty="0">
                <a:cs typeface="Arial"/>
              </a:rPr>
              <a:t> of the </a:t>
            </a:r>
            <a:r>
              <a:rPr lang="fr-CH" sz="1200" dirty="0" err="1">
                <a:cs typeface="Arial"/>
              </a:rPr>
              <a:t>following</a:t>
            </a:r>
            <a:r>
              <a:rPr lang="fr-CH" sz="1200" dirty="0">
                <a:cs typeface="Arial"/>
              </a:rPr>
              <a:t> </a:t>
            </a:r>
            <a:r>
              <a:rPr lang="fr-CH" sz="1200" dirty="0" err="1">
                <a:cs typeface="Arial"/>
              </a:rPr>
              <a:t>statements</a:t>
            </a:r>
            <a:r>
              <a:rPr lang="fr-CH" sz="1200" dirty="0">
                <a:cs typeface="Arial"/>
              </a:rPr>
              <a:t> </a:t>
            </a:r>
            <a:r>
              <a:rPr lang="fr-CH" sz="1200" dirty="0" err="1">
                <a:cs typeface="Arial"/>
              </a:rPr>
              <a:t>is</a:t>
            </a:r>
            <a:r>
              <a:rPr lang="fr-CH" sz="1200" dirty="0">
                <a:cs typeface="Arial"/>
              </a:rPr>
              <a:t> </a:t>
            </a:r>
            <a:r>
              <a:rPr lang="fr-CH" sz="1200" dirty="0" err="1">
                <a:cs typeface="Arial"/>
              </a:rPr>
              <a:t>TRUE</a:t>
            </a:r>
            <a:r>
              <a:rPr lang="fr-CH" sz="1200" dirty="0">
                <a:cs typeface="Arial"/>
              </a:rPr>
              <a:t>:</a:t>
            </a:r>
          </a:p>
          <a:p>
            <a:pPr marL="0" indent="0">
              <a:spcBef>
                <a:spcPts val="600"/>
              </a:spcBef>
              <a:buNone/>
            </a:pPr>
            <a:endParaRPr lang="fr-CH" sz="1200" dirty="0">
              <a:cs typeface="Arial"/>
            </a:endParaRPr>
          </a:p>
          <a:p>
            <a:pPr marL="228600" indent="-228600">
              <a:spcBef>
                <a:spcPts val="600"/>
              </a:spcBef>
              <a:buAutoNum type="alphaUcPeriod"/>
            </a:pPr>
            <a:r>
              <a:rPr lang="fr-CH" sz="1200" dirty="0">
                <a:cs typeface="Arial"/>
              </a:rPr>
              <a:t>The </a:t>
            </a:r>
            <a:r>
              <a:rPr lang="fr-CH" sz="1200" dirty="0" err="1">
                <a:cs typeface="Arial"/>
              </a:rPr>
              <a:t>person’s</a:t>
            </a:r>
            <a:r>
              <a:rPr lang="fr-CH" sz="1200" dirty="0">
                <a:cs typeface="Arial"/>
              </a:rPr>
              <a:t> initial record </a:t>
            </a:r>
            <a:r>
              <a:rPr lang="fr-CH" sz="1200" dirty="0" err="1">
                <a:cs typeface="Arial"/>
              </a:rPr>
              <a:t>should</a:t>
            </a:r>
            <a:r>
              <a:rPr lang="fr-CH" sz="1200" dirty="0">
                <a:cs typeface="Arial"/>
              </a:rPr>
              <a:t> </a:t>
            </a:r>
            <a:r>
              <a:rPr lang="fr-CH" sz="1200" dirty="0" err="1">
                <a:cs typeface="Arial"/>
              </a:rPr>
              <a:t>be</a:t>
            </a:r>
            <a:r>
              <a:rPr lang="fr-CH" sz="1200" dirty="0">
                <a:cs typeface="Arial"/>
              </a:rPr>
              <a:t> </a:t>
            </a:r>
            <a:r>
              <a:rPr lang="fr-CH" sz="1200" dirty="0" err="1">
                <a:cs typeface="Arial"/>
              </a:rPr>
              <a:t>updated</a:t>
            </a:r>
            <a:r>
              <a:rPr lang="fr-CH" sz="1200" dirty="0">
                <a:cs typeface="Arial"/>
              </a:rPr>
              <a:t> to </a:t>
            </a:r>
            <a:r>
              <a:rPr lang="fr-CH" sz="1200" dirty="0" err="1">
                <a:cs typeface="Arial"/>
              </a:rPr>
              <a:t>rifampicin-resistant</a:t>
            </a:r>
            <a:r>
              <a:rPr lang="fr-CH" sz="1200" dirty="0">
                <a:cs typeface="Arial"/>
              </a:rPr>
              <a:t> TB and the initial record </a:t>
            </a:r>
            <a:r>
              <a:rPr lang="fr-CH" sz="1200" dirty="0" err="1">
                <a:cs typeface="Arial"/>
              </a:rPr>
              <a:t>should</a:t>
            </a:r>
            <a:r>
              <a:rPr lang="fr-CH" sz="1200" dirty="0">
                <a:cs typeface="Arial"/>
              </a:rPr>
              <a:t> </a:t>
            </a:r>
            <a:r>
              <a:rPr lang="fr-CH" sz="1200" dirty="0" err="1">
                <a:cs typeface="Arial"/>
              </a:rPr>
              <a:t>be</a:t>
            </a:r>
            <a:r>
              <a:rPr lang="fr-CH" sz="1200" dirty="0">
                <a:cs typeface="Arial"/>
              </a:rPr>
              <a:t> </a:t>
            </a:r>
            <a:r>
              <a:rPr lang="fr-CH" sz="1200" dirty="0" err="1">
                <a:cs typeface="Arial"/>
              </a:rPr>
              <a:t>deleted</a:t>
            </a:r>
            <a:r>
              <a:rPr lang="fr-CH" sz="1200" dirty="0">
                <a:cs typeface="Arial"/>
              </a:rPr>
              <a:t>.</a:t>
            </a:r>
          </a:p>
          <a:p>
            <a:pPr marL="228600" indent="-228600">
              <a:spcBef>
                <a:spcPts val="600"/>
              </a:spcBef>
              <a:buAutoNum type="alphaUcPeriod"/>
            </a:pPr>
            <a:r>
              <a:rPr lang="fr-CH" sz="1200" b="1" dirty="0">
                <a:cs typeface="Arial"/>
              </a:rPr>
              <a:t>The </a:t>
            </a:r>
            <a:r>
              <a:rPr lang="fr-CH" sz="1200" b="1" dirty="0" err="1">
                <a:cs typeface="Arial"/>
              </a:rPr>
              <a:t>person’s</a:t>
            </a:r>
            <a:r>
              <a:rPr lang="fr-CH" sz="1200" b="1" dirty="0">
                <a:cs typeface="Arial"/>
              </a:rPr>
              <a:t> initial </a:t>
            </a:r>
            <a:r>
              <a:rPr lang="fr-CH" sz="1200" b="1" dirty="0" err="1">
                <a:cs typeface="Arial"/>
              </a:rPr>
              <a:t>outcome</a:t>
            </a:r>
            <a:r>
              <a:rPr lang="fr-CH" sz="1200" b="1" dirty="0">
                <a:cs typeface="Arial"/>
              </a:rPr>
              <a:t> </a:t>
            </a:r>
            <a:r>
              <a:rPr lang="fr-CH" sz="1200" b="1" dirty="0" err="1">
                <a:cs typeface="Arial"/>
              </a:rPr>
              <a:t>should</a:t>
            </a:r>
            <a:r>
              <a:rPr lang="fr-CH" sz="1200" b="1" dirty="0">
                <a:cs typeface="Arial"/>
              </a:rPr>
              <a:t> </a:t>
            </a:r>
            <a:r>
              <a:rPr lang="fr-CH" sz="1200" b="1" dirty="0" err="1">
                <a:cs typeface="Arial"/>
              </a:rPr>
              <a:t>be</a:t>
            </a:r>
            <a:r>
              <a:rPr lang="fr-CH" sz="1200" b="1" dirty="0">
                <a:cs typeface="Arial"/>
              </a:rPr>
              <a:t> </a:t>
            </a:r>
            <a:r>
              <a:rPr lang="fr-CH" sz="1200" b="1" dirty="0" err="1">
                <a:cs typeface="Arial"/>
              </a:rPr>
              <a:t>recorded</a:t>
            </a:r>
            <a:r>
              <a:rPr lang="fr-CH" sz="1200" b="1" dirty="0">
                <a:cs typeface="Arial"/>
              </a:rPr>
              <a:t> as </a:t>
            </a:r>
            <a:r>
              <a:rPr lang="fr-CH" sz="1200" b="1" dirty="0" err="1">
                <a:cs typeface="Arial"/>
              </a:rPr>
              <a:t>failed</a:t>
            </a:r>
            <a:r>
              <a:rPr lang="fr-CH" sz="1200" b="1" dirty="0">
                <a:cs typeface="Arial"/>
              </a:rPr>
              <a:t> and </a:t>
            </a:r>
            <a:r>
              <a:rPr lang="fr-CH" sz="1200" b="1" dirty="0" err="1">
                <a:cs typeface="Arial"/>
              </a:rPr>
              <a:t>and</a:t>
            </a:r>
            <a:r>
              <a:rPr lang="fr-CH" sz="1200" b="1" dirty="0">
                <a:cs typeface="Arial"/>
              </a:rPr>
              <a:t> a new record </a:t>
            </a:r>
            <a:r>
              <a:rPr lang="fr-CH" sz="1200" b="1" dirty="0" err="1">
                <a:cs typeface="Arial"/>
              </a:rPr>
              <a:t>should</a:t>
            </a:r>
            <a:r>
              <a:rPr lang="fr-CH" sz="1200" b="1" dirty="0">
                <a:cs typeface="Arial"/>
              </a:rPr>
              <a:t> </a:t>
            </a:r>
            <a:r>
              <a:rPr lang="fr-CH" sz="1200" b="1" dirty="0" err="1">
                <a:cs typeface="Arial"/>
              </a:rPr>
              <a:t>be</a:t>
            </a:r>
            <a:r>
              <a:rPr lang="fr-CH" sz="1200" b="1" dirty="0">
                <a:cs typeface="Arial"/>
              </a:rPr>
              <a:t> </a:t>
            </a:r>
            <a:r>
              <a:rPr lang="fr-CH" sz="1200" b="1" dirty="0" err="1">
                <a:cs typeface="Arial"/>
              </a:rPr>
              <a:t>created</a:t>
            </a:r>
            <a:r>
              <a:rPr lang="fr-CH" sz="1200" b="1" dirty="0">
                <a:cs typeface="Arial"/>
              </a:rPr>
              <a:t> </a:t>
            </a:r>
            <a:r>
              <a:rPr lang="fr-CH" sz="1200" b="1" dirty="0" err="1">
                <a:cs typeface="Arial"/>
              </a:rPr>
              <a:t>with</a:t>
            </a:r>
            <a:r>
              <a:rPr lang="fr-CH" sz="1200" b="1" dirty="0">
                <a:cs typeface="Arial"/>
              </a:rPr>
              <a:t> the </a:t>
            </a:r>
            <a:r>
              <a:rPr lang="fr-CH" sz="1200" b="1" dirty="0" err="1">
                <a:cs typeface="Arial"/>
              </a:rPr>
              <a:t>person</a:t>
            </a:r>
            <a:r>
              <a:rPr lang="fr-CH" sz="1200" b="1" dirty="0">
                <a:cs typeface="Arial"/>
              </a:rPr>
              <a:t> </a:t>
            </a:r>
            <a:r>
              <a:rPr lang="fr-CH" sz="1200" b="1" dirty="0" err="1">
                <a:cs typeface="Arial"/>
              </a:rPr>
              <a:t>defined</a:t>
            </a:r>
            <a:r>
              <a:rPr lang="fr-CH" sz="1200" b="1" dirty="0">
                <a:cs typeface="Arial"/>
              </a:rPr>
              <a:t> as a re-</a:t>
            </a:r>
            <a:r>
              <a:rPr lang="fr-CH" sz="1200" b="1" dirty="0" err="1">
                <a:cs typeface="Arial"/>
              </a:rPr>
              <a:t>registered</a:t>
            </a:r>
            <a:r>
              <a:rPr lang="fr-CH" sz="1200" b="1" dirty="0">
                <a:cs typeface="Arial"/>
              </a:rPr>
              <a:t> case </a:t>
            </a:r>
            <a:r>
              <a:rPr lang="fr-CH" sz="1200" b="1" dirty="0" err="1">
                <a:cs typeface="Arial"/>
              </a:rPr>
              <a:t>with</a:t>
            </a:r>
            <a:r>
              <a:rPr lang="fr-CH" sz="1200" b="1" dirty="0">
                <a:cs typeface="Arial"/>
              </a:rPr>
              <a:t> </a:t>
            </a:r>
            <a:r>
              <a:rPr lang="fr-CH" sz="1200" b="1" dirty="0" err="1">
                <a:cs typeface="Arial"/>
              </a:rPr>
              <a:t>rifampicin</a:t>
            </a:r>
            <a:r>
              <a:rPr lang="fr-CH" sz="1200" b="1" dirty="0">
                <a:cs typeface="Arial"/>
              </a:rPr>
              <a:t> </a:t>
            </a:r>
            <a:r>
              <a:rPr lang="fr-CH" sz="1200" b="1" dirty="0" err="1">
                <a:cs typeface="Arial"/>
              </a:rPr>
              <a:t>resistance</a:t>
            </a:r>
            <a:r>
              <a:rPr lang="fr-CH" sz="1200" b="1" dirty="0">
                <a:cs typeface="Arial"/>
              </a:rPr>
              <a:t>.</a:t>
            </a:r>
          </a:p>
          <a:p>
            <a:pPr marL="228600" indent="-228600">
              <a:spcBef>
                <a:spcPts val="600"/>
              </a:spcBef>
              <a:buAutoNum type="alphaUcPeriod"/>
            </a:pPr>
            <a:r>
              <a:rPr lang="fr-CH" sz="1200" b="0" dirty="0">
                <a:cs typeface="Arial"/>
              </a:rPr>
              <a:t>The </a:t>
            </a:r>
            <a:r>
              <a:rPr lang="fr-CH" sz="1200" b="0" dirty="0" err="1">
                <a:cs typeface="Arial"/>
              </a:rPr>
              <a:t>person’s</a:t>
            </a:r>
            <a:r>
              <a:rPr lang="fr-CH" sz="1200" b="0" dirty="0">
                <a:cs typeface="Arial"/>
              </a:rPr>
              <a:t> initial </a:t>
            </a:r>
            <a:r>
              <a:rPr lang="fr-CH" sz="1200" b="0" dirty="0" err="1">
                <a:cs typeface="Arial"/>
              </a:rPr>
              <a:t>outcome</a:t>
            </a:r>
            <a:r>
              <a:rPr lang="fr-CH" sz="1200" b="0" dirty="0">
                <a:cs typeface="Arial"/>
              </a:rPr>
              <a:t> </a:t>
            </a:r>
            <a:r>
              <a:rPr lang="fr-CH" sz="1200" b="0" dirty="0" err="1">
                <a:cs typeface="Arial"/>
              </a:rPr>
              <a:t>should</a:t>
            </a:r>
            <a:r>
              <a:rPr lang="fr-CH" sz="1200" b="0" dirty="0">
                <a:cs typeface="Arial"/>
              </a:rPr>
              <a:t> </a:t>
            </a:r>
            <a:r>
              <a:rPr lang="fr-CH" sz="1200" b="0" dirty="0" err="1">
                <a:cs typeface="Arial"/>
              </a:rPr>
              <a:t>be</a:t>
            </a:r>
            <a:r>
              <a:rPr lang="fr-CH" sz="1200" b="0" dirty="0">
                <a:cs typeface="Arial"/>
              </a:rPr>
              <a:t> </a:t>
            </a:r>
            <a:r>
              <a:rPr lang="fr-CH" sz="1200" b="0" dirty="0" err="1">
                <a:cs typeface="Arial"/>
              </a:rPr>
              <a:t>recorded</a:t>
            </a:r>
            <a:r>
              <a:rPr lang="fr-CH" sz="1200" b="0" dirty="0">
                <a:cs typeface="Arial"/>
              </a:rPr>
              <a:t> as </a:t>
            </a:r>
            <a:r>
              <a:rPr lang="fr-CH" sz="1200" b="0" dirty="0" err="1">
                <a:cs typeface="Arial"/>
              </a:rPr>
              <a:t>failed</a:t>
            </a:r>
            <a:r>
              <a:rPr lang="fr-CH" sz="1200" b="0" dirty="0">
                <a:cs typeface="Arial"/>
              </a:rPr>
              <a:t> and </a:t>
            </a:r>
            <a:r>
              <a:rPr lang="fr-CH" sz="1200" b="0" dirty="0" err="1">
                <a:cs typeface="Arial"/>
              </a:rPr>
              <a:t>and</a:t>
            </a:r>
            <a:r>
              <a:rPr lang="fr-CH" sz="1200" b="0" dirty="0">
                <a:cs typeface="Arial"/>
              </a:rPr>
              <a:t> a new record </a:t>
            </a:r>
            <a:r>
              <a:rPr lang="fr-CH" sz="1200" b="0" dirty="0" err="1">
                <a:cs typeface="Arial"/>
              </a:rPr>
              <a:t>should</a:t>
            </a:r>
            <a:r>
              <a:rPr lang="fr-CH" sz="1200" b="0" dirty="0">
                <a:cs typeface="Arial"/>
              </a:rPr>
              <a:t> </a:t>
            </a:r>
            <a:r>
              <a:rPr lang="fr-CH" sz="1200" b="0" dirty="0" err="1">
                <a:cs typeface="Arial"/>
              </a:rPr>
              <a:t>be</a:t>
            </a:r>
            <a:r>
              <a:rPr lang="fr-CH" sz="1200" b="0" dirty="0">
                <a:cs typeface="Arial"/>
              </a:rPr>
              <a:t> </a:t>
            </a:r>
            <a:r>
              <a:rPr lang="fr-CH" sz="1200" b="0" dirty="0" err="1">
                <a:cs typeface="Arial"/>
              </a:rPr>
              <a:t>created</a:t>
            </a:r>
            <a:r>
              <a:rPr lang="fr-CH" sz="1200" b="0" dirty="0">
                <a:cs typeface="Arial"/>
              </a:rPr>
              <a:t> </a:t>
            </a:r>
            <a:r>
              <a:rPr lang="fr-CH" sz="1200" b="0" dirty="0" err="1">
                <a:cs typeface="Arial"/>
              </a:rPr>
              <a:t>with</a:t>
            </a:r>
            <a:r>
              <a:rPr lang="fr-CH" sz="1200" b="0" dirty="0">
                <a:cs typeface="Arial"/>
              </a:rPr>
              <a:t> the </a:t>
            </a:r>
            <a:r>
              <a:rPr lang="fr-CH" sz="1200" b="0" dirty="0" err="1">
                <a:cs typeface="Arial"/>
              </a:rPr>
              <a:t>person</a:t>
            </a:r>
            <a:r>
              <a:rPr lang="fr-CH" sz="1200" b="0" dirty="0">
                <a:cs typeface="Arial"/>
              </a:rPr>
              <a:t> </a:t>
            </a:r>
            <a:r>
              <a:rPr lang="fr-CH" sz="1200" b="0" dirty="0" err="1">
                <a:cs typeface="Arial"/>
              </a:rPr>
              <a:t>defined</a:t>
            </a:r>
            <a:r>
              <a:rPr lang="fr-CH" sz="1200" b="0" dirty="0">
                <a:cs typeface="Arial"/>
              </a:rPr>
              <a:t> as a new TB case </a:t>
            </a:r>
            <a:r>
              <a:rPr lang="fr-CH" sz="1200" b="0" dirty="0" err="1">
                <a:cs typeface="Arial"/>
              </a:rPr>
              <a:t>with</a:t>
            </a:r>
            <a:r>
              <a:rPr lang="fr-CH" sz="1200" b="0" dirty="0">
                <a:cs typeface="Arial"/>
              </a:rPr>
              <a:t> </a:t>
            </a:r>
            <a:r>
              <a:rPr lang="fr-CH" sz="1200" b="0" dirty="0" err="1">
                <a:cs typeface="Arial"/>
              </a:rPr>
              <a:t>rifampicin</a:t>
            </a:r>
            <a:r>
              <a:rPr lang="fr-CH" sz="1200" b="0" dirty="0">
                <a:cs typeface="Arial"/>
              </a:rPr>
              <a:t> </a:t>
            </a:r>
            <a:r>
              <a:rPr lang="fr-CH" sz="1200" b="0" dirty="0" err="1">
                <a:cs typeface="Arial"/>
              </a:rPr>
              <a:t>resistance</a:t>
            </a:r>
            <a:r>
              <a:rPr lang="fr-CH" sz="1200" b="0" dirty="0">
                <a:cs typeface="Arial"/>
              </a:rPr>
              <a:t>.</a:t>
            </a:r>
          </a:p>
          <a:p>
            <a:pPr marL="228600" indent="-228600">
              <a:spcBef>
                <a:spcPts val="600"/>
              </a:spcBef>
              <a:buAutoNum type="alphaUcPeriod"/>
            </a:pPr>
            <a:r>
              <a:rPr lang="fr-CH" sz="1200" dirty="0">
                <a:cs typeface="Arial"/>
              </a:rPr>
              <a:t>The </a:t>
            </a:r>
            <a:r>
              <a:rPr lang="fr-CH" sz="1200" dirty="0" err="1">
                <a:cs typeface="Arial"/>
              </a:rPr>
              <a:t>person’s</a:t>
            </a:r>
            <a:r>
              <a:rPr lang="fr-CH" sz="1200" dirty="0">
                <a:cs typeface="Arial"/>
              </a:rPr>
              <a:t> </a:t>
            </a:r>
            <a:r>
              <a:rPr lang="fr-CH" sz="1200" dirty="0" err="1">
                <a:cs typeface="Arial"/>
              </a:rPr>
              <a:t>GeneXpert</a:t>
            </a:r>
            <a:r>
              <a:rPr lang="fr-CH" sz="1200" dirty="0">
                <a:cs typeface="Arial"/>
              </a:rPr>
              <a:t> Ultra </a:t>
            </a:r>
            <a:r>
              <a:rPr lang="fr-CH" sz="1200" dirty="0" err="1">
                <a:cs typeface="Arial"/>
              </a:rPr>
              <a:t>result</a:t>
            </a:r>
            <a:r>
              <a:rPr lang="fr-CH" sz="1200" dirty="0">
                <a:cs typeface="Arial"/>
              </a:rPr>
              <a:t> – </a:t>
            </a:r>
            <a:r>
              <a:rPr lang="fr-CH" sz="1200" dirty="0" err="1">
                <a:cs typeface="Arial"/>
              </a:rPr>
              <a:t>rifampicin</a:t>
            </a:r>
            <a:r>
              <a:rPr lang="fr-CH" sz="1200" dirty="0">
                <a:cs typeface="Arial"/>
              </a:rPr>
              <a:t> </a:t>
            </a:r>
            <a:r>
              <a:rPr lang="fr-CH" sz="1200" dirty="0" err="1">
                <a:cs typeface="Arial"/>
              </a:rPr>
              <a:t>resistance</a:t>
            </a:r>
            <a:r>
              <a:rPr lang="fr-CH" sz="1200" dirty="0">
                <a:cs typeface="Arial"/>
              </a:rPr>
              <a:t> </a:t>
            </a:r>
            <a:r>
              <a:rPr lang="fr-CH" sz="1200" dirty="0" err="1">
                <a:cs typeface="Arial"/>
              </a:rPr>
              <a:t>indeterminate</a:t>
            </a:r>
            <a:r>
              <a:rPr lang="fr-CH" sz="1200" dirty="0">
                <a:cs typeface="Arial"/>
              </a:rPr>
              <a:t>, </a:t>
            </a:r>
            <a:r>
              <a:rPr lang="fr-CH" sz="1200" dirty="0" err="1">
                <a:cs typeface="Arial"/>
              </a:rPr>
              <a:t>should</a:t>
            </a:r>
            <a:r>
              <a:rPr lang="fr-CH" sz="1200" dirty="0">
                <a:cs typeface="Arial"/>
              </a:rPr>
              <a:t> </a:t>
            </a:r>
            <a:r>
              <a:rPr lang="fr-CH" sz="1200" dirty="0" err="1">
                <a:cs typeface="Arial"/>
              </a:rPr>
              <a:t>be</a:t>
            </a:r>
            <a:r>
              <a:rPr lang="fr-CH" sz="1200" dirty="0">
                <a:cs typeface="Arial"/>
              </a:rPr>
              <a:t> </a:t>
            </a:r>
            <a:r>
              <a:rPr lang="fr-CH" sz="1200" dirty="0" err="1">
                <a:cs typeface="Arial"/>
              </a:rPr>
              <a:t>recorded</a:t>
            </a:r>
            <a:r>
              <a:rPr lang="fr-CH" sz="1200" dirty="0">
                <a:cs typeface="Arial"/>
              </a:rPr>
              <a:t> as </a:t>
            </a:r>
            <a:r>
              <a:rPr lang="fr-CH" sz="1200" dirty="0" err="1">
                <a:cs typeface="Arial"/>
              </a:rPr>
              <a:t>rifampicin</a:t>
            </a:r>
            <a:r>
              <a:rPr lang="fr-CH" sz="1200" dirty="0">
                <a:cs typeface="Arial"/>
              </a:rPr>
              <a:t> susceptible.</a:t>
            </a:r>
          </a:p>
          <a:p>
            <a:pPr marL="0" indent="0">
              <a:spcBef>
                <a:spcPts val="600"/>
              </a:spcBef>
              <a:buNone/>
            </a:pPr>
            <a:endParaRPr lang="fr-CH" sz="1200" dirty="0">
              <a:cs typeface="Arial"/>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2E8CE68-832B-4036-9CCC-2823BBE5D20B}"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527788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600"/>
              </a:spcBef>
              <a:spcAft>
                <a:spcPts val="0"/>
              </a:spcAft>
              <a:buClrTx/>
              <a:buSzTx/>
              <a:buFontTx/>
              <a:buNone/>
              <a:tabLst/>
              <a:defRPr/>
            </a:pPr>
            <a:r>
              <a:rPr lang="fr-CH" sz="1200" dirty="0">
                <a:cs typeface="Arial"/>
              </a:rPr>
              <a:t>Scenario 4: </a:t>
            </a:r>
            <a:r>
              <a:rPr lang="fr-CH" sz="1200" dirty="0" err="1">
                <a:cs typeface="Arial"/>
              </a:rPr>
              <a:t>Which</a:t>
            </a:r>
            <a:r>
              <a:rPr lang="fr-CH" sz="1200" dirty="0">
                <a:cs typeface="Arial"/>
              </a:rPr>
              <a:t> of the </a:t>
            </a:r>
            <a:r>
              <a:rPr lang="fr-CH" sz="1200" dirty="0" err="1">
                <a:cs typeface="Arial"/>
              </a:rPr>
              <a:t>following</a:t>
            </a:r>
            <a:r>
              <a:rPr lang="fr-CH" sz="1200" dirty="0">
                <a:cs typeface="Arial"/>
              </a:rPr>
              <a:t> </a:t>
            </a:r>
            <a:r>
              <a:rPr lang="fr-CH" sz="1200" dirty="0" err="1">
                <a:cs typeface="Arial"/>
              </a:rPr>
              <a:t>statements</a:t>
            </a:r>
            <a:r>
              <a:rPr lang="fr-CH" sz="1200" dirty="0">
                <a:cs typeface="Arial"/>
              </a:rPr>
              <a:t> </a:t>
            </a:r>
            <a:r>
              <a:rPr lang="fr-CH" sz="1200" dirty="0" err="1">
                <a:cs typeface="Arial"/>
              </a:rPr>
              <a:t>is</a:t>
            </a:r>
            <a:r>
              <a:rPr lang="fr-CH" sz="1200" dirty="0">
                <a:cs typeface="Arial"/>
              </a:rPr>
              <a:t> </a:t>
            </a:r>
            <a:r>
              <a:rPr lang="fr-CH" sz="1200" dirty="0" err="1">
                <a:cs typeface="Arial"/>
              </a:rPr>
              <a:t>TRUE</a:t>
            </a:r>
            <a:r>
              <a:rPr lang="fr-CH" sz="1200" dirty="0">
                <a:cs typeface="Arial"/>
              </a:rPr>
              <a:t>:</a:t>
            </a:r>
          </a:p>
          <a:p>
            <a:pPr marL="0" indent="0">
              <a:spcBef>
                <a:spcPts val="600"/>
              </a:spcBef>
              <a:buNone/>
            </a:pPr>
            <a:endParaRPr lang="en-GB" sz="1200" dirty="0">
              <a:cs typeface="Arial"/>
            </a:endParaRPr>
          </a:p>
          <a:p>
            <a:pPr marL="228600" indent="-228600">
              <a:spcBef>
                <a:spcPts val="600"/>
              </a:spcBef>
              <a:buAutoNum type="alphaUcPeriod"/>
            </a:pPr>
            <a:r>
              <a:rPr lang="en-GB" sz="1200" b="1" dirty="0">
                <a:cs typeface="Arial"/>
              </a:rPr>
              <a:t>The person should be registered as bacteriologically confirmed extrapulmonary TB case </a:t>
            </a:r>
          </a:p>
          <a:p>
            <a:pPr marL="228600" indent="-228600">
              <a:spcBef>
                <a:spcPts val="600"/>
              </a:spcBef>
              <a:buAutoNum type="alphaUcPeriod"/>
            </a:pPr>
            <a:r>
              <a:rPr lang="en-GB" sz="1200" dirty="0">
                <a:cs typeface="Arial"/>
              </a:rPr>
              <a:t>The person should be registered as a clinically diagnosed extrapulmonary TB case </a:t>
            </a:r>
          </a:p>
          <a:p>
            <a:pPr marL="228600" indent="-228600">
              <a:spcBef>
                <a:spcPts val="600"/>
              </a:spcBef>
              <a:buAutoNum type="alphaUcPeriod"/>
            </a:pPr>
            <a:r>
              <a:rPr lang="en-GB" sz="1200" dirty="0">
                <a:cs typeface="Arial"/>
              </a:rPr>
              <a:t>The person should be registered as bacteriologically confirmed pulmonary TB case</a:t>
            </a:r>
          </a:p>
          <a:p>
            <a:pPr marL="228600" indent="-228600">
              <a:spcBef>
                <a:spcPts val="600"/>
              </a:spcBef>
              <a:buAutoNum type="alphaUcPeriod"/>
            </a:pPr>
            <a:r>
              <a:rPr lang="en-GB" sz="1200" dirty="0">
                <a:cs typeface="Arial"/>
              </a:rPr>
              <a:t>The person should be registered as a clinically diagnosed pulmonary TB case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2E8CE68-832B-4036-9CCC-2823BBE5D20B}"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208142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600"/>
              </a:spcBef>
              <a:spcAft>
                <a:spcPts val="0"/>
              </a:spcAft>
              <a:buClrTx/>
              <a:buSzTx/>
              <a:buFontTx/>
              <a:buNone/>
              <a:tabLst/>
              <a:defRPr/>
            </a:pPr>
            <a:r>
              <a:rPr lang="fr-CH" sz="1200" dirty="0">
                <a:cs typeface="Arial"/>
              </a:rPr>
              <a:t>Scenario 5: </a:t>
            </a:r>
            <a:r>
              <a:rPr lang="fr-CH" sz="1200" dirty="0" err="1">
                <a:cs typeface="Arial"/>
              </a:rPr>
              <a:t>Which</a:t>
            </a:r>
            <a:r>
              <a:rPr lang="fr-CH" sz="1200" dirty="0">
                <a:cs typeface="Arial"/>
              </a:rPr>
              <a:t> of the </a:t>
            </a:r>
            <a:r>
              <a:rPr lang="fr-CH" sz="1200" dirty="0" err="1">
                <a:cs typeface="Arial"/>
              </a:rPr>
              <a:t>following</a:t>
            </a:r>
            <a:r>
              <a:rPr lang="fr-CH" sz="1200" dirty="0">
                <a:cs typeface="Arial"/>
              </a:rPr>
              <a:t> </a:t>
            </a:r>
            <a:r>
              <a:rPr lang="fr-CH" sz="1200" dirty="0" err="1">
                <a:cs typeface="Arial"/>
              </a:rPr>
              <a:t>statements</a:t>
            </a:r>
            <a:r>
              <a:rPr lang="fr-CH" sz="1200" dirty="0">
                <a:cs typeface="Arial"/>
              </a:rPr>
              <a:t> </a:t>
            </a:r>
            <a:r>
              <a:rPr lang="fr-CH" sz="1200" dirty="0" err="1">
                <a:cs typeface="Arial"/>
              </a:rPr>
              <a:t>is</a:t>
            </a:r>
            <a:r>
              <a:rPr lang="fr-CH" sz="1200" dirty="0">
                <a:cs typeface="Arial"/>
              </a:rPr>
              <a:t> </a:t>
            </a:r>
            <a:r>
              <a:rPr lang="fr-CH" sz="1200" dirty="0" err="1">
                <a:cs typeface="Arial"/>
              </a:rPr>
              <a:t>TRUE</a:t>
            </a:r>
            <a:r>
              <a:rPr lang="fr-CH" sz="1200" dirty="0">
                <a:cs typeface="Arial"/>
              </a:rPr>
              <a:t>:</a:t>
            </a:r>
          </a:p>
          <a:p>
            <a:pPr marL="0" indent="0">
              <a:spcBef>
                <a:spcPts val="600"/>
              </a:spcBef>
              <a:buNone/>
            </a:pPr>
            <a:endParaRPr lang="en-GB" sz="1200" dirty="0">
              <a:cs typeface="Arial"/>
            </a:endParaRPr>
          </a:p>
          <a:p>
            <a:pPr marL="228600" indent="-228600">
              <a:spcBef>
                <a:spcPts val="600"/>
              </a:spcBef>
              <a:buAutoNum type="alphaUcPeriod"/>
            </a:pPr>
            <a:r>
              <a:rPr lang="en-GB" sz="1200" dirty="0">
                <a:cs typeface="Arial"/>
              </a:rPr>
              <a:t>The person should be recorded as a new case and then re-recorded as a re-registered case</a:t>
            </a:r>
          </a:p>
          <a:p>
            <a:pPr marL="228600" indent="-228600">
              <a:spcBef>
                <a:spcPts val="600"/>
              </a:spcBef>
              <a:buAutoNum type="alphaUcPeriod"/>
            </a:pPr>
            <a:r>
              <a:rPr lang="en-GB" sz="1200" dirty="0">
                <a:cs typeface="Arial"/>
              </a:rPr>
              <a:t>When intolerance to medication is detected, only an update to the regimen should be recorded.</a:t>
            </a:r>
          </a:p>
          <a:p>
            <a:pPr marL="228600" indent="-228600">
              <a:spcBef>
                <a:spcPts val="600"/>
              </a:spcBef>
              <a:buAutoNum type="alphaUcPeriod"/>
            </a:pPr>
            <a:r>
              <a:rPr lang="en-GB" sz="1200" b="1" dirty="0">
                <a:cs typeface="Arial"/>
              </a:rPr>
              <a:t>The person should be recorded as having failed treatment when intolerance is detected and then should be considered a re-registered case.</a:t>
            </a:r>
          </a:p>
          <a:p>
            <a:pPr marL="228600" indent="-228600">
              <a:spcBef>
                <a:spcPts val="600"/>
              </a:spcBef>
              <a:buAutoNum type="alphaUcPeriod"/>
            </a:pPr>
            <a:r>
              <a:rPr lang="en-GB" sz="1200" dirty="0">
                <a:cs typeface="Arial"/>
              </a:rPr>
              <a:t>The person’s final treatment outcome is failed.</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2E8CE68-832B-4036-9CCC-2823BBE5D20B}"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991617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600"/>
              </a:spcBef>
              <a:spcAft>
                <a:spcPts val="0"/>
              </a:spcAft>
              <a:buClrTx/>
              <a:buSzTx/>
              <a:buFontTx/>
              <a:buNone/>
              <a:tabLst/>
              <a:defRPr/>
            </a:pPr>
            <a:r>
              <a:rPr lang="fr-CH" sz="1200" dirty="0">
                <a:cs typeface="Arial"/>
              </a:rPr>
              <a:t>Scenario 6: </a:t>
            </a:r>
            <a:r>
              <a:rPr lang="fr-CH" sz="1200" dirty="0" err="1">
                <a:cs typeface="Arial"/>
              </a:rPr>
              <a:t>Which</a:t>
            </a:r>
            <a:r>
              <a:rPr lang="fr-CH" sz="1200" dirty="0">
                <a:cs typeface="Arial"/>
              </a:rPr>
              <a:t> of the </a:t>
            </a:r>
            <a:r>
              <a:rPr lang="fr-CH" sz="1200" dirty="0" err="1">
                <a:cs typeface="Arial"/>
              </a:rPr>
              <a:t>following</a:t>
            </a:r>
            <a:r>
              <a:rPr lang="fr-CH" sz="1200" dirty="0">
                <a:cs typeface="Arial"/>
              </a:rPr>
              <a:t> </a:t>
            </a:r>
            <a:r>
              <a:rPr lang="fr-CH" sz="1200" dirty="0" err="1">
                <a:cs typeface="Arial"/>
              </a:rPr>
              <a:t>statements</a:t>
            </a:r>
            <a:r>
              <a:rPr lang="fr-CH" sz="1200" dirty="0">
                <a:cs typeface="Arial"/>
              </a:rPr>
              <a:t> </a:t>
            </a:r>
            <a:r>
              <a:rPr lang="fr-CH" sz="1200" dirty="0" err="1">
                <a:cs typeface="Arial"/>
              </a:rPr>
              <a:t>is</a:t>
            </a:r>
            <a:r>
              <a:rPr lang="fr-CH" sz="1200" dirty="0">
                <a:cs typeface="Arial"/>
              </a:rPr>
              <a:t> </a:t>
            </a:r>
            <a:r>
              <a:rPr lang="fr-CH" sz="1200" dirty="0" err="1">
                <a:cs typeface="Arial"/>
              </a:rPr>
              <a:t>TRUE</a:t>
            </a:r>
            <a:r>
              <a:rPr lang="fr-CH" sz="1200" dirty="0">
                <a:cs typeface="Arial"/>
              </a:rPr>
              <a:t>:</a:t>
            </a:r>
          </a:p>
          <a:p>
            <a:pPr marL="0" indent="0">
              <a:spcBef>
                <a:spcPts val="600"/>
              </a:spcBef>
              <a:buNone/>
            </a:pPr>
            <a:endParaRPr lang="en-GB" sz="1200" dirty="0">
              <a:cs typeface="Arial"/>
            </a:endParaRPr>
          </a:p>
          <a:p>
            <a:pPr marL="228600" indent="-228600">
              <a:spcBef>
                <a:spcPts val="600"/>
              </a:spcBef>
              <a:buAutoNum type="alphaUcPeriod"/>
            </a:pPr>
            <a:r>
              <a:rPr lang="en-GB" sz="1200" dirty="0">
                <a:cs typeface="Arial"/>
              </a:rPr>
              <a:t>The person’s initial treatment outcome should be recorded as failed since they were on the wrong treatment regimen.</a:t>
            </a:r>
          </a:p>
          <a:p>
            <a:pPr marL="228600" indent="-228600">
              <a:spcBef>
                <a:spcPts val="600"/>
              </a:spcBef>
              <a:buAutoNum type="alphaUcPeriod"/>
            </a:pPr>
            <a:r>
              <a:rPr lang="en-GB" sz="1200" dirty="0">
                <a:cs typeface="Arial"/>
              </a:rPr>
              <a:t>Since the person did not complete the first treatment, and fluoroquinolones was detected during the second diagnostic process, then their initial record should be updated to state fluoroquinolone resistance</a:t>
            </a:r>
          </a:p>
          <a:p>
            <a:pPr marL="228600" indent="-228600">
              <a:spcBef>
                <a:spcPts val="600"/>
              </a:spcBef>
              <a:buAutoNum type="alphaUcPeriod"/>
            </a:pPr>
            <a:r>
              <a:rPr lang="en-GB" sz="1200" dirty="0">
                <a:cs typeface="Arial"/>
              </a:rPr>
              <a:t>The person should be recorded as a new TB case with rifampicin resistance and had a treatment outcome of lost to follow-up, and subsequently recorded as a new TB case with rifampicin resistance and </a:t>
            </a:r>
            <a:r>
              <a:rPr lang="en-GB" sz="1200" dirty="0" err="1">
                <a:cs typeface="Arial"/>
              </a:rPr>
              <a:t>fluoriquolone</a:t>
            </a:r>
            <a:r>
              <a:rPr lang="en-GB" sz="1200" dirty="0">
                <a:cs typeface="Arial"/>
              </a:rPr>
              <a:t> resistance </a:t>
            </a:r>
          </a:p>
          <a:p>
            <a:pPr marL="228600" indent="-228600">
              <a:spcBef>
                <a:spcPts val="600"/>
              </a:spcBef>
              <a:buAutoNum type="alphaUcPeriod"/>
            </a:pPr>
            <a:r>
              <a:rPr lang="en-GB" sz="1200" b="1" dirty="0">
                <a:cs typeface="Arial"/>
              </a:rPr>
              <a:t>The person should be recorded as a new TB case with rifampicin resistance and had a treatment outcome of lost to follow-up, and subsequently recorded as a re-registered TB case with rifampicin resistance and </a:t>
            </a:r>
            <a:r>
              <a:rPr lang="en-GB" sz="1200" b="1" dirty="0" err="1">
                <a:cs typeface="Arial"/>
              </a:rPr>
              <a:t>fluoriquolone</a:t>
            </a:r>
            <a:r>
              <a:rPr lang="en-GB" sz="1200" b="1" dirty="0">
                <a:cs typeface="Arial"/>
              </a:rPr>
              <a:t> resistance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2E8CE68-832B-4036-9CCC-2823BBE5D20B}"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168360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600"/>
              </a:spcBef>
              <a:spcAft>
                <a:spcPts val="0"/>
              </a:spcAft>
              <a:buClrTx/>
              <a:buSzTx/>
              <a:buFontTx/>
              <a:buNone/>
              <a:tabLst/>
              <a:defRPr/>
            </a:pPr>
            <a:r>
              <a:rPr lang="fr-CH" sz="1200" dirty="0">
                <a:cs typeface="Arial"/>
              </a:rPr>
              <a:t>Scenario 7: </a:t>
            </a:r>
            <a:r>
              <a:rPr lang="fr-CH" sz="1200" dirty="0" err="1">
                <a:cs typeface="Arial"/>
              </a:rPr>
              <a:t>Which</a:t>
            </a:r>
            <a:r>
              <a:rPr lang="fr-CH" sz="1200" dirty="0">
                <a:cs typeface="Arial"/>
              </a:rPr>
              <a:t> of the </a:t>
            </a:r>
            <a:r>
              <a:rPr lang="fr-CH" sz="1200" dirty="0" err="1">
                <a:cs typeface="Arial"/>
              </a:rPr>
              <a:t>following</a:t>
            </a:r>
            <a:r>
              <a:rPr lang="fr-CH" sz="1200" dirty="0">
                <a:cs typeface="Arial"/>
              </a:rPr>
              <a:t> </a:t>
            </a:r>
            <a:r>
              <a:rPr lang="fr-CH" sz="1200" dirty="0" err="1">
                <a:cs typeface="Arial"/>
              </a:rPr>
              <a:t>statements</a:t>
            </a:r>
            <a:r>
              <a:rPr lang="fr-CH" sz="1200" dirty="0">
                <a:cs typeface="Arial"/>
              </a:rPr>
              <a:t> </a:t>
            </a:r>
            <a:r>
              <a:rPr lang="fr-CH" sz="1200" dirty="0" err="1">
                <a:cs typeface="Arial"/>
              </a:rPr>
              <a:t>is</a:t>
            </a:r>
            <a:r>
              <a:rPr lang="fr-CH" sz="1200" dirty="0">
                <a:cs typeface="Arial"/>
              </a:rPr>
              <a:t> </a:t>
            </a:r>
            <a:r>
              <a:rPr lang="fr-CH" sz="1200" dirty="0" err="1">
                <a:cs typeface="Arial"/>
              </a:rPr>
              <a:t>TRUE</a:t>
            </a:r>
            <a:r>
              <a:rPr lang="fr-CH" sz="1200" dirty="0">
                <a:cs typeface="Arial"/>
              </a:rPr>
              <a:t>:</a:t>
            </a:r>
          </a:p>
          <a:p>
            <a:pPr marL="0" indent="0">
              <a:spcBef>
                <a:spcPts val="600"/>
              </a:spcBef>
              <a:buNone/>
            </a:pPr>
            <a:endParaRPr lang="en-GB" sz="1200" dirty="0">
              <a:cs typeface="Arial"/>
            </a:endParaRPr>
          </a:p>
          <a:p>
            <a:pPr marL="228600" indent="-228600">
              <a:spcBef>
                <a:spcPts val="600"/>
              </a:spcBef>
              <a:buAutoNum type="alphaUcPeriod"/>
            </a:pPr>
            <a:r>
              <a:rPr lang="en-GB" sz="1200" dirty="0">
                <a:cs typeface="Arial"/>
              </a:rPr>
              <a:t>Clinic Y should communicate the outcome cured to clinic X, and clinic X is responsible for reporting the outcome cured.</a:t>
            </a:r>
          </a:p>
          <a:p>
            <a:pPr marL="228600" indent="-228600">
              <a:spcBef>
                <a:spcPts val="600"/>
              </a:spcBef>
              <a:buAutoNum type="alphaUcPeriod"/>
            </a:pPr>
            <a:r>
              <a:rPr lang="en-GB" sz="1200" dirty="0">
                <a:cs typeface="Arial"/>
              </a:rPr>
              <a:t>Clinic X should record the outcome as lost to follow-up, and clinic Y is responsible for reporting the outcome cured.</a:t>
            </a:r>
            <a:endParaRPr lang="en-GB" sz="1200" b="1" dirty="0">
              <a:cs typeface="Arial"/>
            </a:endParaRPr>
          </a:p>
          <a:p>
            <a:pPr marL="228600" indent="-228600">
              <a:spcBef>
                <a:spcPts val="600"/>
              </a:spcBef>
              <a:buAutoNum type="alphaUcPeriod"/>
            </a:pPr>
            <a:r>
              <a:rPr lang="en-GB" sz="1200" b="1" dirty="0">
                <a:cs typeface="Arial"/>
              </a:rPr>
              <a:t>Clinic X should note that the patient was transferred out to clinic Y, and clinic Y is responsible for reporting the outcome cured.</a:t>
            </a:r>
          </a:p>
          <a:p>
            <a:pPr marL="228600" indent="-228600">
              <a:spcBef>
                <a:spcPts val="600"/>
              </a:spcBef>
              <a:buAutoNum type="alphaUcPeriod"/>
            </a:pPr>
            <a:r>
              <a:rPr lang="en-GB" sz="1200" b="0" dirty="0">
                <a:cs typeface="Arial"/>
              </a:rPr>
              <a:t>The patient should be re-registered and reported at clinic Y, and clinic Y is responsible for reporting the outcome cured.</a:t>
            </a:r>
          </a:p>
          <a:p>
            <a:pPr marL="228600" indent="-228600">
              <a:spcBef>
                <a:spcPts val="600"/>
              </a:spcBef>
              <a:buAutoNum type="alphaUcPeriod"/>
            </a:pPr>
            <a:endParaRPr lang="en-GB" sz="1200" dirty="0">
              <a:cs typeface="Arial"/>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2E8CE68-832B-4036-9CCC-2823BBE5D20B}"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182359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600"/>
              </a:spcBef>
              <a:spcAft>
                <a:spcPts val="0"/>
              </a:spcAft>
              <a:buClrTx/>
              <a:buSzTx/>
              <a:buFontTx/>
              <a:buNone/>
              <a:tabLst/>
              <a:defRPr/>
            </a:pPr>
            <a:r>
              <a:rPr lang="fr-CH" sz="1200" dirty="0">
                <a:cs typeface="Arial"/>
              </a:rPr>
              <a:t>Scenario 8: </a:t>
            </a:r>
            <a:r>
              <a:rPr lang="fr-CH" sz="1200" dirty="0" err="1">
                <a:cs typeface="Arial"/>
              </a:rPr>
              <a:t>Which</a:t>
            </a:r>
            <a:r>
              <a:rPr lang="fr-CH" sz="1200" dirty="0">
                <a:cs typeface="Arial"/>
              </a:rPr>
              <a:t> of the </a:t>
            </a:r>
            <a:r>
              <a:rPr lang="fr-CH" sz="1200" dirty="0" err="1">
                <a:cs typeface="Arial"/>
              </a:rPr>
              <a:t>following</a:t>
            </a:r>
            <a:r>
              <a:rPr lang="fr-CH" sz="1200" dirty="0">
                <a:cs typeface="Arial"/>
              </a:rPr>
              <a:t> </a:t>
            </a:r>
            <a:r>
              <a:rPr lang="fr-CH" sz="1200" dirty="0" err="1">
                <a:cs typeface="Arial"/>
              </a:rPr>
              <a:t>statements</a:t>
            </a:r>
            <a:r>
              <a:rPr lang="fr-CH" sz="1200" dirty="0">
                <a:cs typeface="Arial"/>
              </a:rPr>
              <a:t> </a:t>
            </a:r>
            <a:r>
              <a:rPr lang="fr-CH" sz="1200" dirty="0" err="1">
                <a:cs typeface="Arial"/>
              </a:rPr>
              <a:t>is</a:t>
            </a:r>
            <a:r>
              <a:rPr lang="fr-CH" sz="1200" dirty="0">
                <a:cs typeface="Arial"/>
              </a:rPr>
              <a:t> </a:t>
            </a:r>
            <a:r>
              <a:rPr lang="fr-CH" sz="1200" dirty="0" err="1">
                <a:cs typeface="Arial"/>
              </a:rPr>
              <a:t>TRUE</a:t>
            </a:r>
            <a:r>
              <a:rPr lang="fr-CH" sz="1200" dirty="0">
                <a:cs typeface="Arial"/>
              </a:rPr>
              <a:t>:</a:t>
            </a:r>
          </a:p>
          <a:p>
            <a:pPr marL="0" indent="0">
              <a:spcBef>
                <a:spcPts val="600"/>
              </a:spcBef>
              <a:buNone/>
            </a:pPr>
            <a:endParaRPr lang="en-GB" sz="1200" dirty="0">
              <a:cs typeface="Arial"/>
            </a:endParaRPr>
          </a:p>
          <a:p>
            <a:pPr marL="228600" indent="-228600">
              <a:spcBef>
                <a:spcPts val="600"/>
              </a:spcBef>
              <a:buAutoNum type="alphaUcPeriod"/>
            </a:pPr>
            <a:r>
              <a:rPr lang="en-GB" sz="1200" dirty="0">
                <a:cs typeface="Arial"/>
              </a:rPr>
              <a:t>The treatment outcome of this patient is died</a:t>
            </a:r>
          </a:p>
          <a:p>
            <a:pPr marL="228600" indent="-228600">
              <a:spcBef>
                <a:spcPts val="600"/>
              </a:spcBef>
              <a:buAutoNum type="alphaUcPeriod"/>
            </a:pPr>
            <a:r>
              <a:rPr lang="en-GB" sz="1200" dirty="0">
                <a:cs typeface="Arial"/>
              </a:rPr>
              <a:t>The case outcome of this patient is lost to follow-up</a:t>
            </a:r>
          </a:p>
          <a:p>
            <a:pPr marL="228600" indent="-228600">
              <a:spcBef>
                <a:spcPts val="600"/>
              </a:spcBef>
              <a:buAutoNum type="alphaUcPeriod"/>
            </a:pPr>
            <a:r>
              <a:rPr lang="en-GB" sz="1200" b="1" dirty="0">
                <a:cs typeface="Arial"/>
              </a:rPr>
              <a:t>The case outcome of this patient is died</a:t>
            </a:r>
          </a:p>
          <a:p>
            <a:pPr marL="228600" indent="-228600">
              <a:spcBef>
                <a:spcPts val="600"/>
              </a:spcBef>
              <a:buAutoNum type="alphaUcPeriod"/>
            </a:pPr>
            <a:r>
              <a:rPr lang="en-GB" sz="1200" dirty="0">
                <a:cs typeface="Arial"/>
              </a:rPr>
              <a:t>The case should not be reported since they did not start treatment</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2E8CE68-832B-4036-9CCC-2823BBE5D20B}"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3078148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_navy background">
    <p:bg>
      <p:bgPr>
        <a:solidFill>
          <a:srgbClr val="00205C"/>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41483D-923E-144D-9141-59E56DC7948D}"/>
              </a:ext>
            </a:extLst>
          </p:cNvPr>
          <p:cNvSpPr>
            <a:spLocks noGrp="1"/>
          </p:cNvSpPr>
          <p:nvPr>
            <p:ph type="ctrTitle"/>
          </p:nvPr>
        </p:nvSpPr>
        <p:spPr>
          <a:xfrm>
            <a:off x="457200" y="685419"/>
            <a:ext cx="5638800" cy="2387600"/>
          </a:xfrm>
        </p:spPr>
        <p:txBody>
          <a:bodyPr anchor="t" anchorCtr="0">
            <a:normAutofit/>
          </a:bodyPr>
          <a:lstStyle>
            <a:lvl1pPr algn="l">
              <a:defRPr sz="4800">
                <a:solidFill>
                  <a:schemeClr val="bg1"/>
                </a:solidFill>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D49D2BC0-3B2B-2444-BFD2-05B4702116F5}"/>
              </a:ext>
            </a:extLst>
          </p:cNvPr>
          <p:cNvSpPr>
            <a:spLocks noGrp="1"/>
          </p:cNvSpPr>
          <p:nvPr>
            <p:ph type="subTitle" idx="1"/>
          </p:nvPr>
        </p:nvSpPr>
        <p:spPr>
          <a:xfrm>
            <a:off x="457200" y="3200400"/>
            <a:ext cx="5638800" cy="1655762"/>
          </a:xfrm>
        </p:spPr>
        <p:txBody>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cxnSp>
        <p:nvCxnSpPr>
          <p:cNvPr id="7" name="Straight Connector 6">
            <a:extLst>
              <a:ext uri="{FF2B5EF4-FFF2-40B4-BE49-F238E27FC236}">
                <a16:creationId xmlns:a16="http://schemas.microsoft.com/office/drawing/2014/main" id="{B0CB99A3-E1BC-0B46-9A11-79A3F59F9B38}"/>
              </a:ext>
            </a:extLst>
          </p:cNvPr>
          <p:cNvCxnSpPr>
            <a:cxnSpLocks/>
          </p:cNvCxnSpPr>
          <p:nvPr userDrawn="1"/>
        </p:nvCxnSpPr>
        <p:spPr>
          <a:xfrm>
            <a:off x="457200" y="457200"/>
            <a:ext cx="1127760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id="{522893C7-C83B-014A-8B5D-560C13D7980C}"/>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457201" y="5852984"/>
            <a:ext cx="2314640" cy="704736"/>
          </a:xfrm>
          <a:prstGeom prst="rect">
            <a:avLst/>
          </a:prstGeom>
        </p:spPr>
      </p:pic>
    </p:spTree>
    <p:extLst>
      <p:ext uri="{BB962C8B-B14F-4D97-AF65-F5344CB8AC3E}">
        <p14:creationId xmlns:p14="http://schemas.microsoft.com/office/powerpoint/2010/main" val="2334398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Content + Callou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881B538-2004-A148-91A7-DDAD8DCB0CAC}"/>
              </a:ext>
            </a:extLst>
          </p:cNvPr>
          <p:cNvSpPr>
            <a:spLocks noGrp="1"/>
          </p:cNvSpPr>
          <p:nvPr>
            <p:ph idx="1"/>
          </p:nvPr>
        </p:nvSpPr>
        <p:spPr>
          <a:xfrm>
            <a:off x="457200" y="1147313"/>
            <a:ext cx="7467600" cy="45626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6BEB427A-B671-5046-997C-FBCC440F9598}"/>
              </a:ext>
            </a:extLst>
          </p:cNvPr>
          <p:cNvSpPr>
            <a:spLocks noGrp="1"/>
          </p:cNvSpPr>
          <p:nvPr>
            <p:ph type="ftr" sz="quarter" idx="11"/>
          </p:nvPr>
        </p:nvSpPr>
        <p:spPr/>
        <p:txBody>
          <a:bodyPr/>
          <a:lstStyle>
            <a:lvl1pPr>
              <a:defRPr>
                <a:solidFill>
                  <a:srgbClr val="00205C"/>
                </a:solidFill>
              </a:defRPr>
            </a:lvl1pPr>
          </a:lstStyle>
          <a:p>
            <a:endParaRPr lang="en-US"/>
          </a:p>
        </p:txBody>
      </p:sp>
      <p:sp>
        <p:nvSpPr>
          <p:cNvPr id="6" name="Slide Number Placeholder 5">
            <a:extLst>
              <a:ext uri="{FF2B5EF4-FFF2-40B4-BE49-F238E27FC236}">
                <a16:creationId xmlns:a16="http://schemas.microsoft.com/office/drawing/2014/main" id="{BAEF5830-4E1F-5A49-AE5A-AC956905C58E}"/>
              </a:ext>
            </a:extLst>
          </p:cNvPr>
          <p:cNvSpPr>
            <a:spLocks noGrp="1"/>
          </p:cNvSpPr>
          <p:nvPr>
            <p:ph type="sldNum" sz="quarter" idx="12"/>
          </p:nvPr>
        </p:nvSpPr>
        <p:spPr/>
        <p:txBody>
          <a:bodyPr/>
          <a:lstStyle>
            <a:lvl1pPr>
              <a:defRPr>
                <a:solidFill>
                  <a:srgbClr val="00205C"/>
                </a:solidFill>
              </a:defRPr>
            </a:lvl1pPr>
          </a:lstStyle>
          <a:p>
            <a:fld id="{714BF2E0-EE3B-6A4E-9FB9-82DE86E1F02F}" type="slidenum">
              <a:rPr lang="en-US" smtClean="0"/>
              <a:pPr/>
              <a:t>‹#›</a:t>
            </a:fld>
            <a:endParaRPr lang="en-US"/>
          </a:p>
        </p:txBody>
      </p:sp>
      <p:cxnSp>
        <p:nvCxnSpPr>
          <p:cNvPr id="7" name="Straight Connector 6">
            <a:extLst>
              <a:ext uri="{FF2B5EF4-FFF2-40B4-BE49-F238E27FC236}">
                <a16:creationId xmlns:a16="http://schemas.microsoft.com/office/drawing/2014/main" id="{ABBF25AF-1AFC-F84B-8963-B94D2AEA127A}"/>
              </a:ext>
            </a:extLst>
          </p:cNvPr>
          <p:cNvCxnSpPr>
            <a:cxnSpLocks/>
          </p:cNvCxnSpPr>
          <p:nvPr userDrawn="1"/>
        </p:nvCxnSpPr>
        <p:spPr>
          <a:xfrm>
            <a:off x="457200" y="457200"/>
            <a:ext cx="11277600" cy="0"/>
          </a:xfrm>
          <a:prstGeom prst="line">
            <a:avLst/>
          </a:prstGeom>
          <a:ln w="19050">
            <a:solidFill>
              <a:srgbClr val="00205C"/>
            </a:solidFill>
          </a:ln>
        </p:spPr>
        <p:style>
          <a:lnRef idx="1">
            <a:schemeClr val="accent1"/>
          </a:lnRef>
          <a:fillRef idx="0">
            <a:schemeClr val="accent1"/>
          </a:fillRef>
          <a:effectRef idx="0">
            <a:schemeClr val="accent1"/>
          </a:effectRef>
          <a:fontRef idx="minor">
            <a:schemeClr val="tx1"/>
          </a:fontRef>
        </p:style>
      </p:cxnSp>
      <p:sp>
        <p:nvSpPr>
          <p:cNvPr id="9" name="Text Placeholder 8">
            <a:extLst>
              <a:ext uri="{FF2B5EF4-FFF2-40B4-BE49-F238E27FC236}">
                <a16:creationId xmlns:a16="http://schemas.microsoft.com/office/drawing/2014/main" id="{6A92FD39-3BDA-A44D-BDE3-A5569FD6A0D9}"/>
              </a:ext>
            </a:extLst>
          </p:cNvPr>
          <p:cNvSpPr>
            <a:spLocks noGrp="1"/>
          </p:cNvSpPr>
          <p:nvPr>
            <p:ph type="body" sz="quarter" idx="13"/>
          </p:nvPr>
        </p:nvSpPr>
        <p:spPr>
          <a:xfrm>
            <a:off x="8077200" y="1144664"/>
            <a:ext cx="3657600" cy="5027537"/>
          </a:xfrm>
          <a:solidFill>
            <a:srgbClr val="DDEFF9"/>
          </a:solidFill>
        </p:spPr>
        <p:txBody>
          <a:bodyPr lIns="182880" tIns="182880" rIns="182880" bIns="182880">
            <a:normAutofit/>
          </a:bodyPr>
          <a:lstStyle>
            <a:lvl1pPr marL="0" indent="0">
              <a:buNone/>
              <a:defRPr sz="2000">
                <a:solidFill>
                  <a:srgbClr val="00205C"/>
                </a:solidFill>
              </a:defRPr>
            </a:lvl1pPr>
            <a:lvl2pPr marL="457200" indent="0">
              <a:buNone/>
              <a:defRPr sz="2000">
                <a:solidFill>
                  <a:srgbClr val="00205C"/>
                </a:solidFill>
              </a:defRPr>
            </a:lvl2pPr>
            <a:lvl3pPr marL="914400" indent="0">
              <a:buNone/>
              <a:defRPr sz="2000">
                <a:solidFill>
                  <a:srgbClr val="00205C"/>
                </a:solidFill>
              </a:defRPr>
            </a:lvl3pPr>
            <a:lvl4pPr marL="1371600" indent="0">
              <a:buNone/>
              <a:defRPr sz="2000">
                <a:solidFill>
                  <a:srgbClr val="00205C"/>
                </a:solidFill>
              </a:defRPr>
            </a:lvl4pPr>
            <a:lvl5pPr marL="1828800" indent="0">
              <a:buNone/>
              <a:defRPr sz="2000">
                <a:solidFill>
                  <a:srgbClr val="00205C"/>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8" name="Picture 7">
            <a:extLst>
              <a:ext uri="{FF2B5EF4-FFF2-40B4-BE49-F238E27FC236}">
                <a16:creationId xmlns:a16="http://schemas.microsoft.com/office/drawing/2014/main" id="{0D77C92E-FD76-CA4F-9DDF-75EE90F0F372}"/>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457204" y="6000906"/>
            <a:ext cx="1828795" cy="556812"/>
          </a:xfrm>
          <a:prstGeom prst="rect">
            <a:avLst/>
          </a:prstGeom>
        </p:spPr>
      </p:pic>
      <p:sp>
        <p:nvSpPr>
          <p:cNvPr id="10" name="Title 1">
            <a:extLst>
              <a:ext uri="{FF2B5EF4-FFF2-40B4-BE49-F238E27FC236}">
                <a16:creationId xmlns:a16="http://schemas.microsoft.com/office/drawing/2014/main" id="{6E040747-8548-41B1-BFDE-5D22F5E2AE97}"/>
              </a:ext>
            </a:extLst>
          </p:cNvPr>
          <p:cNvSpPr>
            <a:spLocks noGrp="1"/>
          </p:cNvSpPr>
          <p:nvPr>
            <p:ph type="title"/>
          </p:nvPr>
        </p:nvSpPr>
        <p:spPr>
          <a:xfrm>
            <a:off x="457200" y="569344"/>
            <a:ext cx="11277600" cy="577968"/>
          </a:xfrm>
        </p:spPr>
        <p:txBody>
          <a:bodyPr/>
          <a:lstStyle>
            <a:lvl1pPr>
              <a:defRPr b="0" i="0">
                <a:solidFill>
                  <a:srgbClr val="00205C"/>
                </a:solidFill>
                <a:latin typeface="Helvetica Light" charset="0"/>
                <a:ea typeface="Helvetica Light" charset="0"/>
                <a:cs typeface="Helvetica Light" charset="0"/>
              </a:defRPr>
            </a:lvl1pPr>
          </a:lstStyle>
          <a:p>
            <a:r>
              <a:rPr lang="en-US" dirty="0"/>
              <a:t>Click to edit Master title style</a:t>
            </a:r>
          </a:p>
        </p:txBody>
      </p:sp>
    </p:spTree>
    <p:extLst>
      <p:ext uri="{BB962C8B-B14F-4D97-AF65-F5344CB8AC3E}">
        <p14:creationId xmlns:p14="http://schemas.microsoft.com/office/powerpoint/2010/main" val="8304237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8C8F8493-D439-A54B-B38D-F16C729EB774}"/>
              </a:ext>
            </a:extLst>
          </p:cNvPr>
          <p:cNvSpPr>
            <a:spLocks noGrp="1"/>
          </p:cNvSpPr>
          <p:nvPr>
            <p:ph type="sldNum" sz="quarter" idx="12"/>
          </p:nvPr>
        </p:nvSpPr>
        <p:spPr/>
        <p:txBody>
          <a:bodyPr/>
          <a:lstStyle>
            <a:lvl1pPr>
              <a:defRPr>
                <a:solidFill>
                  <a:srgbClr val="00205C"/>
                </a:solidFill>
              </a:defRPr>
            </a:lvl1pPr>
          </a:lstStyle>
          <a:p>
            <a:fld id="{714BF2E0-EE3B-6A4E-9FB9-82DE86E1F02F}" type="slidenum">
              <a:rPr lang="en-US" smtClean="0"/>
              <a:pPr/>
              <a:t>‹#›</a:t>
            </a:fld>
            <a:endParaRPr lang="en-US"/>
          </a:p>
        </p:txBody>
      </p:sp>
      <p:cxnSp>
        <p:nvCxnSpPr>
          <p:cNvPr id="6" name="Straight Connector 5">
            <a:extLst>
              <a:ext uri="{FF2B5EF4-FFF2-40B4-BE49-F238E27FC236}">
                <a16:creationId xmlns:a16="http://schemas.microsoft.com/office/drawing/2014/main" id="{9CD24C2A-6EDC-0343-99A8-1F88C30FEDBF}"/>
              </a:ext>
            </a:extLst>
          </p:cNvPr>
          <p:cNvCxnSpPr>
            <a:cxnSpLocks/>
          </p:cNvCxnSpPr>
          <p:nvPr userDrawn="1"/>
        </p:nvCxnSpPr>
        <p:spPr>
          <a:xfrm>
            <a:off x="457200" y="457200"/>
            <a:ext cx="11277600" cy="0"/>
          </a:xfrm>
          <a:prstGeom prst="line">
            <a:avLst/>
          </a:prstGeom>
          <a:ln w="19050">
            <a:solidFill>
              <a:srgbClr val="00205C"/>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3B07DB3F-88D4-4949-9C4B-3D78CB2090BF}"/>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457204" y="6000906"/>
            <a:ext cx="1828795" cy="556812"/>
          </a:xfrm>
          <a:prstGeom prst="rect">
            <a:avLst/>
          </a:prstGeom>
        </p:spPr>
      </p:pic>
      <p:sp>
        <p:nvSpPr>
          <p:cNvPr id="8" name="Title 1">
            <a:extLst>
              <a:ext uri="{FF2B5EF4-FFF2-40B4-BE49-F238E27FC236}">
                <a16:creationId xmlns:a16="http://schemas.microsoft.com/office/drawing/2014/main" id="{2468E8CF-FD15-4140-AAE0-9B6D1BE327EC}"/>
              </a:ext>
            </a:extLst>
          </p:cNvPr>
          <p:cNvSpPr>
            <a:spLocks noGrp="1"/>
          </p:cNvSpPr>
          <p:nvPr>
            <p:ph type="title"/>
          </p:nvPr>
        </p:nvSpPr>
        <p:spPr>
          <a:xfrm>
            <a:off x="457200" y="569344"/>
            <a:ext cx="11277600" cy="577968"/>
          </a:xfrm>
        </p:spPr>
        <p:txBody>
          <a:bodyPr/>
          <a:lstStyle>
            <a:lvl1pPr>
              <a:defRPr b="0" i="0">
                <a:solidFill>
                  <a:srgbClr val="00205C"/>
                </a:solidFill>
                <a:latin typeface="Helvetica Light" charset="0"/>
                <a:ea typeface="Helvetica Light" charset="0"/>
                <a:cs typeface="Helvetica Light" charset="0"/>
              </a:defRPr>
            </a:lvl1pPr>
          </a:lstStyle>
          <a:p>
            <a:r>
              <a:rPr lang="en-US" dirty="0"/>
              <a:t>Click to edit Master title style</a:t>
            </a:r>
          </a:p>
        </p:txBody>
      </p:sp>
    </p:spTree>
    <p:extLst>
      <p:ext uri="{BB962C8B-B14F-4D97-AF65-F5344CB8AC3E}">
        <p14:creationId xmlns:p14="http://schemas.microsoft.com/office/powerpoint/2010/main" val="14264964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_navy background">
    <p:bg>
      <p:bgPr>
        <a:solidFill>
          <a:srgbClr val="00205C"/>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EA116F-33D4-214F-8363-3981407542F3}"/>
              </a:ext>
            </a:extLst>
          </p:cNvPr>
          <p:cNvSpPr>
            <a:spLocks noGrp="1"/>
          </p:cNvSpPr>
          <p:nvPr>
            <p:ph type="title"/>
          </p:nvPr>
        </p:nvSpPr>
        <p:spPr>
          <a:xfrm>
            <a:off x="561372" y="3220271"/>
            <a:ext cx="11277600" cy="1004888"/>
          </a:xfrm>
        </p:spPr>
        <p:txBody>
          <a:bodyPr anchor="ctr"/>
          <a:lstStyle>
            <a:lvl1pPr>
              <a:defRPr>
                <a:solidFill>
                  <a:schemeClr val="bg1"/>
                </a:solidFill>
              </a:defRPr>
            </a:lvl1pPr>
          </a:lstStyle>
          <a:p>
            <a:r>
              <a:rPr lang="en-US" dirty="0"/>
              <a:t>Click to edit Master title style</a:t>
            </a:r>
          </a:p>
        </p:txBody>
      </p:sp>
      <p:cxnSp>
        <p:nvCxnSpPr>
          <p:cNvPr id="6" name="Straight Connector 5">
            <a:extLst>
              <a:ext uri="{FF2B5EF4-FFF2-40B4-BE49-F238E27FC236}">
                <a16:creationId xmlns:a16="http://schemas.microsoft.com/office/drawing/2014/main" id="{9CD24C2A-6EDC-0343-99A8-1F88C30FEDBF}"/>
              </a:ext>
            </a:extLst>
          </p:cNvPr>
          <p:cNvCxnSpPr>
            <a:cxnSpLocks/>
          </p:cNvCxnSpPr>
          <p:nvPr userDrawn="1"/>
        </p:nvCxnSpPr>
        <p:spPr>
          <a:xfrm>
            <a:off x="561372" y="4225159"/>
            <a:ext cx="1127760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3B07DB3F-88D4-4949-9C4B-3D78CB2090BF}"/>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457204" y="6000906"/>
            <a:ext cx="1828795" cy="556811"/>
          </a:xfrm>
          <a:prstGeom prst="rect">
            <a:avLst/>
          </a:prstGeom>
        </p:spPr>
      </p:pic>
    </p:spTree>
    <p:extLst>
      <p:ext uri="{BB962C8B-B14F-4D97-AF65-F5344CB8AC3E}">
        <p14:creationId xmlns:p14="http://schemas.microsoft.com/office/powerpoint/2010/main" val="22034493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_light blue">
    <p:bg>
      <p:bgPr>
        <a:solidFill>
          <a:srgbClr val="DDEFF9"/>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F2964F-381C-7B4D-833B-E524C78820A6}"/>
              </a:ext>
            </a:extLst>
          </p:cNvPr>
          <p:cNvSpPr>
            <a:spLocks noGrp="1"/>
          </p:cNvSpPr>
          <p:nvPr>
            <p:ph type="title"/>
          </p:nvPr>
        </p:nvSpPr>
        <p:spPr>
          <a:xfrm>
            <a:off x="457200" y="685800"/>
            <a:ext cx="4572000" cy="1004888"/>
          </a:xfrm>
        </p:spPr>
        <p:txBody>
          <a:bodyPr/>
          <a:lstStyle>
            <a:lvl1pPr>
              <a:defRPr>
                <a:solidFill>
                  <a:srgbClr val="00205C"/>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881B538-2004-A148-91A7-DDAD8DCB0CAC}"/>
              </a:ext>
            </a:extLst>
          </p:cNvPr>
          <p:cNvSpPr>
            <a:spLocks noGrp="1"/>
          </p:cNvSpPr>
          <p:nvPr>
            <p:ph idx="1"/>
          </p:nvPr>
        </p:nvSpPr>
        <p:spPr>
          <a:xfrm>
            <a:off x="457200" y="1825625"/>
            <a:ext cx="4572000" cy="3884295"/>
          </a:xfrm>
        </p:spPr>
        <p:txBody>
          <a:bodyPr/>
          <a:lstStyle>
            <a:lvl1pPr marL="0" indent="0">
              <a:buNone/>
              <a:defRPr/>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BAEF5830-4E1F-5A49-AE5A-AC956905C58E}"/>
              </a:ext>
            </a:extLst>
          </p:cNvPr>
          <p:cNvSpPr>
            <a:spLocks noGrp="1"/>
          </p:cNvSpPr>
          <p:nvPr>
            <p:ph type="sldNum" sz="quarter" idx="12"/>
          </p:nvPr>
        </p:nvSpPr>
        <p:spPr/>
        <p:txBody>
          <a:bodyPr/>
          <a:lstStyle>
            <a:lvl1pPr>
              <a:defRPr>
                <a:solidFill>
                  <a:srgbClr val="00205C"/>
                </a:solidFill>
              </a:defRPr>
            </a:lvl1pPr>
          </a:lstStyle>
          <a:p>
            <a:fld id="{714BF2E0-EE3B-6A4E-9FB9-82DE86E1F02F}" type="slidenum">
              <a:rPr lang="en-US" smtClean="0"/>
              <a:pPr/>
              <a:t>‹#›</a:t>
            </a:fld>
            <a:endParaRPr lang="en-US"/>
          </a:p>
        </p:txBody>
      </p:sp>
      <p:cxnSp>
        <p:nvCxnSpPr>
          <p:cNvPr id="7" name="Straight Connector 6">
            <a:extLst>
              <a:ext uri="{FF2B5EF4-FFF2-40B4-BE49-F238E27FC236}">
                <a16:creationId xmlns:a16="http://schemas.microsoft.com/office/drawing/2014/main" id="{ABBF25AF-1AFC-F84B-8963-B94D2AEA127A}"/>
              </a:ext>
            </a:extLst>
          </p:cNvPr>
          <p:cNvCxnSpPr>
            <a:cxnSpLocks/>
          </p:cNvCxnSpPr>
          <p:nvPr userDrawn="1"/>
        </p:nvCxnSpPr>
        <p:spPr>
          <a:xfrm>
            <a:off x="457200" y="457200"/>
            <a:ext cx="11277600" cy="0"/>
          </a:xfrm>
          <a:prstGeom prst="line">
            <a:avLst/>
          </a:prstGeom>
          <a:ln w="19050">
            <a:solidFill>
              <a:srgbClr val="00205C"/>
            </a:solidFill>
          </a:ln>
        </p:spPr>
        <p:style>
          <a:lnRef idx="1">
            <a:schemeClr val="accent1"/>
          </a:lnRef>
          <a:fillRef idx="0">
            <a:schemeClr val="accent1"/>
          </a:fillRef>
          <a:effectRef idx="0">
            <a:schemeClr val="accent1"/>
          </a:effectRef>
          <a:fontRef idx="minor">
            <a:schemeClr val="tx1"/>
          </a:fontRef>
        </p:style>
      </p:cxnSp>
      <p:pic>
        <p:nvPicPr>
          <p:cNvPr id="8" name="Picture 7">
            <a:extLst>
              <a:ext uri="{FF2B5EF4-FFF2-40B4-BE49-F238E27FC236}">
                <a16:creationId xmlns:a16="http://schemas.microsoft.com/office/drawing/2014/main" id="{B0D277E7-B8AB-6149-A9B0-222EC5A514B8}"/>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457204" y="6000906"/>
            <a:ext cx="1828795" cy="556812"/>
          </a:xfrm>
          <a:prstGeom prst="rect">
            <a:avLst/>
          </a:prstGeom>
        </p:spPr>
      </p:pic>
    </p:spTree>
    <p:extLst>
      <p:ext uri="{BB962C8B-B14F-4D97-AF65-F5344CB8AC3E}">
        <p14:creationId xmlns:p14="http://schemas.microsoft.com/office/powerpoint/2010/main" val="16043378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Content Two columns lo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D331F6-1DFC-6D42-A5DB-377B0A137E5F}"/>
              </a:ext>
            </a:extLst>
          </p:cNvPr>
          <p:cNvSpPr>
            <a:spLocks noGrp="1"/>
          </p:cNvSpPr>
          <p:nvPr>
            <p:ph type="title"/>
          </p:nvPr>
        </p:nvSpPr>
        <p:spPr>
          <a:xfrm>
            <a:off x="457200" y="685800"/>
            <a:ext cx="5486399" cy="1004888"/>
          </a:xfrm>
        </p:spPr>
        <p:txBody>
          <a:bodyPr/>
          <a:lstStyle>
            <a:lvl1pPr>
              <a:defRPr>
                <a:solidFill>
                  <a:srgbClr val="00205C"/>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ADAE99C-0336-6345-BC88-F8EEF8EE1FA4}"/>
              </a:ext>
            </a:extLst>
          </p:cNvPr>
          <p:cNvSpPr>
            <a:spLocks noGrp="1"/>
          </p:cNvSpPr>
          <p:nvPr>
            <p:ph sz="half" idx="1"/>
          </p:nvPr>
        </p:nvSpPr>
        <p:spPr>
          <a:xfrm>
            <a:off x="457200" y="2517751"/>
            <a:ext cx="5486398" cy="31921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3E043BC3-F104-1B49-9F4F-1315C3526BF2}"/>
              </a:ext>
            </a:extLst>
          </p:cNvPr>
          <p:cNvSpPr>
            <a:spLocks noGrp="1"/>
          </p:cNvSpPr>
          <p:nvPr>
            <p:ph sz="half" idx="2"/>
          </p:nvPr>
        </p:nvSpPr>
        <p:spPr>
          <a:xfrm>
            <a:off x="6248403" y="2517751"/>
            <a:ext cx="5486400" cy="31921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a:extLst>
              <a:ext uri="{FF2B5EF4-FFF2-40B4-BE49-F238E27FC236}">
                <a16:creationId xmlns:a16="http://schemas.microsoft.com/office/drawing/2014/main" id="{295C3B43-C9D7-D149-A035-216CDF583946}"/>
              </a:ext>
            </a:extLst>
          </p:cNvPr>
          <p:cNvSpPr>
            <a:spLocks noGrp="1"/>
          </p:cNvSpPr>
          <p:nvPr>
            <p:ph type="sldNum" sz="quarter" idx="12"/>
          </p:nvPr>
        </p:nvSpPr>
        <p:spPr/>
        <p:txBody>
          <a:bodyPr/>
          <a:lstStyle>
            <a:lvl1pPr>
              <a:defRPr>
                <a:solidFill>
                  <a:srgbClr val="00205C"/>
                </a:solidFill>
              </a:defRPr>
            </a:lvl1pPr>
          </a:lstStyle>
          <a:p>
            <a:fld id="{714BF2E0-EE3B-6A4E-9FB9-82DE86E1F02F}" type="slidenum">
              <a:rPr lang="en-US" smtClean="0"/>
              <a:pPr/>
              <a:t>‹#›</a:t>
            </a:fld>
            <a:endParaRPr lang="en-US"/>
          </a:p>
        </p:txBody>
      </p:sp>
      <p:sp>
        <p:nvSpPr>
          <p:cNvPr id="8" name="Text Placeholder 2">
            <a:extLst>
              <a:ext uri="{FF2B5EF4-FFF2-40B4-BE49-F238E27FC236}">
                <a16:creationId xmlns:a16="http://schemas.microsoft.com/office/drawing/2014/main" id="{911A4368-A5DE-FB44-8CFA-D7BBE509E181}"/>
              </a:ext>
            </a:extLst>
          </p:cNvPr>
          <p:cNvSpPr>
            <a:spLocks noGrp="1"/>
          </p:cNvSpPr>
          <p:nvPr>
            <p:ph type="body" idx="13"/>
          </p:nvPr>
        </p:nvSpPr>
        <p:spPr>
          <a:xfrm>
            <a:off x="457200" y="1828800"/>
            <a:ext cx="5486399" cy="550839"/>
          </a:xfrm>
        </p:spPr>
        <p:txBody>
          <a:bodyPr anchor="t" anchorCtr="0">
            <a:normAutofit/>
          </a:bodyPr>
          <a:lstStyle>
            <a:lvl1pPr marL="0" indent="0">
              <a:buNone/>
              <a:defRPr sz="1800" b="1">
                <a:solidFill>
                  <a:srgbClr val="00205C"/>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9" name="Text Placeholder 2">
            <a:extLst>
              <a:ext uri="{FF2B5EF4-FFF2-40B4-BE49-F238E27FC236}">
                <a16:creationId xmlns:a16="http://schemas.microsoft.com/office/drawing/2014/main" id="{2C429D4F-74BB-004B-AEC1-783776700C30}"/>
              </a:ext>
            </a:extLst>
          </p:cNvPr>
          <p:cNvSpPr>
            <a:spLocks noGrp="1"/>
          </p:cNvSpPr>
          <p:nvPr>
            <p:ph type="body" idx="14"/>
          </p:nvPr>
        </p:nvSpPr>
        <p:spPr>
          <a:xfrm>
            <a:off x="6248404" y="1828800"/>
            <a:ext cx="5494112" cy="550839"/>
          </a:xfrm>
        </p:spPr>
        <p:txBody>
          <a:bodyPr anchor="t" anchorCtr="0">
            <a:normAutofit/>
          </a:bodyPr>
          <a:lstStyle>
            <a:lvl1pPr marL="0" indent="0">
              <a:buNone/>
              <a:defRPr sz="1800" b="1">
                <a:solidFill>
                  <a:srgbClr val="00205C"/>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cxnSp>
        <p:nvCxnSpPr>
          <p:cNvPr id="10" name="Straight Connector 9">
            <a:extLst>
              <a:ext uri="{FF2B5EF4-FFF2-40B4-BE49-F238E27FC236}">
                <a16:creationId xmlns:a16="http://schemas.microsoft.com/office/drawing/2014/main" id="{CD8DB0DA-065A-3D4A-881B-8C3F59254ACF}"/>
              </a:ext>
            </a:extLst>
          </p:cNvPr>
          <p:cNvCxnSpPr>
            <a:cxnSpLocks/>
          </p:cNvCxnSpPr>
          <p:nvPr userDrawn="1"/>
        </p:nvCxnSpPr>
        <p:spPr>
          <a:xfrm>
            <a:off x="457200" y="457200"/>
            <a:ext cx="11277600" cy="0"/>
          </a:xfrm>
          <a:prstGeom prst="line">
            <a:avLst/>
          </a:prstGeom>
          <a:ln w="19050">
            <a:solidFill>
              <a:srgbClr val="00205C"/>
            </a:solidFil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D6B883BC-ECF6-C547-8C20-CE0694CA256E}"/>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457204" y="6000906"/>
            <a:ext cx="1828795" cy="556812"/>
          </a:xfrm>
          <a:prstGeom prst="rect">
            <a:avLst/>
          </a:prstGeom>
        </p:spPr>
      </p:pic>
    </p:spTree>
    <p:extLst>
      <p:ext uri="{BB962C8B-B14F-4D97-AF65-F5344CB8AC3E}">
        <p14:creationId xmlns:p14="http://schemas.microsoft.com/office/powerpoint/2010/main" val="24326085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Content Three column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D331F6-1DFC-6D42-A5DB-377B0A137E5F}"/>
              </a:ext>
            </a:extLst>
          </p:cNvPr>
          <p:cNvSpPr>
            <a:spLocks noGrp="1"/>
          </p:cNvSpPr>
          <p:nvPr>
            <p:ph type="title"/>
          </p:nvPr>
        </p:nvSpPr>
        <p:spPr>
          <a:xfrm>
            <a:off x="457200" y="685800"/>
            <a:ext cx="5486399" cy="1004888"/>
          </a:xfrm>
        </p:spPr>
        <p:txBody>
          <a:bodyPr/>
          <a:lstStyle>
            <a:lvl1pPr>
              <a:defRPr>
                <a:solidFill>
                  <a:srgbClr val="00205C"/>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ADAE99C-0336-6345-BC88-F8EEF8EE1FA4}"/>
              </a:ext>
            </a:extLst>
          </p:cNvPr>
          <p:cNvSpPr>
            <a:spLocks noGrp="1"/>
          </p:cNvSpPr>
          <p:nvPr>
            <p:ph sz="half" idx="1"/>
          </p:nvPr>
        </p:nvSpPr>
        <p:spPr>
          <a:xfrm>
            <a:off x="457200" y="2517750"/>
            <a:ext cx="3657598" cy="31940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a:extLst>
              <a:ext uri="{FF2B5EF4-FFF2-40B4-BE49-F238E27FC236}">
                <a16:creationId xmlns:a16="http://schemas.microsoft.com/office/drawing/2014/main" id="{295C3B43-C9D7-D149-A035-216CDF583946}"/>
              </a:ext>
            </a:extLst>
          </p:cNvPr>
          <p:cNvSpPr>
            <a:spLocks noGrp="1"/>
          </p:cNvSpPr>
          <p:nvPr>
            <p:ph type="sldNum" sz="quarter" idx="12"/>
          </p:nvPr>
        </p:nvSpPr>
        <p:spPr/>
        <p:txBody>
          <a:bodyPr/>
          <a:lstStyle>
            <a:lvl1pPr>
              <a:defRPr>
                <a:solidFill>
                  <a:srgbClr val="00205C"/>
                </a:solidFill>
              </a:defRPr>
            </a:lvl1pPr>
          </a:lstStyle>
          <a:p>
            <a:fld id="{714BF2E0-EE3B-6A4E-9FB9-82DE86E1F02F}" type="slidenum">
              <a:rPr lang="en-US" smtClean="0"/>
              <a:pPr/>
              <a:t>‹#›</a:t>
            </a:fld>
            <a:endParaRPr lang="en-US"/>
          </a:p>
        </p:txBody>
      </p:sp>
      <p:sp>
        <p:nvSpPr>
          <p:cNvPr id="8" name="Text Placeholder 2">
            <a:extLst>
              <a:ext uri="{FF2B5EF4-FFF2-40B4-BE49-F238E27FC236}">
                <a16:creationId xmlns:a16="http://schemas.microsoft.com/office/drawing/2014/main" id="{911A4368-A5DE-FB44-8CFA-D7BBE509E181}"/>
              </a:ext>
            </a:extLst>
          </p:cNvPr>
          <p:cNvSpPr>
            <a:spLocks noGrp="1"/>
          </p:cNvSpPr>
          <p:nvPr>
            <p:ph type="body" idx="13"/>
          </p:nvPr>
        </p:nvSpPr>
        <p:spPr>
          <a:xfrm>
            <a:off x="457200" y="1828800"/>
            <a:ext cx="3657600" cy="550839"/>
          </a:xfrm>
        </p:spPr>
        <p:txBody>
          <a:bodyPr anchor="t" anchorCtr="0">
            <a:normAutofit/>
          </a:bodyPr>
          <a:lstStyle>
            <a:lvl1pPr marL="0" indent="0">
              <a:buNone/>
              <a:defRPr sz="1800" b="1">
                <a:solidFill>
                  <a:srgbClr val="00205C"/>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cxnSp>
        <p:nvCxnSpPr>
          <p:cNvPr id="10" name="Straight Connector 9">
            <a:extLst>
              <a:ext uri="{FF2B5EF4-FFF2-40B4-BE49-F238E27FC236}">
                <a16:creationId xmlns:a16="http://schemas.microsoft.com/office/drawing/2014/main" id="{CD8DB0DA-065A-3D4A-881B-8C3F59254ACF}"/>
              </a:ext>
            </a:extLst>
          </p:cNvPr>
          <p:cNvCxnSpPr>
            <a:cxnSpLocks/>
          </p:cNvCxnSpPr>
          <p:nvPr userDrawn="1"/>
        </p:nvCxnSpPr>
        <p:spPr>
          <a:xfrm>
            <a:off x="457200" y="457200"/>
            <a:ext cx="11277600" cy="0"/>
          </a:xfrm>
          <a:prstGeom prst="line">
            <a:avLst/>
          </a:prstGeom>
          <a:ln w="19050">
            <a:solidFill>
              <a:srgbClr val="00205C"/>
            </a:solidFill>
          </a:ln>
        </p:spPr>
        <p:style>
          <a:lnRef idx="1">
            <a:schemeClr val="accent1"/>
          </a:lnRef>
          <a:fillRef idx="0">
            <a:schemeClr val="accent1"/>
          </a:fillRef>
          <a:effectRef idx="0">
            <a:schemeClr val="accent1"/>
          </a:effectRef>
          <a:fontRef idx="minor">
            <a:schemeClr val="tx1"/>
          </a:fontRef>
        </p:style>
      </p:cxnSp>
      <p:sp>
        <p:nvSpPr>
          <p:cNvPr id="11" name="Content Placeholder 2">
            <a:extLst>
              <a:ext uri="{FF2B5EF4-FFF2-40B4-BE49-F238E27FC236}">
                <a16:creationId xmlns:a16="http://schemas.microsoft.com/office/drawing/2014/main" id="{E07F70BE-CB24-3442-8592-A6FFA4981F19}"/>
              </a:ext>
            </a:extLst>
          </p:cNvPr>
          <p:cNvSpPr>
            <a:spLocks noGrp="1"/>
          </p:cNvSpPr>
          <p:nvPr>
            <p:ph sz="half" idx="14"/>
          </p:nvPr>
        </p:nvSpPr>
        <p:spPr>
          <a:xfrm>
            <a:off x="4269036" y="2517750"/>
            <a:ext cx="3657598" cy="31940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2">
            <a:extLst>
              <a:ext uri="{FF2B5EF4-FFF2-40B4-BE49-F238E27FC236}">
                <a16:creationId xmlns:a16="http://schemas.microsoft.com/office/drawing/2014/main" id="{5749FC0E-0F2F-094B-8C94-48717D7C345D}"/>
              </a:ext>
            </a:extLst>
          </p:cNvPr>
          <p:cNvSpPr>
            <a:spLocks noGrp="1"/>
          </p:cNvSpPr>
          <p:nvPr>
            <p:ph type="body" idx="15"/>
          </p:nvPr>
        </p:nvSpPr>
        <p:spPr>
          <a:xfrm>
            <a:off x="4269036" y="1828800"/>
            <a:ext cx="3657600" cy="550839"/>
          </a:xfrm>
        </p:spPr>
        <p:txBody>
          <a:bodyPr anchor="t" anchorCtr="0">
            <a:normAutofit/>
          </a:bodyPr>
          <a:lstStyle>
            <a:lvl1pPr marL="0" indent="0">
              <a:buNone/>
              <a:defRPr sz="1800" b="1">
                <a:solidFill>
                  <a:srgbClr val="00205C"/>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3" name="Content Placeholder 2">
            <a:extLst>
              <a:ext uri="{FF2B5EF4-FFF2-40B4-BE49-F238E27FC236}">
                <a16:creationId xmlns:a16="http://schemas.microsoft.com/office/drawing/2014/main" id="{32D1EB86-22C0-554C-8156-5D3F5DE47136}"/>
              </a:ext>
            </a:extLst>
          </p:cNvPr>
          <p:cNvSpPr>
            <a:spLocks noGrp="1"/>
          </p:cNvSpPr>
          <p:nvPr>
            <p:ph sz="half" idx="16"/>
          </p:nvPr>
        </p:nvSpPr>
        <p:spPr>
          <a:xfrm>
            <a:off x="8069856" y="2517750"/>
            <a:ext cx="3657598" cy="31940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Text Placeholder 2">
            <a:extLst>
              <a:ext uri="{FF2B5EF4-FFF2-40B4-BE49-F238E27FC236}">
                <a16:creationId xmlns:a16="http://schemas.microsoft.com/office/drawing/2014/main" id="{7C67BFE9-FA82-8A47-87CA-56246F893F1E}"/>
              </a:ext>
            </a:extLst>
          </p:cNvPr>
          <p:cNvSpPr>
            <a:spLocks noGrp="1"/>
          </p:cNvSpPr>
          <p:nvPr>
            <p:ph type="body" idx="17"/>
          </p:nvPr>
        </p:nvSpPr>
        <p:spPr>
          <a:xfrm>
            <a:off x="8069856" y="1828800"/>
            <a:ext cx="3657600" cy="550839"/>
          </a:xfrm>
        </p:spPr>
        <p:txBody>
          <a:bodyPr anchor="t" anchorCtr="0">
            <a:normAutofit/>
          </a:bodyPr>
          <a:lstStyle>
            <a:lvl1pPr marL="0" indent="0">
              <a:buNone/>
              <a:defRPr sz="1800" b="1">
                <a:solidFill>
                  <a:srgbClr val="00205C"/>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pic>
        <p:nvPicPr>
          <p:cNvPr id="15" name="Picture 14">
            <a:extLst>
              <a:ext uri="{FF2B5EF4-FFF2-40B4-BE49-F238E27FC236}">
                <a16:creationId xmlns:a16="http://schemas.microsoft.com/office/drawing/2014/main" id="{E1CFAF92-E612-AE40-ABFE-2A513B425F32}"/>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457204" y="6000906"/>
            <a:ext cx="1828795" cy="556812"/>
          </a:xfrm>
          <a:prstGeom prst="rect">
            <a:avLst/>
          </a:prstGeom>
        </p:spPr>
      </p:pic>
    </p:spTree>
    <p:extLst>
      <p:ext uri="{BB962C8B-B14F-4D97-AF65-F5344CB8AC3E}">
        <p14:creationId xmlns:p14="http://schemas.microsoft.com/office/powerpoint/2010/main" val="9073232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graphic">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D8E279F-2BBA-1D44-B270-AA9874F04DB2}"/>
              </a:ext>
            </a:extLst>
          </p:cNvPr>
          <p:cNvSpPr/>
          <p:nvPr userDrawn="1"/>
        </p:nvSpPr>
        <p:spPr>
          <a:xfrm>
            <a:off x="4259484" y="0"/>
            <a:ext cx="7932516" cy="6858000"/>
          </a:xfrm>
          <a:prstGeom prst="rect">
            <a:avLst/>
          </a:prstGeom>
          <a:solidFill>
            <a:srgbClr val="DDEF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1485297-9C41-6C4E-8A84-CACB42015762}"/>
              </a:ext>
            </a:extLst>
          </p:cNvPr>
          <p:cNvSpPr>
            <a:spLocks noGrp="1"/>
          </p:cNvSpPr>
          <p:nvPr>
            <p:ph type="title"/>
          </p:nvPr>
        </p:nvSpPr>
        <p:spPr>
          <a:xfrm>
            <a:off x="460435" y="685800"/>
            <a:ext cx="3335388" cy="839788"/>
          </a:xfrm>
        </p:spPr>
        <p:txBody>
          <a:bodyPr anchor="t" anchorCtr="0">
            <a:normAutofit/>
          </a:bodyPr>
          <a:lstStyle>
            <a:lvl1pPr>
              <a:defRPr sz="2400">
                <a:solidFill>
                  <a:srgbClr val="00205C"/>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3407C06-6CF8-2F41-BC67-54F13BB0A83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19C0C6F6-8639-BE4B-BAD3-FFDBE27818CB}"/>
              </a:ext>
            </a:extLst>
          </p:cNvPr>
          <p:cNvSpPr>
            <a:spLocks noGrp="1"/>
          </p:cNvSpPr>
          <p:nvPr>
            <p:ph type="body" sz="half" idx="2"/>
          </p:nvPr>
        </p:nvSpPr>
        <p:spPr>
          <a:xfrm>
            <a:off x="457200" y="1828801"/>
            <a:ext cx="3335388" cy="3952232"/>
          </a:xfrm>
        </p:spPr>
        <p:txBody>
          <a:bodyPr anchor="t" anchorCtr="0">
            <a:normAutofit/>
          </a:bodyPr>
          <a:lstStyle>
            <a:lvl1pPr marL="0" indent="0">
              <a:spcBef>
                <a:spcPts val="0"/>
              </a:spcBef>
              <a:buFontTx/>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114588A5-7D85-6341-A58F-B4539B4697EB}"/>
              </a:ext>
            </a:extLst>
          </p:cNvPr>
          <p:cNvSpPr>
            <a:spLocks noGrp="1"/>
          </p:cNvSpPr>
          <p:nvPr>
            <p:ph type="ftr" sz="quarter" idx="11"/>
          </p:nvPr>
        </p:nvSpPr>
        <p:spPr/>
        <p:txBody>
          <a:bodyPr/>
          <a:lstStyle>
            <a:lvl1pPr>
              <a:defRPr>
                <a:solidFill>
                  <a:srgbClr val="00205C"/>
                </a:solidFill>
              </a:defRPr>
            </a:lvl1pPr>
          </a:lstStyle>
          <a:p>
            <a:endParaRPr lang="en-US"/>
          </a:p>
        </p:txBody>
      </p:sp>
      <p:sp>
        <p:nvSpPr>
          <p:cNvPr id="7" name="Slide Number Placeholder 6">
            <a:extLst>
              <a:ext uri="{FF2B5EF4-FFF2-40B4-BE49-F238E27FC236}">
                <a16:creationId xmlns:a16="http://schemas.microsoft.com/office/drawing/2014/main" id="{1CF08247-7496-3348-B3C4-9BDDB676BE73}"/>
              </a:ext>
            </a:extLst>
          </p:cNvPr>
          <p:cNvSpPr>
            <a:spLocks noGrp="1"/>
          </p:cNvSpPr>
          <p:nvPr>
            <p:ph type="sldNum" sz="quarter" idx="12"/>
          </p:nvPr>
        </p:nvSpPr>
        <p:spPr/>
        <p:txBody>
          <a:bodyPr/>
          <a:lstStyle>
            <a:lvl1pPr>
              <a:defRPr>
                <a:solidFill>
                  <a:srgbClr val="00205C"/>
                </a:solidFill>
              </a:defRPr>
            </a:lvl1pPr>
          </a:lstStyle>
          <a:p>
            <a:fld id="{714BF2E0-EE3B-6A4E-9FB9-82DE86E1F02F}" type="slidenum">
              <a:rPr lang="en-US" smtClean="0"/>
              <a:pPr/>
              <a:t>‹#›</a:t>
            </a:fld>
            <a:endParaRPr lang="en-US"/>
          </a:p>
        </p:txBody>
      </p:sp>
      <p:cxnSp>
        <p:nvCxnSpPr>
          <p:cNvPr id="9" name="Straight Connector 8">
            <a:extLst>
              <a:ext uri="{FF2B5EF4-FFF2-40B4-BE49-F238E27FC236}">
                <a16:creationId xmlns:a16="http://schemas.microsoft.com/office/drawing/2014/main" id="{DAE8B88C-5FF6-8C4C-B269-E15964BDCE0D}"/>
              </a:ext>
            </a:extLst>
          </p:cNvPr>
          <p:cNvCxnSpPr>
            <a:cxnSpLocks/>
          </p:cNvCxnSpPr>
          <p:nvPr userDrawn="1"/>
        </p:nvCxnSpPr>
        <p:spPr>
          <a:xfrm>
            <a:off x="457200" y="457200"/>
            <a:ext cx="3338623" cy="0"/>
          </a:xfrm>
          <a:prstGeom prst="line">
            <a:avLst/>
          </a:prstGeom>
          <a:ln w="19050">
            <a:solidFill>
              <a:srgbClr val="00205C"/>
            </a:solidFill>
          </a:ln>
        </p:spPr>
        <p:style>
          <a:lnRef idx="1">
            <a:schemeClr val="accent1"/>
          </a:lnRef>
          <a:fillRef idx="0">
            <a:schemeClr val="accent1"/>
          </a:fillRef>
          <a:effectRef idx="0">
            <a:schemeClr val="accent1"/>
          </a:effectRef>
          <a:fontRef idx="minor">
            <a:schemeClr val="tx1"/>
          </a:fontRef>
        </p:style>
      </p:cxnSp>
      <p:pic>
        <p:nvPicPr>
          <p:cNvPr id="10" name="Picture 9">
            <a:extLst>
              <a:ext uri="{FF2B5EF4-FFF2-40B4-BE49-F238E27FC236}">
                <a16:creationId xmlns:a16="http://schemas.microsoft.com/office/drawing/2014/main" id="{895724E3-FDE3-2149-BB91-FE058CAA94B4}"/>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457204" y="6000906"/>
            <a:ext cx="1828795" cy="556812"/>
          </a:xfrm>
          <a:prstGeom prst="rect">
            <a:avLst/>
          </a:prstGeom>
        </p:spPr>
      </p:pic>
    </p:spTree>
    <p:extLst>
      <p:ext uri="{BB962C8B-B14F-4D97-AF65-F5344CB8AC3E}">
        <p14:creationId xmlns:p14="http://schemas.microsoft.com/office/powerpoint/2010/main" val="28285233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47DDD-7B22-4B4B-AF9B-229B49A9A4C0}"/>
              </a:ext>
            </a:extLst>
          </p:cNvPr>
          <p:cNvSpPr>
            <a:spLocks noGrp="1"/>
          </p:cNvSpPr>
          <p:nvPr>
            <p:ph type="title"/>
          </p:nvPr>
        </p:nvSpPr>
        <p:spPr>
          <a:xfrm>
            <a:off x="457200" y="685800"/>
            <a:ext cx="3337560" cy="857150"/>
          </a:xfrm>
        </p:spPr>
        <p:txBody>
          <a:bodyPr anchor="t" anchorCtr="0">
            <a:normAutofit/>
          </a:bodyPr>
          <a:lstStyle>
            <a:lvl1pPr>
              <a:defRPr sz="2400">
                <a:solidFill>
                  <a:srgbClr val="00205C"/>
                </a:solidFill>
              </a:defRPr>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B5010153-3787-EA4E-BC67-F986AEE8860E}"/>
              </a:ext>
            </a:extLst>
          </p:cNvPr>
          <p:cNvSpPr>
            <a:spLocks noGrp="1"/>
          </p:cNvSpPr>
          <p:nvPr>
            <p:ph type="pic" idx="1"/>
          </p:nvPr>
        </p:nvSpPr>
        <p:spPr>
          <a:xfrm>
            <a:off x="4267200" y="0"/>
            <a:ext cx="7924800" cy="6858000"/>
          </a:xfrm>
        </p:spPr>
        <p:txBody>
          <a:bodyPr>
            <a:normAutofit/>
          </a:bodyPr>
          <a:lstStyle>
            <a:lvl1pPr marL="0" indent="0">
              <a:buNone/>
              <a:defRPr sz="1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a:extLst>
              <a:ext uri="{FF2B5EF4-FFF2-40B4-BE49-F238E27FC236}">
                <a16:creationId xmlns:a16="http://schemas.microsoft.com/office/drawing/2014/main" id="{DF4C8B99-BBF3-CC4A-B7FE-B15092480002}"/>
              </a:ext>
            </a:extLst>
          </p:cNvPr>
          <p:cNvSpPr>
            <a:spLocks noGrp="1"/>
          </p:cNvSpPr>
          <p:nvPr>
            <p:ph type="body" sz="half" idx="2"/>
          </p:nvPr>
        </p:nvSpPr>
        <p:spPr>
          <a:xfrm>
            <a:off x="457200" y="1828800"/>
            <a:ext cx="3337560" cy="3881120"/>
          </a:xfrm>
        </p:spPr>
        <p:txBody>
          <a:bodyPr>
            <a:normAutofit/>
          </a:bodyPr>
          <a:lstStyle>
            <a:lvl1pPr marL="285750" indent="-285750">
              <a:spcBef>
                <a:spcPts val="1600"/>
              </a:spcBef>
              <a:buFont typeface="Arial" panose="020B0604020202020204" pitchFamily="34" charset="0"/>
              <a:buChar char="•"/>
              <a:defRPr sz="16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D21E8777-C4EC-044C-BE17-A6F640B96E8D}"/>
              </a:ext>
            </a:extLst>
          </p:cNvPr>
          <p:cNvSpPr>
            <a:spLocks noGrp="1"/>
          </p:cNvSpPr>
          <p:nvPr>
            <p:ph type="ftr" sz="quarter" idx="11"/>
          </p:nvPr>
        </p:nvSpPr>
        <p:spPr/>
        <p:txBody>
          <a:bodyPr/>
          <a:lstStyle>
            <a:lvl1pPr>
              <a:defRPr>
                <a:solidFill>
                  <a:schemeClr val="bg1"/>
                </a:solidFill>
              </a:defRPr>
            </a:lvl1pPr>
          </a:lstStyle>
          <a:p>
            <a:endParaRPr lang="en-US"/>
          </a:p>
        </p:txBody>
      </p:sp>
      <p:sp>
        <p:nvSpPr>
          <p:cNvPr id="7" name="Slide Number Placeholder 6">
            <a:extLst>
              <a:ext uri="{FF2B5EF4-FFF2-40B4-BE49-F238E27FC236}">
                <a16:creationId xmlns:a16="http://schemas.microsoft.com/office/drawing/2014/main" id="{D551B503-85CA-F24C-915F-EDB0C0315185}"/>
              </a:ext>
            </a:extLst>
          </p:cNvPr>
          <p:cNvSpPr>
            <a:spLocks noGrp="1"/>
          </p:cNvSpPr>
          <p:nvPr>
            <p:ph type="sldNum" sz="quarter" idx="12"/>
          </p:nvPr>
        </p:nvSpPr>
        <p:spPr/>
        <p:txBody>
          <a:bodyPr/>
          <a:lstStyle>
            <a:lvl1pPr>
              <a:defRPr>
                <a:solidFill>
                  <a:schemeClr val="bg1"/>
                </a:solidFill>
              </a:defRPr>
            </a:lvl1pPr>
          </a:lstStyle>
          <a:p>
            <a:fld id="{714BF2E0-EE3B-6A4E-9FB9-82DE86E1F02F}" type="slidenum">
              <a:rPr lang="en-US" smtClean="0"/>
              <a:pPr/>
              <a:t>‹#›</a:t>
            </a:fld>
            <a:endParaRPr lang="en-US"/>
          </a:p>
        </p:txBody>
      </p:sp>
      <p:cxnSp>
        <p:nvCxnSpPr>
          <p:cNvPr id="9" name="Straight Connector 8">
            <a:extLst>
              <a:ext uri="{FF2B5EF4-FFF2-40B4-BE49-F238E27FC236}">
                <a16:creationId xmlns:a16="http://schemas.microsoft.com/office/drawing/2014/main" id="{ED472D18-BE55-9E45-89BD-2847F7014DC6}"/>
              </a:ext>
            </a:extLst>
          </p:cNvPr>
          <p:cNvCxnSpPr>
            <a:cxnSpLocks/>
          </p:cNvCxnSpPr>
          <p:nvPr userDrawn="1"/>
        </p:nvCxnSpPr>
        <p:spPr>
          <a:xfrm>
            <a:off x="457200" y="457200"/>
            <a:ext cx="3337560" cy="0"/>
          </a:xfrm>
          <a:prstGeom prst="line">
            <a:avLst/>
          </a:prstGeom>
          <a:ln w="19050">
            <a:solidFill>
              <a:srgbClr val="00205C"/>
            </a:solidFill>
          </a:ln>
        </p:spPr>
        <p:style>
          <a:lnRef idx="1">
            <a:schemeClr val="accent1"/>
          </a:lnRef>
          <a:fillRef idx="0">
            <a:schemeClr val="accent1"/>
          </a:fillRef>
          <a:effectRef idx="0">
            <a:schemeClr val="accent1"/>
          </a:effectRef>
          <a:fontRef idx="minor">
            <a:schemeClr val="tx1"/>
          </a:fontRef>
        </p:style>
      </p:cxnSp>
      <p:pic>
        <p:nvPicPr>
          <p:cNvPr id="8" name="Picture 7">
            <a:extLst>
              <a:ext uri="{FF2B5EF4-FFF2-40B4-BE49-F238E27FC236}">
                <a16:creationId xmlns:a16="http://schemas.microsoft.com/office/drawing/2014/main" id="{42992776-3670-F24B-B4C8-03460D5C00EF}"/>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457204" y="6000906"/>
            <a:ext cx="1828795" cy="556812"/>
          </a:xfrm>
          <a:prstGeom prst="rect">
            <a:avLst/>
          </a:prstGeom>
        </p:spPr>
      </p:pic>
    </p:spTree>
    <p:extLst>
      <p:ext uri="{BB962C8B-B14F-4D97-AF65-F5344CB8AC3E}">
        <p14:creationId xmlns:p14="http://schemas.microsoft.com/office/powerpoint/2010/main" val="248680927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1_Picture with Caption">
    <p:bg>
      <p:bgPr>
        <a:solidFill>
          <a:srgbClr val="DDEFF9"/>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47DDD-7B22-4B4B-AF9B-229B49A9A4C0}"/>
              </a:ext>
            </a:extLst>
          </p:cNvPr>
          <p:cNvSpPr>
            <a:spLocks noGrp="1"/>
          </p:cNvSpPr>
          <p:nvPr>
            <p:ph type="title"/>
          </p:nvPr>
        </p:nvSpPr>
        <p:spPr>
          <a:xfrm>
            <a:off x="457200" y="685800"/>
            <a:ext cx="3337560" cy="857150"/>
          </a:xfrm>
        </p:spPr>
        <p:txBody>
          <a:bodyPr anchor="t" anchorCtr="0">
            <a:normAutofit/>
          </a:bodyPr>
          <a:lstStyle>
            <a:lvl1pPr>
              <a:defRPr sz="2400">
                <a:solidFill>
                  <a:srgbClr val="00205C"/>
                </a:solidFill>
              </a:defRPr>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B5010153-3787-EA4E-BC67-F986AEE8860E}"/>
              </a:ext>
            </a:extLst>
          </p:cNvPr>
          <p:cNvSpPr>
            <a:spLocks noGrp="1"/>
          </p:cNvSpPr>
          <p:nvPr>
            <p:ph type="pic" idx="1"/>
          </p:nvPr>
        </p:nvSpPr>
        <p:spPr>
          <a:xfrm>
            <a:off x="4267200" y="0"/>
            <a:ext cx="7924800" cy="6858000"/>
          </a:xfrm>
        </p:spPr>
        <p:txBody>
          <a:bodyPr>
            <a:normAutofit/>
          </a:bodyPr>
          <a:lstStyle>
            <a:lvl1pPr marL="0" indent="0">
              <a:buNone/>
              <a:defRPr sz="1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a:extLst>
              <a:ext uri="{FF2B5EF4-FFF2-40B4-BE49-F238E27FC236}">
                <a16:creationId xmlns:a16="http://schemas.microsoft.com/office/drawing/2014/main" id="{DF4C8B99-BBF3-CC4A-B7FE-B15092480002}"/>
              </a:ext>
            </a:extLst>
          </p:cNvPr>
          <p:cNvSpPr>
            <a:spLocks noGrp="1"/>
          </p:cNvSpPr>
          <p:nvPr>
            <p:ph type="body" sz="half" idx="2"/>
          </p:nvPr>
        </p:nvSpPr>
        <p:spPr>
          <a:xfrm>
            <a:off x="457200" y="1828800"/>
            <a:ext cx="3337560" cy="3881120"/>
          </a:xfrm>
        </p:spPr>
        <p:txBody>
          <a:bodyPr>
            <a:normAutofit/>
          </a:bodyPr>
          <a:lstStyle>
            <a:lvl1pPr marL="0" indent="0">
              <a:buNone/>
              <a:defRPr sz="14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D21E8777-C4EC-044C-BE17-A6F640B96E8D}"/>
              </a:ext>
            </a:extLst>
          </p:cNvPr>
          <p:cNvSpPr>
            <a:spLocks noGrp="1"/>
          </p:cNvSpPr>
          <p:nvPr>
            <p:ph type="ftr" sz="quarter" idx="11"/>
          </p:nvPr>
        </p:nvSpPr>
        <p:spPr/>
        <p:txBody>
          <a:bodyPr/>
          <a:lstStyle>
            <a:lvl1pPr>
              <a:defRPr>
                <a:solidFill>
                  <a:srgbClr val="00205C"/>
                </a:solidFill>
              </a:defRPr>
            </a:lvl1pPr>
          </a:lstStyle>
          <a:p>
            <a:endParaRPr lang="en-US"/>
          </a:p>
        </p:txBody>
      </p:sp>
      <p:sp>
        <p:nvSpPr>
          <p:cNvPr id="7" name="Slide Number Placeholder 6">
            <a:extLst>
              <a:ext uri="{FF2B5EF4-FFF2-40B4-BE49-F238E27FC236}">
                <a16:creationId xmlns:a16="http://schemas.microsoft.com/office/drawing/2014/main" id="{D551B503-85CA-F24C-915F-EDB0C0315185}"/>
              </a:ext>
            </a:extLst>
          </p:cNvPr>
          <p:cNvSpPr>
            <a:spLocks noGrp="1"/>
          </p:cNvSpPr>
          <p:nvPr>
            <p:ph type="sldNum" sz="quarter" idx="12"/>
          </p:nvPr>
        </p:nvSpPr>
        <p:spPr/>
        <p:txBody>
          <a:bodyPr/>
          <a:lstStyle>
            <a:lvl1pPr>
              <a:defRPr>
                <a:solidFill>
                  <a:srgbClr val="00205C"/>
                </a:solidFill>
              </a:defRPr>
            </a:lvl1pPr>
          </a:lstStyle>
          <a:p>
            <a:fld id="{714BF2E0-EE3B-6A4E-9FB9-82DE86E1F02F}" type="slidenum">
              <a:rPr lang="en-US" smtClean="0"/>
              <a:pPr/>
              <a:t>‹#›</a:t>
            </a:fld>
            <a:endParaRPr lang="en-US"/>
          </a:p>
        </p:txBody>
      </p:sp>
      <p:cxnSp>
        <p:nvCxnSpPr>
          <p:cNvPr id="9" name="Straight Connector 8">
            <a:extLst>
              <a:ext uri="{FF2B5EF4-FFF2-40B4-BE49-F238E27FC236}">
                <a16:creationId xmlns:a16="http://schemas.microsoft.com/office/drawing/2014/main" id="{ED472D18-BE55-9E45-89BD-2847F7014DC6}"/>
              </a:ext>
            </a:extLst>
          </p:cNvPr>
          <p:cNvCxnSpPr>
            <a:cxnSpLocks/>
          </p:cNvCxnSpPr>
          <p:nvPr userDrawn="1"/>
        </p:nvCxnSpPr>
        <p:spPr>
          <a:xfrm>
            <a:off x="457200" y="457200"/>
            <a:ext cx="3337560" cy="0"/>
          </a:xfrm>
          <a:prstGeom prst="line">
            <a:avLst/>
          </a:prstGeom>
          <a:ln w="19050">
            <a:solidFill>
              <a:srgbClr val="00205C"/>
            </a:solidFill>
          </a:ln>
        </p:spPr>
        <p:style>
          <a:lnRef idx="1">
            <a:schemeClr val="accent1"/>
          </a:lnRef>
          <a:fillRef idx="0">
            <a:schemeClr val="accent1"/>
          </a:fillRef>
          <a:effectRef idx="0">
            <a:schemeClr val="accent1"/>
          </a:effectRef>
          <a:fontRef idx="minor">
            <a:schemeClr val="tx1"/>
          </a:fontRef>
        </p:style>
      </p:cxnSp>
      <p:pic>
        <p:nvPicPr>
          <p:cNvPr id="8" name="Picture 7">
            <a:extLst>
              <a:ext uri="{FF2B5EF4-FFF2-40B4-BE49-F238E27FC236}">
                <a16:creationId xmlns:a16="http://schemas.microsoft.com/office/drawing/2014/main" id="{1484C8C0-9FE5-7B48-A8C7-062291516AD0}"/>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457204" y="6000906"/>
            <a:ext cx="1828795" cy="556812"/>
          </a:xfrm>
          <a:prstGeom prst="rect">
            <a:avLst/>
          </a:prstGeom>
        </p:spPr>
      </p:pic>
    </p:spTree>
    <p:extLst>
      <p:ext uri="{BB962C8B-B14F-4D97-AF65-F5344CB8AC3E}">
        <p14:creationId xmlns:p14="http://schemas.microsoft.com/office/powerpoint/2010/main" val="33000828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5B2514-ECBB-4ACA-A4B7-5D7AF2DD935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EA25D3C-1AB2-4A89-A2F1-3C93F87DEB6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E8309AE-A323-4196-B3FD-6D600F2690BA}"/>
              </a:ext>
            </a:extLst>
          </p:cNvPr>
          <p:cNvSpPr>
            <a:spLocks noGrp="1"/>
          </p:cNvSpPr>
          <p:nvPr>
            <p:ph type="dt" sz="half" idx="10"/>
          </p:nvPr>
        </p:nvSpPr>
        <p:spPr/>
        <p:txBody>
          <a:bodyPr/>
          <a:lstStyle/>
          <a:p>
            <a:fld id="{30CD45FE-5460-4FA6-8A9A-FB8F45CFE839}" type="datetimeFigureOut">
              <a:rPr lang="en-GB" smtClean="0"/>
              <a:t>17/04/2024</a:t>
            </a:fld>
            <a:endParaRPr lang="en-GB"/>
          </a:p>
        </p:txBody>
      </p:sp>
      <p:sp>
        <p:nvSpPr>
          <p:cNvPr id="5" name="Footer Placeholder 4">
            <a:extLst>
              <a:ext uri="{FF2B5EF4-FFF2-40B4-BE49-F238E27FC236}">
                <a16:creationId xmlns:a16="http://schemas.microsoft.com/office/drawing/2014/main" id="{C1DB066B-70D0-4752-A80C-8CA44589B09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C4D32FA-D5AA-43CF-83AF-F1E37CFD86D8}"/>
              </a:ext>
            </a:extLst>
          </p:cNvPr>
          <p:cNvSpPr>
            <a:spLocks noGrp="1"/>
          </p:cNvSpPr>
          <p:nvPr>
            <p:ph type="sldNum" sz="quarter" idx="12"/>
          </p:nvPr>
        </p:nvSpPr>
        <p:spPr/>
        <p:txBody>
          <a:bodyPr/>
          <a:lstStyle/>
          <a:p>
            <a:fld id="{3859CCC5-1312-4FCA-A801-B82C08EEF113}" type="slidenum">
              <a:rPr lang="en-GB" smtClean="0"/>
              <a:t>‹#›</a:t>
            </a:fld>
            <a:endParaRPr lang="en-GB"/>
          </a:p>
        </p:txBody>
      </p:sp>
    </p:spTree>
    <p:extLst>
      <p:ext uri="{BB962C8B-B14F-4D97-AF65-F5344CB8AC3E}">
        <p14:creationId xmlns:p14="http://schemas.microsoft.com/office/powerpoint/2010/main" val="27726271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_light blue backgroun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0C07BE4-5AF9-FF47-B682-ABA70C1652CA}"/>
              </a:ext>
            </a:extLst>
          </p:cNvPr>
          <p:cNvSpPr/>
          <p:nvPr userDrawn="1"/>
        </p:nvSpPr>
        <p:spPr>
          <a:xfrm>
            <a:off x="0" y="0"/>
            <a:ext cx="12192000" cy="5347504"/>
          </a:xfrm>
          <a:prstGeom prst="rect">
            <a:avLst/>
          </a:prstGeom>
          <a:solidFill>
            <a:srgbClr val="DDEF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541483D-923E-144D-9141-59E56DC7948D}"/>
              </a:ext>
            </a:extLst>
          </p:cNvPr>
          <p:cNvSpPr>
            <a:spLocks noGrp="1"/>
          </p:cNvSpPr>
          <p:nvPr>
            <p:ph type="ctrTitle"/>
          </p:nvPr>
        </p:nvSpPr>
        <p:spPr>
          <a:xfrm>
            <a:off x="457200" y="685419"/>
            <a:ext cx="11277600" cy="2387600"/>
          </a:xfrm>
        </p:spPr>
        <p:txBody>
          <a:bodyPr anchor="t" anchorCtr="0">
            <a:normAutofit/>
          </a:bodyPr>
          <a:lstStyle>
            <a:lvl1pPr algn="l">
              <a:defRPr lang="en-US" sz="4800" b="1" i="0" kern="1200" dirty="0">
                <a:solidFill>
                  <a:srgbClr val="00205C"/>
                </a:solidFill>
                <a:latin typeface="+mn-lt"/>
                <a:ea typeface="Helvetica Light" charset="0"/>
                <a:cs typeface="Helvetica Light" charset="0"/>
              </a:defRPr>
            </a:lvl1pPr>
          </a:lstStyle>
          <a:p>
            <a:r>
              <a:rPr lang="en-US" dirty="0"/>
              <a:t>Click to edit Master title style</a:t>
            </a:r>
          </a:p>
        </p:txBody>
      </p:sp>
      <p:sp>
        <p:nvSpPr>
          <p:cNvPr id="3" name="Subtitle 2">
            <a:extLst>
              <a:ext uri="{FF2B5EF4-FFF2-40B4-BE49-F238E27FC236}">
                <a16:creationId xmlns:a16="http://schemas.microsoft.com/office/drawing/2014/main" id="{D49D2BC0-3B2B-2444-BFD2-05B4702116F5}"/>
              </a:ext>
            </a:extLst>
          </p:cNvPr>
          <p:cNvSpPr>
            <a:spLocks noGrp="1"/>
          </p:cNvSpPr>
          <p:nvPr>
            <p:ph type="subTitle" idx="1" hasCustomPrompt="1"/>
          </p:nvPr>
        </p:nvSpPr>
        <p:spPr>
          <a:xfrm>
            <a:off x="457200" y="3105805"/>
            <a:ext cx="5638800" cy="390154"/>
          </a:xfrm>
        </p:spPr>
        <p:txBody>
          <a:bodyPr/>
          <a:lstStyle>
            <a:lvl1pPr marL="0" indent="0" algn="l">
              <a:buNone/>
              <a:defRPr sz="2000" b="0" i="0">
                <a:solidFill>
                  <a:srgbClr val="00205C"/>
                </a:solidFill>
                <a:latin typeface="+mn-lt"/>
                <a:ea typeface="Helvetica Light" charset="0"/>
                <a:cs typeface="Helvetica Light"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Name of presenter</a:t>
            </a:r>
          </a:p>
        </p:txBody>
      </p:sp>
      <p:cxnSp>
        <p:nvCxnSpPr>
          <p:cNvPr id="7" name="Straight Connector 6">
            <a:extLst>
              <a:ext uri="{FF2B5EF4-FFF2-40B4-BE49-F238E27FC236}">
                <a16:creationId xmlns:a16="http://schemas.microsoft.com/office/drawing/2014/main" id="{B0CB99A3-E1BC-0B46-9A11-79A3F59F9B38}"/>
              </a:ext>
            </a:extLst>
          </p:cNvPr>
          <p:cNvCxnSpPr>
            <a:cxnSpLocks/>
          </p:cNvCxnSpPr>
          <p:nvPr userDrawn="1"/>
        </p:nvCxnSpPr>
        <p:spPr>
          <a:xfrm>
            <a:off x="457200" y="457200"/>
            <a:ext cx="11277600" cy="0"/>
          </a:xfrm>
          <a:prstGeom prst="line">
            <a:avLst/>
          </a:prstGeom>
          <a:ln w="19050">
            <a:solidFill>
              <a:srgbClr val="00205C"/>
            </a:solidFill>
          </a:ln>
        </p:spPr>
        <p:style>
          <a:lnRef idx="1">
            <a:schemeClr val="accent1"/>
          </a:lnRef>
          <a:fillRef idx="0">
            <a:schemeClr val="accent1"/>
          </a:fillRef>
          <a:effectRef idx="0">
            <a:schemeClr val="accent1"/>
          </a:effectRef>
          <a:fontRef idx="minor">
            <a:schemeClr val="tx1"/>
          </a:fontRef>
        </p:style>
      </p:cxnSp>
      <p:pic>
        <p:nvPicPr>
          <p:cNvPr id="10" name="Picture 9">
            <a:extLst>
              <a:ext uri="{FF2B5EF4-FFF2-40B4-BE49-F238E27FC236}">
                <a16:creationId xmlns:a16="http://schemas.microsoft.com/office/drawing/2014/main" id="{807A3732-E7A9-B344-8DAE-D56547DA56A1}"/>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457202" y="5852984"/>
            <a:ext cx="2314637" cy="704736"/>
          </a:xfrm>
          <a:prstGeom prst="rect">
            <a:avLst/>
          </a:prstGeom>
        </p:spPr>
      </p:pic>
      <p:sp>
        <p:nvSpPr>
          <p:cNvPr id="5" name="Footer Placeholder 4"/>
          <p:cNvSpPr>
            <a:spLocks noGrp="1"/>
          </p:cNvSpPr>
          <p:nvPr>
            <p:ph type="ftr" sz="quarter" idx="10"/>
          </p:nvPr>
        </p:nvSpPr>
        <p:spPr>
          <a:xfrm>
            <a:off x="3469910" y="6013740"/>
            <a:ext cx="8437418" cy="383224"/>
          </a:xfrm>
        </p:spPr>
        <p:txBody>
          <a:bodyPr/>
          <a:lstStyle>
            <a:lvl1pPr>
              <a:defRPr sz="1100">
                <a:solidFill>
                  <a:schemeClr val="accent1"/>
                </a:solidFill>
              </a:defRPr>
            </a:lvl1pPr>
          </a:lstStyle>
          <a:p>
            <a:r>
              <a:rPr lang="en-GB" b="1" dirty="0"/>
              <a:t>Building capacity on national strategic planning for TB: expanding WHO’s global pool of consultants in epidemiological and programme reviews </a:t>
            </a:r>
            <a:br>
              <a:rPr lang="en-GB" dirty="0"/>
            </a:br>
            <a:r>
              <a:rPr lang="en-GB" dirty="0"/>
              <a:t>5-9 June 2023 | Makedonia Palace Hotel, Thessaloniki, Greece</a:t>
            </a:r>
            <a:endParaRPr lang="en-US" dirty="0"/>
          </a:p>
        </p:txBody>
      </p:sp>
      <p:sp>
        <p:nvSpPr>
          <p:cNvPr id="11" name="Subtitle 2">
            <a:extLst>
              <a:ext uri="{FF2B5EF4-FFF2-40B4-BE49-F238E27FC236}">
                <a16:creationId xmlns:a16="http://schemas.microsoft.com/office/drawing/2014/main" id="{D49D2BC0-3B2B-2444-BFD2-05B4702116F5}"/>
              </a:ext>
            </a:extLst>
          </p:cNvPr>
          <p:cNvSpPr txBox="1">
            <a:spLocks/>
          </p:cNvSpPr>
          <p:nvPr userDrawn="1"/>
        </p:nvSpPr>
        <p:spPr>
          <a:xfrm>
            <a:off x="457200" y="3495958"/>
            <a:ext cx="6167887" cy="461563"/>
          </a:xfrm>
          <a:prstGeom prst="rect">
            <a:avLst/>
          </a:prstGeom>
        </p:spPr>
        <p:txBody>
          <a:bodyPr vert="horz" lIns="0" tIns="0" rIns="0" bIns="0" rtlCol="0">
            <a:normAutofit/>
          </a:bodyPr>
          <a:lstStyle>
            <a:lvl1pPr marL="0" indent="0" algn="l" defTabSz="914400" rtl="0" eaLnBrk="1" latinLnBrk="0" hangingPunct="1">
              <a:lnSpc>
                <a:spcPct val="100000"/>
              </a:lnSpc>
              <a:spcBef>
                <a:spcPts val="1000"/>
              </a:spcBef>
              <a:buFont typeface="Arial" panose="020B0604020202020204" pitchFamily="34" charset="0"/>
              <a:buNone/>
              <a:defRPr sz="2000" b="0" i="0" kern="1200">
                <a:solidFill>
                  <a:srgbClr val="00205C"/>
                </a:solidFill>
                <a:latin typeface="Helvetica Light" charset="0"/>
                <a:ea typeface="Helvetica Light" charset="0"/>
                <a:cs typeface="Helvetica Light" charset="0"/>
              </a:defRPr>
            </a:lvl1pPr>
            <a:lvl2pPr marL="457200" indent="0" algn="ctr" defTabSz="914400" rtl="0" eaLnBrk="1" latinLnBrk="0" hangingPunct="1">
              <a:lnSpc>
                <a:spcPct val="100000"/>
              </a:lnSpc>
              <a:spcBef>
                <a:spcPts val="500"/>
              </a:spcBef>
              <a:buFont typeface="Arial" panose="020B0604020202020204" pitchFamily="34" charset="0"/>
              <a:buNone/>
              <a:defRPr sz="2000" b="0" i="0" kern="1200">
                <a:solidFill>
                  <a:schemeClr val="tx1"/>
                </a:solidFill>
                <a:latin typeface="+mn-lt"/>
                <a:ea typeface="+mn-ea"/>
                <a:cs typeface="+mn-cs"/>
              </a:defRPr>
            </a:lvl2pPr>
            <a:lvl3pPr marL="914400" indent="0" algn="ctr" defTabSz="914400" rtl="0" eaLnBrk="1" latinLnBrk="0" hangingPunct="1">
              <a:lnSpc>
                <a:spcPct val="100000"/>
              </a:lnSpc>
              <a:spcBef>
                <a:spcPts val="500"/>
              </a:spcBef>
              <a:buFont typeface="Arial" panose="020B0604020202020204" pitchFamily="34" charset="0"/>
              <a:buNone/>
              <a:defRPr sz="1800" b="0" i="0" kern="1200">
                <a:solidFill>
                  <a:schemeClr val="tx1"/>
                </a:solidFill>
                <a:latin typeface="+mn-lt"/>
                <a:ea typeface="+mn-ea"/>
                <a:cs typeface="+mn-cs"/>
              </a:defRPr>
            </a:lvl3pPr>
            <a:lvl4pPr marL="1371600" indent="0" algn="ctr" defTabSz="914400" rtl="0" eaLnBrk="1" latinLnBrk="0" hangingPunct="1">
              <a:lnSpc>
                <a:spcPct val="100000"/>
              </a:lnSpc>
              <a:spcBef>
                <a:spcPts val="500"/>
              </a:spcBef>
              <a:buFont typeface="Arial" panose="020B0604020202020204" pitchFamily="34" charset="0"/>
              <a:buNone/>
              <a:defRPr sz="1600" b="0" i="0" kern="1200">
                <a:solidFill>
                  <a:schemeClr val="tx1"/>
                </a:solidFill>
                <a:latin typeface="+mn-lt"/>
                <a:ea typeface="+mn-ea"/>
                <a:cs typeface="+mn-cs"/>
              </a:defRPr>
            </a:lvl4pPr>
            <a:lvl5pPr marL="1828800" indent="0" algn="ctr" defTabSz="914400" rtl="0" eaLnBrk="1" latinLnBrk="0" hangingPunct="1">
              <a:lnSpc>
                <a:spcPct val="100000"/>
              </a:lnSpc>
              <a:spcBef>
                <a:spcPts val="500"/>
              </a:spcBef>
              <a:buFont typeface="Arial" panose="020B0604020202020204" pitchFamily="34" charset="0"/>
              <a:buNone/>
              <a:defRPr sz="1600" b="0" i="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0"/>
              </a:spcBef>
            </a:pPr>
            <a:r>
              <a:rPr lang="en-US" sz="1500" b="0" dirty="0">
                <a:latin typeface="+mj-lt"/>
              </a:rPr>
              <a:t>Vulnerable Populations,</a:t>
            </a:r>
            <a:r>
              <a:rPr lang="en-US" sz="1500" b="0" baseline="0" dirty="0">
                <a:latin typeface="+mj-lt"/>
              </a:rPr>
              <a:t> Communities and Comorbidities </a:t>
            </a:r>
            <a:r>
              <a:rPr lang="en-US" sz="1500" b="0" dirty="0">
                <a:latin typeface="+mj-lt"/>
              </a:rPr>
              <a:t>Unit</a:t>
            </a:r>
          </a:p>
          <a:p>
            <a:pPr>
              <a:spcBef>
                <a:spcPts val="0"/>
              </a:spcBef>
            </a:pPr>
            <a:r>
              <a:rPr lang="en-US" sz="1500" b="0" dirty="0">
                <a:latin typeface="+mj-lt"/>
              </a:rPr>
              <a:t>Global Tuberculosis </a:t>
            </a:r>
            <a:r>
              <a:rPr lang="en-GB" sz="1500" b="0" noProof="0" dirty="0">
                <a:latin typeface="+mj-lt"/>
              </a:rPr>
              <a:t>Programme</a:t>
            </a:r>
          </a:p>
        </p:txBody>
      </p:sp>
    </p:spTree>
    <p:extLst>
      <p:ext uri="{BB962C8B-B14F-4D97-AF65-F5344CB8AC3E}">
        <p14:creationId xmlns:p14="http://schemas.microsoft.com/office/powerpoint/2010/main" val="85581399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19573-37D3-4ED7-B4F5-C9F6B780E6E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61484B1-6686-4827-B957-D09F85C3C10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712ECB2-9469-4E70-9756-DEA837EC3618}"/>
              </a:ext>
            </a:extLst>
          </p:cNvPr>
          <p:cNvSpPr>
            <a:spLocks noGrp="1"/>
          </p:cNvSpPr>
          <p:nvPr>
            <p:ph type="dt" sz="half" idx="10"/>
          </p:nvPr>
        </p:nvSpPr>
        <p:spPr/>
        <p:txBody>
          <a:bodyPr/>
          <a:lstStyle/>
          <a:p>
            <a:fld id="{30CD45FE-5460-4FA6-8A9A-FB8F45CFE839}" type="datetimeFigureOut">
              <a:rPr lang="en-GB" smtClean="0"/>
              <a:t>17/04/2024</a:t>
            </a:fld>
            <a:endParaRPr lang="en-GB"/>
          </a:p>
        </p:txBody>
      </p:sp>
      <p:sp>
        <p:nvSpPr>
          <p:cNvPr id="5" name="Footer Placeholder 4">
            <a:extLst>
              <a:ext uri="{FF2B5EF4-FFF2-40B4-BE49-F238E27FC236}">
                <a16:creationId xmlns:a16="http://schemas.microsoft.com/office/drawing/2014/main" id="{E0017F69-DC70-4B28-8C81-A69927B4004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DC62A84-A8F3-430E-9F21-0A94CB62C289}"/>
              </a:ext>
            </a:extLst>
          </p:cNvPr>
          <p:cNvSpPr>
            <a:spLocks noGrp="1"/>
          </p:cNvSpPr>
          <p:nvPr>
            <p:ph type="sldNum" sz="quarter" idx="12"/>
          </p:nvPr>
        </p:nvSpPr>
        <p:spPr/>
        <p:txBody>
          <a:bodyPr/>
          <a:lstStyle/>
          <a:p>
            <a:fld id="{3859CCC5-1312-4FCA-A801-B82C08EEF113}" type="slidenum">
              <a:rPr lang="en-GB" smtClean="0"/>
              <a:t>‹#›</a:t>
            </a:fld>
            <a:endParaRPr lang="en-GB"/>
          </a:p>
        </p:txBody>
      </p:sp>
    </p:spTree>
    <p:extLst>
      <p:ext uri="{BB962C8B-B14F-4D97-AF65-F5344CB8AC3E}">
        <p14:creationId xmlns:p14="http://schemas.microsoft.com/office/powerpoint/2010/main" val="30796443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A19911-E508-450C-95CB-0D9254F0F48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8CFA222-7B8E-429E-8BD8-A2A35F340C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EF2DB3A-AE3B-46E0-8F6E-A43CFD93D737}"/>
              </a:ext>
            </a:extLst>
          </p:cNvPr>
          <p:cNvSpPr>
            <a:spLocks noGrp="1"/>
          </p:cNvSpPr>
          <p:nvPr>
            <p:ph type="dt" sz="half" idx="10"/>
          </p:nvPr>
        </p:nvSpPr>
        <p:spPr/>
        <p:txBody>
          <a:bodyPr/>
          <a:lstStyle/>
          <a:p>
            <a:fld id="{30CD45FE-5460-4FA6-8A9A-FB8F45CFE839}" type="datetimeFigureOut">
              <a:rPr lang="en-GB" smtClean="0"/>
              <a:t>17/04/2024</a:t>
            </a:fld>
            <a:endParaRPr lang="en-GB"/>
          </a:p>
        </p:txBody>
      </p:sp>
      <p:sp>
        <p:nvSpPr>
          <p:cNvPr id="5" name="Footer Placeholder 4">
            <a:extLst>
              <a:ext uri="{FF2B5EF4-FFF2-40B4-BE49-F238E27FC236}">
                <a16:creationId xmlns:a16="http://schemas.microsoft.com/office/drawing/2014/main" id="{6F2B1109-C2B0-48AC-B817-1C3DD27BF8B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A2722EF-E885-4758-AFBB-2CD872BC88E2}"/>
              </a:ext>
            </a:extLst>
          </p:cNvPr>
          <p:cNvSpPr>
            <a:spLocks noGrp="1"/>
          </p:cNvSpPr>
          <p:nvPr>
            <p:ph type="sldNum" sz="quarter" idx="12"/>
          </p:nvPr>
        </p:nvSpPr>
        <p:spPr/>
        <p:txBody>
          <a:bodyPr/>
          <a:lstStyle/>
          <a:p>
            <a:fld id="{3859CCC5-1312-4FCA-A801-B82C08EEF113}" type="slidenum">
              <a:rPr lang="en-GB" smtClean="0"/>
              <a:t>‹#›</a:t>
            </a:fld>
            <a:endParaRPr lang="en-GB"/>
          </a:p>
        </p:txBody>
      </p:sp>
    </p:spTree>
    <p:extLst>
      <p:ext uri="{BB962C8B-B14F-4D97-AF65-F5344CB8AC3E}">
        <p14:creationId xmlns:p14="http://schemas.microsoft.com/office/powerpoint/2010/main" val="130295119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E5A5A7-D730-40FC-90FA-7D54E3A972C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F5C3679-C401-42CC-AC51-F45C468C21A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A9C7F70-8AB6-485B-82F4-85E0A9C13FC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6FFFF7C-71DF-4888-961D-F8B83341C058}"/>
              </a:ext>
            </a:extLst>
          </p:cNvPr>
          <p:cNvSpPr>
            <a:spLocks noGrp="1"/>
          </p:cNvSpPr>
          <p:nvPr>
            <p:ph type="dt" sz="half" idx="10"/>
          </p:nvPr>
        </p:nvSpPr>
        <p:spPr/>
        <p:txBody>
          <a:bodyPr/>
          <a:lstStyle/>
          <a:p>
            <a:fld id="{30CD45FE-5460-4FA6-8A9A-FB8F45CFE839}" type="datetimeFigureOut">
              <a:rPr lang="en-GB" smtClean="0"/>
              <a:t>17/04/2024</a:t>
            </a:fld>
            <a:endParaRPr lang="en-GB"/>
          </a:p>
        </p:txBody>
      </p:sp>
      <p:sp>
        <p:nvSpPr>
          <p:cNvPr id="6" name="Footer Placeholder 5">
            <a:extLst>
              <a:ext uri="{FF2B5EF4-FFF2-40B4-BE49-F238E27FC236}">
                <a16:creationId xmlns:a16="http://schemas.microsoft.com/office/drawing/2014/main" id="{7038B96D-94AC-42D5-B03C-308B09C08E6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543F95B-16B4-4FD5-8857-533F9705D0AC}"/>
              </a:ext>
            </a:extLst>
          </p:cNvPr>
          <p:cNvSpPr>
            <a:spLocks noGrp="1"/>
          </p:cNvSpPr>
          <p:nvPr>
            <p:ph type="sldNum" sz="quarter" idx="12"/>
          </p:nvPr>
        </p:nvSpPr>
        <p:spPr/>
        <p:txBody>
          <a:bodyPr/>
          <a:lstStyle/>
          <a:p>
            <a:fld id="{3859CCC5-1312-4FCA-A801-B82C08EEF113}" type="slidenum">
              <a:rPr lang="en-GB" smtClean="0"/>
              <a:t>‹#›</a:t>
            </a:fld>
            <a:endParaRPr lang="en-GB"/>
          </a:p>
        </p:txBody>
      </p:sp>
    </p:spTree>
    <p:extLst>
      <p:ext uri="{BB962C8B-B14F-4D97-AF65-F5344CB8AC3E}">
        <p14:creationId xmlns:p14="http://schemas.microsoft.com/office/powerpoint/2010/main" val="366293271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08573-F85F-481D-BDB9-444400BEEE3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3E3C571-0CCF-41FB-878A-742EAB43511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286A62-1D9D-488F-BB93-50801AB0931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062BD0DA-7647-41E1-AF19-E8209F73615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90F67C2-099D-4732-9E25-07969F6FA06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E1E1C2E-7E89-4AE2-B147-FFF99AC82714}"/>
              </a:ext>
            </a:extLst>
          </p:cNvPr>
          <p:cNvSpPr>
            <a:spLocks noGrp="1"/>
          </p:cNvSpPr>
          <p:nvPr>
            <p:ph type="dt" sz="half" idx="10"/>
          </p:nvPr>
        </p:nvSpPr>
        <p:spPr/>
        <p:txBody>
          <a:bodyPr/>
          <a:lstStyle/>
          <a:p>
            <a:fld id="{30CD45FE-5460-4FA6-8A9A-FB8F45CFE839}" type="datetimeFigureOut">
              <a:rPr lang="en-GB" smtClean="0"/>
              <a:t>17/04/2024</a:t>
            </a:fld>
            <a:endParaRPr lang="en-GB"/>
          </a:p>
        </p:txBody>
      </p:sp>
      <p:sp>
        <p:nvSpPr>
          <p:cNvPr id="8" name="Footer Placeholder 7">
            <a:extLst>
              <a:ext uri="{FF2B5EF4-FFF2-40B4-BE49-F238E27FC236}">
                <a16:creationId xmlns:a16="http://schemas.microsoft.com/office/drawing/2014/main" id="{552CFE3A-9A4E-4537-AB4C-B66F5BD793D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D92475B-E804-4C2F-96D4-009FD4DEDB94}"/>
              </a:ext>
            </a:extLst>
          </p:cNvPr>
          <p:cNvSpPr>
            <a:spLocks noGrp="1"/>
          </p:cNvSpPr>
          <p:nvPr>
            <p:ph type="sldNum" sz="quarter" idx="12"/>
          </p:nvPr>
        </p:nvSpPr>
        <p:spPr/>
        <p:txBody>
          <a:bodyPr/>
          <a:lstStyle/>
          <a:p>
            <a:fld id="{3859CCC5-1312-4FCA-A801-B82C08EEF113}" type="slidenum">
              <a:rPr lang="en-GB" smtClean="0"/>
              <a:t>‹#›</a:t>
            </a:fld>
            <a:endParaRPr lang="en-GB"/>
          </a:p>
        </p:txBody>
      </p:sp>
    </p:spTree>
    <p:extLst>
      <p:ext uri="{BB962C8B-B14F-4D97-AF65-F5344CB8AC3E}">
        <p14:creationId xmlns:p14="http://schemas.microsoft.com/office/powerpoint/2010/main" val="58344544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475A5C-37D6-4134-B8F2-E40728192CE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E04AFECB-1EBF-4B8F-902A-9263A5E9E778}"/>
              </a:ext>
            </a:extLst>
          </p:cNvPr>
          <p:cNvSpPr>
            <a:spLocks noGrp="1"/>
          </p:cNvSpPr>
          <p:nvPr>
            <p:ph type="dt" sz="half" idx="10"/>
          </p:nvPr>
        </p:nvSpPr>
        <p:spPr/>
        <p:txBody>
          <a:bodyPr/>
          <a:lstStyle/>
          <a:p>
            <a:fld id="{30CD45FE-5460-4FA6-8A9A-FB8F45CFE839}" type="datetimeFigureOut">
              <a:rPr lang="en-GB" smtClean="0"/>
              <a:t>17/04/2024</a:t>
            </a:fld>
            <a:endParaRPr lang="en-GB"/>
          </a:p>
        </p:txBody>
      </p:sp>
      <p:sp>
        <p:nvSpPr>
          <p:cNvPr id="4" name="Footer Placeholder 3">
            <a:extLst>
              <a:ext uri="{FF2B5EF4-FFF2-40B4-BE49-F238E27FC236}">
                <a16:creationId xmlns:a16="http://schemas.microsoft.com/office/drawing/2014/main" id="{6538CA97-E59A-482B-9B98-CDAAB865D8D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29C82188-BEE9-41BC-AE06-54D005BF87D9}"/>
              </a:ext>
            </a:extLst>
          </p:cNvPr>
          <p:cNvSpPr>
            <a:spLocks noGrp="1"/>
          </p:cNvSpPr>
          <p:nvPr>
            <p:ph type="sldNum" sz="quarter" idx="12"/>
          </p:nvPr>
        </p:nvSpPr>
        <p:spPr/>
        <p:txBody>
          <a:bodyPr/>
          <a:lstStyle/>
          <a:p>
            <a:fld id="{3859CCC5-1312-4FCA-A801-B82C08EEF113}" type="slidenum">
              <a:rPr lang="en-GB" smtClean="0"/>
              <a:t>‹#›</a:t>
            </a:fld>
            <a:endParaRPr lang="en-GB"/>
          </a:p>
        </p:txBody>
      </p:sp>
    </p:spTree>
    <p:extLst>
      <p:ext uri="{BB962C8B-B14F-4D97-AF65-F5344CB8AC3E}">
        <p14:creationId xmlns:p14="http://schemas.microsoft.com/office/powerpoint/2010/main" val="240848195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F1F752A-0CA1-4423-8D60-3EF1D8A3F94E}"/>
              </a:ext>
            </a:extLst>
          </p:cNvPr>
          <p:cNvSpPr>
            <a:spLocks noGrp="1"/>
          </p:cNvSpPr>
          <p:nvPr>
            <p:ph type="dt" sz="half" idx="10"/>
          </p:nvPr>
        </p:nvSpPr>
        <p:spPr/>
        <p:txBody>
          <a:bodyPr/>
          <a:lstStyle/>
          <a:p>
            <a:fld id="{30CD45FE-5460-4FA6-8A9A-FB8F45CFE839}" type="datetimeFigureOut">
              <a:rPr lang="en-GB" smtClean="0"/>
              <a:t>17/04/2024</a:t>
            </a:fld>
            <a:endParaRPr lang="en-GB"/>
          </a:p>
        </p:txBody>
      </p:sp>
      <p:sp>
        <p:nvSpPr>
          <p:cNvPr id="3" name="Footer Placeholder 2">
            <a:extLst>
              <a:ext uri="{FF2B5EF4-FFF2-40B4-BE49-F238E27FC236}">
                <a16:creationId xmlns:a16="http://schemas.microsoft.com/office/drawing/2014/main" id="{512853D7-9F8D-4B9D-93F0-AA19EFD282A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DE13756-DCD8-4E96-AA8A-605135BB6B6C}"/>
              </a:ext>
            </a:extLst>
          </p:cNvPr>
          <p:cNvSpPr>
            <a:spLocks noGrp="1"/>
          </p:cNvSpPr>
          <p:nvPr>
            <p:ph type="sldNum" sz="quarter" idx="12"/>
          </p:nvPr>
        </p:nvSpPr>
        <p:spPr/>
        <p:txBody>
          <a:bodyPr/>
          <a:lstStyle/>
          <a:p>
            <a:fld id="{3859CCC5-1312-4FCA-A801-B82C08EEF113}" type="slidenum">
              <a:rPr lang="en-GB" smtClean="0"/>
              <a:t>‹#›</a:t>
            </a:fld>
            <a:endParaRPr lang="en-GB"/>
          </a:p>
        </p:txBody>
      </p:sp>
    </p:spTree>
    <p:extLst>
      <p:ext uri="{BB962C8B-B14F-4D97-AF65-F5344CB8AC3E}">
        <p14:creationId xmlns:p14="http://schemas.microsoft.com/office/powerpoint/2010/main" val="329304533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8A04B7-9FF3-448B-A7D6-1F8BD25E9B5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3949D5A-5DEA-4A1A-B7B8-7844A657456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357E7BC8-34DE-4623-A711-9737816C438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414A629-429C-4084-A691-698E5B470F7E}"/>
              </a:ext>
            </a:extLst>
          </p:cNvPr>
          <p:cNvSpPr>
            <a:spLocks noGrp="1"/>
          </p:cNvSpPr>
          <p:nvPr>
            <p:ph type="dt" sz="half" idx="10"/>
          </p:nvPr>
        </p:nvSpPr>
        <p:spPr/>
        <p:txBody>
          <a:bodyPr/>
          <a:lstStyle/>
          <a:p>
            <a:fld id="{30CD45FE-5460-4FA6-8A9A-FB8F45CFE839}" type="datetimeFigureOut">
              <a:rPr lang="en-GB" smtClean="0"/>
              <a:t>17/04/2024</a:t>
            </a:fld>
            <a:endParaRPr lang="en-GB"/>
          </a:p>
        </p:txBody>
      </p:sp>
      <p:sp>
        <p:nvSpPr>
          <p:cNvPr id="6" name="Footer Placeholder 5">
            <a:extLst>
              <a:ext uri="{FF2B5EF4-FFF2-40B4-BE49-F238E27FC236}">
                <a16:creationId xmlns:a16="http://schemas.microsoft.com/office/drawing/2014/main" id="{0BE4C147-3919-42E2-A980-0B7D46DBD53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3EFD742-5416-48D6-8ECE-AF2A0CB16D72}"/>
              </a:ext>
            </a:extLst>
          </p:cNvPr>
          <p:cNvSpPr>
            <a:spLocks noGrp="1"/>
          </p:cNvSpPr>
          <p:nvPr>
            <p:ph type="sldNum" sz="quarter" idx="12"/>
          </p:nvPr>
        </p:nvSpPr>
        <p:spPr/>
        <p:txBody>
          <a:bodyPr/>
          <a:lstStyle/>
          <a:p>
            <a:fld id="{3859CCC5-1312-4FCA-A801-B82C08EEF113}" type="slidenum">
              <a:rPr lang="en-GB" smtClean="0"/>
              <a:t>‹#›</a:t>
            </a:fld>
            <a:endParaRPr lang="en-GB"/>
          </a:p>
        </p:txBody>
      </p:sp>
    </p:spTree>
    <p:extLst>
      <p:ext uri="{BB962C8B-B14F-4D97-AF65-F5344CB8AC3E}">
        <p14:creationId xmlns:p14="http://schemas.microsoft.com/office/powerpoint/2010/main" val="23744626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F9947-15BF-4C62-9E6A-E836F80C2A5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8936249-4EC9-41C3-9ACC-1A11E894EE1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A02866CD-643B-4C5D-8657-179591D030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40D2CD6-C5A8-4123-9152-58E2153D19D2}"/>
              </a:ext>
            </a:extLst>
          </p:cNvPr>
          <p:cNvSpPr>
            <a:spLocks noGrp="1"/>
          </p:cNvSpPr>
          <p:nvPr>
            <p:ph type="dt" sz="half" idx="10"/>
          </p:nvPr>
        </p:nvSpPr>
        <p:spPr/>
        <p:txBody>
          <a:bodyPr/>
          <a:lstStyle/>
          <a:p>
            <a:fld id="{30CD45FE-5460-4FA6-8A9A-FB8F45CFE839}" type="datetimeFigureOut">
              <a:rPr lang="en-GB" smtClean="0"/>
              <a:t>17/04/2024</a:t>
            </a:fld>
            <a:endParaRPr lang="en-GB"/>
          </a:p>
        </p:txBody>
      </p:sp>
      <p:sp>
        <p:nvSpPr>
          <p:cNvPr id="6" name="Footer Placeholder 5">
            <a:extLst>
              <a:ext uri="{FF2B5EF4-FFF2-40B4-BE49-F238E27FC236}">
                <a16:creationId xmlns:a16="http://schemas.microsoft.com/office/drawing/2014/main" id="{019B780F-06B4-4ED5-90A0-E2D1E83003C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FD2DBAD-E4E9-4ACA-9453-CD3039FEE697}"/>
              </a:ext>
            </a:extLst>
          </p:cNvPr>
          <p:cNvSpPr>
            <a:spLocks noGrp="1"/>
          </p:cNvSpPr>
          <p:nvPr>
            <p:ph type="sldNum" sz="quarter" idx="12"/>
          </p:nvPr>
        </p:nvSpPr>
        <p:spPr/>
        <p:txBody>
          <a:bodyPr/>
          <a:lstStyle/>
          <a:p>
            <a:fld id="{3859CCC5-1312-4FCA-A801-B82C08EEF113}" type="slidenum">
              <a:rPr lang="en-GB" smtClean="0"/>
              <a:t>‹#›</a:t>
            </a:fld>
            <a:endParaRPr lang="en-GB"/>
          </a:p>
        </p:txBody>
      </p:sp>
    </p:spTree>
    <p:extLst>
      <p:ext uri="{BB962C8B-B14F-4D97-AF65-F5344CB8AC3E}">
        <p14:creationId xmlns:p14="http://schemas.microsoft.com/office/powerpoint/2010/main" val="34498308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D7F0F0-72DA-4792-99D0-703744A3FDBE}"/>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14D67BD-6DBF-49B9-8713-728D2FABA93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A01149A-DE7B-451C-AD59-62B7CAD3DB19}"/>
              </a:ext>
            </a:extLst>
          </p:cNvPr>
          <p:cNvSpPr>
            <a:spLocks noGrp="1"/>
          </p:cNvSpPr>
          <p:nvPr>
            <p:ph type="dt" sz="half" idx="10"/>
          </p:nvPr>
        </p:nvSpPr>
        <p:spPr/>
        <p:txBody>
          <a:bodyPr/>
          <a:lstStyle/>
          <a:p>
            <a:fld id="{30CD45FE-5460-4FA6-8A9A-FB8F45CFE839}" type="datetimeFigureOut">
              <a:rPr lang="en-GB" smtClean="0"/>
              <a:t>17/04/2024</a:t>
            </a:fld>
            <a:endParaRPr lang="en-GB"/>
          </a:p>
        </p:txBody>
      </p:sp>
      <p:sp>
        <p:nvSpPr>
          <p:cNvPr id="5" name="Footer Placeholder 4">
            <a:extLst>
              <a:ext uri="{FF2B5EF4-FFF2-40B4-BE49-F238E27FC236}">
                <a16:creationId xmlns:a16="http://schemas.microsoft.com/office/drawing/2014/main" id="{D8BC92A4-BCE3-45BD-A0E4-8460F0D03AE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E9B4138-AAB0-4262-8D29-8275679E42CB}"/>
              </a:ext>
            </a:extLst>
          </p:cNvPr>
          <p:cNvSpPr>
            <a:spLocks noGrp="1"/>
          </p:cNvSpPr>
          <p:nvPr>
            <p:ph type="sldNum" sz="quarter" idx="12"/>
          </p:nvPr>
        </p:nvSpPr>
        <p:spPr/>
        <p:txBody>
          <a:bodyPr/>
          <a:lstStyle/>
          <a:p>
            <a:fld id="{3859CCC5-1312-4FCA-A801-B82C08EEF113}" type="slidenum">
              <a:rPr lang="en-GB" smtClean="0"/>
              <a:t>‹#›</a:t>
            </a:fld>
            <a:endParaRPr lang="en-GB"/>
          </a:p>
        </p:txBody>
      </p:sp>
    </p:spTree>
    <p:extLst>
      <p:ext uri="{BB962C8B-B14F-4D97-AF65-F5344CB8AC3E}">
        <p14:creationId xmlns:p14="http://schemas.microsoft.com/office/powerpoint/2010/main" val="399819510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F7BCEAE-6974-40FC-9EC3-3A6F314D9BC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6AE073B-14F5-4FB8-969D-B43CEE1D43A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50EB42A-FCE2-483B-94AE-E989B727956A}"/>
              </a:ext>
            </a:extLst>
          </p:cNvPr>
          <p:cNvSpPr>
            <a:spLocks noGrp="1"/>
          </p:cNvSpPr>
          <p:nvPr>
            <p:ph type="dt" sz="half" idx="10"/>
          </p:nvPr>
        </p:nvSpPr>
        <p:spPr/>
        <p:txBody>
          <a:bodyPr/>
          <a:lstStyle/>
          <a:p>
            <a:fld id="{30CD45FE-5460-4FA6-8A9A-FB8F45CFE839}" type="datetimeFigureOut">
              <a:rPr lang="en-GB" smtClean="0"/>
              <a:t>17/04/2024</a:t>
            </a:fld>
            <a:endParaRPr lang="en-GB"/>
          </a:p>
        </p:txBody>
      </p:sp>
      <p:sp>
        <p:nvSpPr>
          <p:cNvPr id="5" name="Footer Placeholder 4">
            <a:extLst>
              <a:ext uri="{FF2B5EF4-FFF2-40B4-BE49-F238E27FC236}">
                <a16:creationId xmlns:a16="http://schemas.microsoft.com/office/drawing/2014/main" id="{CCF8B85E-9F99-4C16-99E7-C2415ED7D5C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BD26300-BAE3-4D42-A6CA-DE9808DB5696}"/>
              </a:ext>
            </a:extLst>
          </p:cNvPr>
          <p:cNvSpPr>
            <a:spLocks noGrp="1"/>
          </p:cNvSpPr>
          <p:nvPr>
            <p:ph type="sldNum" sz="quarter" idx="12"/>
          </p:nvPr>
        </p:nvSpPr>
        <p:spPr/>
        <p:txBody>
          <a:bodyPr/>
          <a:lstStyle/>
          <a:p>
            <a:fld id="{3859CCC5-1312-4FCA-A801-B82C08EEF113}" type="slidenum">
              <a:rPr lang="en-GB" smtClean="0"/>
              <a:t>‹#›</a:t>
            </a:fld>
            <a:endParaRPr lang="en-GB"/>
          </a:p>
        </p:txBody>
      </p:sp>
    </p:spTree>
    <p:extLst>
      <p:ext uri="{BB962C8B-B14F-4D97-AF65-F5344CB8AC3E}">
        <p14:creationId xmlns:p14="http://schemas.microsoft.com/office/powerpoint/2010/main" val="18654054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1_Title Slide_light blue backgroun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0C07BE4-5AF9-FF47-B682-ABA70C1652CA}"/>
              </a:ext>
            </a:extLst>
          </p:cNvPr>
          <p:cNvSpPr/>
          <p:nvPr userDrawn="1"/>
        </p:nvSpPr>
        <p:spPr>
          <a:xfrm>
            <a:off x="0" y="0"/>
            <a:ext cx="12192000" cy="5347504"/>
          </a:xfrm>
          <a:prstGeom prst="rect">
            <a:avLst/>
          </a:prstGeom>
          <a:solidFill>
            <a:srgbClr val="DDEF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541483D-923E-144D-9141-59E56DC7948D}"/>
              </a:ext>
            </a:extLst>
          </p:cNvPr>
          <p:cNvSpPr>
            <a:spLocks noGrp="1"/>
          </p:cNvSpPr>
          <p:nvPr>
            <p:ph type="ctrTitle"/>
          </p:nvPr>
        </p:nvSpPr>
        <p:spPr>
          <a:xfrm>
            <a:off x="457200" y="685419"/>
            <a:ext cx="11277600" cy="2387600"/>
          </a:xfrm>
        </p:spPr>
        <p:txBody>
          <a:bodyPr anchor="t" anchorCtr="0">
            <a:normAutofit/>
          </a:bodyPr>
          <a:lstStyle>
            <a:lvl1pPr algn="l">
              <a:defRPr sz="4800" b="1" i="0">
                <a:solidFill>
                  <a:srgbClr val="00205C"/>
                </a:solidFill>
                <a:latin typeface="+mn-lt"/>
                <a:ea typeface="Helvetica Light" charset="0"/>
                <a:cs typeface="Helvetica Light" charset="0"/>
              </a:defRPr>
            </a:lvl1pPr>
          </a:lstStyle>
          <a:p>
            <a:r>
              <a:rPr lang="en-US" dirty="0"/>
              <a:t>Click to edit Master title style</a:t>
            </a:r>
          </a:p>
        </p:txBody>
      </p:sp>
      <p:sp>
        <p:nvSpPr>
          <p:cNvPr id="3" name="Subtitle 2">
            <a:extLst>
              <a:ext uri="{FF2B5EF4-FFF2-40B4-BE49-F238E27FC236}">
                <a16:creationId xmlns:a16="http://schemas.microsoft.com/office/drawing/2014/main" id="{D49D2BC0-3B2B-2444-BFD2-05B4702116F5}"/>
              </a:ext>
            </a:extLst>
          </p:cNvPr>
          <p:cNvSpPr>
            <a:spLocks noGrp="1"/>
          </p:cNvSpPr>
          <p:nvPr>
            <p:ph type="subTitle" idx="1" hasCustomPrompt="1"/>
          </p:nvPr>
        </p:nvSpPr>
        <p:spPr>
          <a:xfrm>
            <a:off x="457200" y="3105804"/>
            <a:ext cx="5638800" cy="378099"/>
          </a:xfrm>
        </p:spPr>
        <p:txBody>
          <a:bodyPr/>
          <a:lstStyle>
            <a:lvl1pPr marL="0" indent="0" algn="l">
              <a:buNone/>
              <a:defRPr sz="2000" b="0" i="0">
                <a:solidFill>
                  <a:srgbClr val="00205C"/>
                </a:solidFill>
                <a:latin typeface="+mn-lt"/>
                <a:ea typeface="Helvetica Light" charset="0"/>
                <a:cs typeface="Helvetica Light"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Name of presenter</a:t>
            </a:r>
          </a:p>
          <a:p>
            <a:endParaRPr lang="en-US" dirty="0"/>
          </a:p>
        </p:txBody>
      </p:sp>
      <p:cxnSp>
        <p:nvCxnSpPr>
          <p:cNvPr id="7" name="Straight Connector 6">
            <a:extLst>
              <a:ext uri="{FF2B5EF4-FFF2-40B4-BE49-F238E27FC236}">
                <a16:creationId xmlns:a16="http://schemas.microsoft.com/office/drawing/2014/main" id="{B0CB99A3-E1BC-0B46-9A11-79A3F59F9B38}"/>
              </a:ext>
            </a:extLst>
          </p:cNvPr>
          <p:cNvCxnSpPr>
            <a:cxnSpLocks/>
          </p:cNvCxnSpPr>
          <p:nvPr userDrawn="1"/>
        </p:nvCxnSpPr>
        <p:spPr>
          <a:xfrm>
            <a:off x="457200" y="457200"/>
            <a:ext cx="11277600" cy="0"/>
          </a:xfrm>
          <a:prstGeom prst="line">
            <a:avLst/>
          </a:prstGeom>
          <a:ln w="19050">
            <a:solidFill>
              <a:srgbClr val="00205C"/>
            </a:solidFill>
          </a:ln>
        </p:spPr>
        <p:style>
          <a:lnRef idx="1">
            <a:schemeClr val="accent1"/>
          </a:lnRef>
          <a:fillRef idx="0">
            <a:schemeClr val="accent1"/>
          </a:fillRef>
          <a:effectRef idx="0">
            <a:schemeClr val="accent1"/>
          </a:effectRef>
          <a:fontRef idx="minor">
            <a:schemeClr val="tx1"/>
          </a:fontRef>
        </p:style>
      </p:cxnSp>
      <p:pic>
        <p:nvPicPr>
          <p:cNvPr id="10" name="Picture 9">
            <a:extLst>
              <a:ext uri="{FF2B5EF4-FFF2-40B4-BE49-F238E27FC236}">
                <a16:creationId xmlns:a16="http://schemas.microsoft.com/office/drawing/2014/main" id="{807A3732-E7A9-B344-8DAE-D56547DA56A1}"/>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457202" y="5852984"/>
            <a:ext cx="2314637" cy="704736"/>
          </a:xfrm>
          <a:prstGeom prst="rect">
            <a:avLst/>
          </a:prstGeom>
        </p:spPr>
      </p:pic>
      <p:sp>
        <p:nvSpPr>
          <p:cNvPr id="5" name="Footer Placeholder 4"/>
          <p:cNvSpPr>
            <a:spLocks noGrp="1"/>
          </p:cNvSpPr>
          <p:nvPr>
            <p:ph type="ftr" sz="quarter" idx="10"/>
          </p:nvPr>
        </p:nvSpPr>
        <p:spPr>
          <a:xfrm>
            <a:off x="3469910" y="6013740"/>
            <a:ext cx="8437418" cy="383224"/>
          </a:xfrm>
        </p:spPr>
        <p:txBody>
          <a:bodyPr/>
          <a:lstStyle>
            <a:lvl1pPr>
              <a:defRPr sz="1100">
                <a:solidFill>
                  <a:schemeClr val="accent1"/>
                </a:solidFill>
              </a:defRPr>
            </a:lvl1pPr>
          </a:lstStyle>
          <a:p>
            <a:r>
              <a:rPr lang="en-GB" b="1" dirty="0"/>
              <a:t>Building capacity on national strategic planning for TB: expanding WHO’s global pool of consultants in epidemiological and programme reviews </a:t>
            </a:r>
            <a:br>
              <a:rPr lang="en-GB" dirty="0"/>
            </a:br>
            <a:r>
              <a:rPr lang="en-GB" dirty="0"/>
              <a:t>5-9 June 2023 | Makedonia Palace Hotel, Thessaloniki, Greece</a:t>
            </a:r>
            <a:endParaRPr lang="en-US" dirty="0"/>
          </a:p>
        </p:txBody>
      </p:sp>
      <p:sp>
        <p:nvSpPr>
          <p:cNvPr id="11" name="Subtitle 2">
            <a:extLst>
              <a:ext uri="{FF2B5EF4-FFF2-40B4-BE49-F238E27FC236}">
                <a16:creationId xmlns:a16="http://schemas.microsoft.com/office/drawing/2014/main" id="{D49D2BC0-3B2B-2444-BFD2-05B4702116F5}"/>
              </a:ext>
            </a:extLst>
          </p:cNvPr>
          <p:cNvSpPr txBox="1">
            <a:spLocks/>
          </p:cNvSpPr>
          <p:nvPr userDrawn="1"/>
        </p:nvSpPr>
        <p:spPr>
          <a:xfrm>
            <a:off x="457199" y="3483903"/>
            <a:ext cx="6167887" cy="505480"/>
          </a:xfrm>
          <a:prstGeom prst="rect">
            <a:avLst/>
          </a:prstGeom>
        </p:spPr>
        <p:txBody>
          <a:bodyPr vert="horz" lIns="0" tIns="0" rIns="0" bIns="0" rtlCol="0">
            <a:normAutofit/>
          </a:bodyPr>
          <a:lstStyle>
            <a:lvl1pPr marL="0" indent="0" algn="l" defTabSz="914400" rtl="0" eaLnBrk="1" latinLnBrk="0" hangingPunct="1">
              <a:lnSpc>
                <a:spcPct val="100000"/>
              </a:lnSpc>
              <a:spcBef>
                <a:spcPts val="1000"/>
              </a:spcBef>
              <a:buFont typeface="Arial" panose="020B0604020202020204" pitchFamily="34" charset="0"/>
              <a:buNone/>
              <a:defRPr sz="2000" b="0" i="0" kern="1200">
                <a:solidFill>
                  <a:srgbClr val="00205C"/>
                </a:solidFill>
                <a:latin typeface="Helvetica Light" charset="0"/>
                <a:ea typeface="Helvetica Light" charset="0"/>
                <a:cs typeface="Helvetica Light" charset="0"/>
              </a:defRPr>
            </a:lvl1pPr>
            <a:lvl2pPr marL="457200" indent="0" algn="ctr" defTabSz="914400" rtl="0" eaLnBrk="1" latinLnBrk="0" hangingPunct="1">
              <a:lnSpc>
                <a:spcPct val="100000"/>
              </a:lnSpc>
              <a:spcBef>
                <a:spcPts val="500"/>
              </a:spcBef>
              <a:buFont typeface="Arial" panose="020B0604020202020204" pitchFamily="34" charset="0"/>
              <a:buNone/>
              <a:defRPr sz="2000" b="0" i="0" kern="1200">
                <a:solidFill>
                  <a:schemeClr val="tx1"/>
                </a:solidFill>
                <a:latin typeface="+mn-lt"/>
                <a:ea typeface="+mn-ea"/>
                <a:cs typeface="+mn-cs"/>
              </a:defRPr>
            </a:lvl2pPr>
            <a:lvl3pPr marL="914400" indent="0" algn="ctr" defTabSz="914400" rtl="0" eaLnBrk="1" latinLnBrk="0" hangingPunct="1">
              <a:lnSpc>
                <a:spcPct val="100000"/>
              </a:lnSpc>
              <a:spcBef>
                <a:spcPts val="500"/>
              </a:spcBef>
              <a:buFont typeface="Arial" panose="020B0604020202020204" pitchFamily="34" charset="0"/>
              <a:buNone/>
              <a:defRPr sz="1800" b="0" i="0" kern="1200">
                <a:solidFill>
                  <a:schemeClr val="tx1"/>
                </a:solidFill>
                <a:latin typeface="+mn-lt"/>
                <a:ea typeface="+mn-ea"/>
                <a:cs typeface="+mn-cs"/>
              </a:defRPr>
            </a:lvl3pPr>
            <a:lvl4pPr marL="1371600" indent="0" algn="ctr" defTabSz="914400" rtl="0" eaLnBrk="1" latinLnBrk="0" hangingPunct="1">
              <a:lnSpc>
                <a:spcPct val="100000"/>
              </a:lnSpc>
              <a:spcBef>
                <a:spcPts val="500"/>
              </a:spcBef>
              <a:buFont typeface="Arial" panose="020B0604020202020204" pitchFamily="34" charset="0"/>
              <a:buNone/>
              <a:defRPr sz="1600" b="0" i="0" kern="1200">
                <a:solidFill>
                  <a:schemeClr val="tx1"/>
                </a:solidFill>
                <a:latin typeface="+mn-lt"/>
                <a:ea typeface="+mn-ea"/>
                <a:cs typeface="+mn-cs"/>
              </a:defRPr>
            </a:lvl4pPr>
            <a:lvl5pPr marL="1828800" indent="0" algn="ctr" defTabSz="914400" rtl="0" eaLnBrk="1" latinLnBrk="0" hangingPunct="1">
              <a:lnSpc>
                <a:spcPct val="100000"/>
              </a:lnSpc>
              <a:spcBef>
                <a:spcPts val="500"/>
              </a:spcBef>
              <a:buFont typeface="Arial" panose="020B0604020202020204" pitchFamily="34" charset="0"/>
              <a:buNone/>
              <a:defRPr sz="1600" b="0" i="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0"/>
              </a:spcBef>
            </a:pPr>
            <a:r>
              <a:rPr lang="en-US" sz="1500" dirty="0">
                <a:latin typeface="+mj-lt"/>
              </a:rPr>
              <a:t>Monitoring,</a:t>
            </a:r>
            <a:r>
              <a:rPr lang="en-US" sz="1500" baseline="0" dirty="0">
                <a:latin typeface="+mj-lt"/>
              </a:rPr>
              <a:t> Evaluation and Strategic Information Unit</a:t>
            </a:r>
            <a:endParaRPr lang="en-US" sz="1500" dirty="0">
              <a:latin typeface="+mj-lt"/>
            </a:endParaRPr>
          </a:p>
          <a:p>
            <a:pPr>
              <a:spcBef>
                <a:spcPts val="0"/>
              </a:spcBef>
            </a:pPr>
            <a:r>
              <a:rPr lang="en-US" sz="1500" dirty="0">
                <a:latin typeface="+mj-lt"/>
              </a:rPr>
              <a:t>Global Tuberculosis </a:t>
            </a:r>
            <a:r>
              <a:rPr lang="en-GB" sz="1500" noProof="0" dirty="0">
                <a:latin typeface="+mj-lt"/>
              </a:rPr>
              <a:t>Programme</a:t>
            </a:r>
          </a:p>
          <a:p>
            <a:endParaRPr lang="en-US" dirty="0"/>
          </a:p>
        </p:txBody>
      </p:sp>
    </p:spTree>
    <p:extLst>
      <p:ext uri="{BB962C8B-B14F-4D97-AF65-F5344CB8AC3E}">
        <p14:creationId xmlns:p14="http://schemas.microsoft.com/office/powerpoint/2010/main" val="20367827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Header_light blue">
    <p:bg>
      <p:bgPr>
        <a:solidFill>
          <a:srgbClr val="DDEFF9"/>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A7EC86-78C9-4D4A-AF51-6E9B4717964B}"/>
              </a:ext>
            </a:extLst>
          </p:cNvPr>
          <p:cNvSpPr>
            <a:spLocks noGrp="1"/>
          </p:cNvSpPr>
          <p:nvPr>
            <p:ph type="title"/>
          </p:nvPr>
        </p:nvSpPr>
        <p:spPr>
          <a:xfrm>
            <a:off x="457200" y="685801"/>
            <a:ext cx="5638800" cy="2743200"/>
          </a:xfrm>
        </p:spPr>
        <p:txBody>
          <a:bodyPr anchor="t" anchorCtr="0">
            <a:normAutofit/>
          </a:bodyPr>
          <a:lstStyle>
            <a:lvl1pPr>
              <a:defRPr sz="4200">
                <a:solidFill>
                  <a:srgbClr val="00205C"/>
                </a:solidFill>
              </a:defRPr>
            </a:lvl1pPr>
          </a:lstStyle>
          <a:p>
            <a:r>
              <a:rPr lang="en-US"/>
              <a:t>Click to edit Master title style</a:t>
            </a:r>
            <a:endParaRPr lang="en-US" dirty="0"/>
          </a:p>
        </p:txBody>
      </p:sp>
      <p:sp>
        <p:nvSpPr>
          <p:cNvPr id="5" name="Footer Placeholder 4">
            <a:extLst>
              <a:ext uri="{FF2B5EF4-FFF2-40B4-BE49-F238E27FC236}">
                <a16:creationId xmlns:a16="http://schemas.microsoft.com/office/drawing/2014/main" id="{887851D9-B58C-E14B-8E26-15AD7279E7D0}"/>
              </a:ext>
            </a:extLst>
          </p:cNvPr>
          <p:cNvSpPr>
            <a:spLocks noGrp="1"/>
          </p:cNvSpPr>
          <p:nvPr>
            <p:ph type="ftr" sz="quarter" idx="11"/>
          </p:nvPr>
        </p:nvSpPr>
        <p:spPr/>
        <p:txBody>
          <a:bodyPr/>
          <a:lstStyle>
            <a:lvl1pPr>
              <a:defRPr>
                <a:solidFill>
                  <a:srgbClr val="00205C"/>
                </a:solidFill>
              </a:defRPr>
            </a:lvl1pPr>
          </a:lstStyle>
          <a:p>
            <a:endParaRPr lang="en-US"/>
          </a:p>
        </p:txBody>
      </p:sp>
      <p:sp>
        <p:nvSpPr>
          <p:cNvPr id="6" name="Slide Number Placeholder 5">
            <a:extLst>
              <a:ext uri="{FF2B5EF4-FFF2-40B4-BE49-F238E27FC236}">
                <a16:creationId xmlns:a16="http://schemas.microsoft.com/office/drawing/2014/main" id="{4575BC04-F0CE-8849-A980-148AB3F0DCBE}"/>
              </a:ext>
            </a:extLst>
          </p:cNvPr>
          <p:cNvSpPr>
            <a:spLocks noGrp="1"/>
          </p:cNvSpPr>
          <p:nvPr>
            <p:ph type="sldNum" sz="quarter" idx="12"/>
          </p:nvPr>
        </p:nvSpPr>
        <p:spPr/>
        <p:txBody>
          <a:bodyPr/>
          <a:lstStyle>
            <a:lvl1pPr>
              <a:defRPr>
                <a:solidFill>
                  <a:srgbClr val="00205C"/>
                </a:solidFill>
              </a:defRPr>
            </a:lvl1pPr>
          </a:lstStyle>
          <a:p>
            <a:fld id="{714BF2E0-EE3B-6A4E-9FB9-82DE86E1F02F}" type="slidenum">
              <a:rPr lang="en-US" smtClean="0"/>
              <a:pPr/>
              <a:t>‹#›</a:t>
            </a:fld>
            <a:endParaRPr lang="en-US"/>
          </a:p>
        </p:txBody>
      </p:sp>
      <p:cxnSp>
        <p:nvCxnSpPr>
          <p:cNvPr id="8" name="Straight Connector 7">
            <a:extLst>
              <a:ext uri="{FF2B5EF4-FFF2-40B4-BE49-F238E27FC236}">
                <a16:creationId xmlns:a16="http://schemas.microsoft.com/office/drawing/2014/main" id="{7D44C24D-3004-F049-AA07-7BC498D28F53}"/>
              </a:ext>
            </a:extLst>
          </p:cNvPr>
          <p:cNvCxnSpPr>
            <a:cxnSpLocks/>
          </p:cNvCxnSpPr>
          <p:nvPr userDrawn="1"/>
        </p:nvCxnSpPr>
        <p:spPr>
          <a:xfrm>
            <a:off x="457200" y="457200"/>
            <a:ext cx="11277600" cy="0"/>
          </a:xfrm>
          <a:prstGeom prst="line">
            <a:avLst/>
          </a:prstGeom>
          <a:ln w="19050">
            <a:solidFill>
              <a:srgbClr val="00205C"/>
            </a:solidFill>
          </a:ln>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id="{8D1B0992-9F08-4D46-9772-C6DCA591D5B0}"/>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457203" y="6000906"/>
            <a:ext cx="1828798" cy="556813"/>
          </a:xfrm>
          <a:prstGeom prst="rect">
            <a:avLst/>
          </a:prstGeom>
        </p:spPr>
      </p:pic>
    </p:spTree>
    <p:extLst>
      <p:ext uri="{BB962C8B-B14F-4D97-AF65-F5344CB8AC3E}">
        <p14:creationId xmlns:p14="http://schemas.microsoft.com/office/powerpoint/2010/main" val="20555245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Quote">
    <p:bg>
      <p:bgPr>
        <a:solidFill>
          <a:srgbClr val="00205C"/>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A7EC86-78C9-4D4A-AF51-6E9B4717964B}"/>
              </a:ext>
            </a:extLst>
          </p:cNvPr>
          <p:cNvSpPr>
            <a:spLocks noGrp="1"/>
          </p:cNvSpPr>
          <p:nvPr>
            <p:ph type="title" hasCustomPrompt="1"/>
          </p:nvPr>
        </p:nvSpPr>
        <p:spPr>
          <a:xfrm>
            <a:off x="457200" y="1846372"/>
            <a:ext cx="9700351" cy="2743200"/>
          </a:xfrm>
        </p:spPr>
        <p:txBody>
          <a:bodyPr anchor="t" anchorCtr="0">
            <a:normAutofit/>
          </a:bodyPr>
          <a:lstStyle>
            <a:lvl1pPr marL="228600" indent="-228600">
              <a:defRPr sz="4000">
                <a:solidFill>
                  <a:srgbClr val="009ADE"/>
                </a:solidFill>
              </a:defRPr>
            </a:lvl1pPr>
          </a:lstStyle>
          <a:p>
            <a:r>
              <a:rPr lang="en-US" dirty="0"/>
              <a:t>Click to edit Master </a:t>
            </a:r>
            <a:br>
              <a:rPr lang="en-US" dirty="0"/>
            </a:br>
            <a:r>
              <a:rPr lang="en-US" dirty="0"/>
              <a:t>title style</a:t>
            </a:r>
          </a:p>
        </p:txBody>
      </p:sp>
      <p:sp>
        <p:nvSpPr>
          <p:cNvPr id="5" name="Footer Placeholder 4">
            <a:extLst>
              <a:ext uri="{FF2B5EF4-FFF2-40B4-BE49-F238E27FC236}">
                <a16:creationId xmlns:a16="http://schemas.microsoft.com/office/drawing/2014/main" id="{887851D9-B58C-E14B-8E26-15AD7279E7D0}"/>
              </a:ext>
            </a:extLst>
          </p:cNvPr>
          <p:cNvSpPr>
            <a:spLocks noGrp="1"/>
          </p:cNvSpPr>
          <p:nvPr>
            <p:ph type="ftr" sz="quarter" idx="11"/>
          </p:nvPr>
        </p:nvSpPr>
        <p:spPr/>
        <p:txBody>
          <a:bodyPr/>
          <a:lstStyle>
            <a:lvl1pPr>
              <a:defRPr>
                <a:solidFill>
                  <a:schemeClr val="bg1"/>
                </a:solidFill>
              </a:defRPr>
            </a:lvl1pPr>
          </a:lstStyle>
          <a:p>
            <a:endParaRPr lang="en-US"/>
          </a:p>
        </p:txBody>
      </p:sp>
      <p:sp>
        <p:nvSpPr>
          <p:cNvPr id="6" name="Slide Number Placeholder 5">
            <a:extLst>
              <a:ext uri="{FF2B5EF4-FFF2-40B4-BE49-F238E27FC236}">
                <a16:creationId xmlns:a16="http://schemas.microsoft.com/office/drawing/2014/main" id="{4575BC04-F0CE-8849-A980-148AB3F0DCBE}"/>
              </a:ext>
            </a:extLst>
          </p:cNvPr>
          <p:cNvSpPr>
            <a:spLocks noGrp="1"/>
          </p:cNvSpPr>
          <p:nvPr>
            <p:ph type="sldNum" sz="quarter" idx="12"/>
          </p:nvPr>
        </p:nvSpPr>
        <p:spPr/>
        <p:txBody>
          <a:bodyPr/>
          <a:lstStyle>
            <a:lvl1pPr>
              <a:defRPr>
                <a:solidFill>
                  <a:schemeClr val="bg1"/>
                </a:solidFill>
              </a:defRPr>
            </a:lvl1pPr>
          </a:lstStyle>
          <a:p>
            <a:fld id="{714BF2E0-EE3B-6A4E-9FB9-82DE86E1F02F}" type="slidenum">
              <a:rPr lang="en-US" smtClean="0"/>
              <a:pPr/>
              <a:t>‹#›</a:t>
            </a:fld>
            <a:endParaRPr lang="en-US"/>
          </a:p>
        </p:txBody>
      </p:sp>
      <p:cxnSp>
        <p:nvCxnSpPr>
          <p:cNvPr id="8" name="Straight Connector 7">
            <a:extLst>
              <a:ext uri="{FF2B5EF4-FFF2-40B4-BE49-F238E27FC236}">
                <a16:creationId xmlns:a16="http://schemas.microsoft.com/office/drawing/2014/main" id="{7D44C24D-3004-F049-AA07-7BC498D28F53}"/>
              </a:ext>
            </a:extLst>
          </p:cNvPr>
          <p:cNvCxnSpPr>
            <a:cxnSpLocks/>
          </p:cNvCxnSpPr>
          <p:nvPr userDrawn="1"/>
        </p:nvCxnSpPr>
        <p:spPr>
          <a:xfrm>
            <a:off x="457200" y="457200"/>
            <a:ext cx="1127760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4" name="Text Placeholder 3">
            <a:extLst>
              <a:ext uri="{FF2B5EF4-FFF2-40B4-BE49-F238E27FC236}">
                <a16:creationId xmlns:a16="http://schemas.microsoft.com/office/drawing/2014/main" id="{19A20877-C6F5-D948-A95F-D08C52CB3591}"/>
              </a:ext>
            </a:extLst>
          </p:cNvPr>
          <p:cNvSpPr>
            <a:spLocks noGrp="1"/>
          </p:cNvSpPr>
          <p:nvPr>
            <p:ph type="body" sz="quarter" idx="13" hasCustomPrompt="1"/>
          </p:nvPr>
        </p:nvSpPr>
        <p:spPr>
          <a:xfrm>
            <a:off x="457200" y="4734772"/>
            <a:ext cx="9700351" cy="760413"/>
          </a:xfrm>
        </p:spPr>
        <p:txBody>
          <a:bodyPr/>
          <a:lstStyle>
            <a:lvl1pPr marL="0" indent="0">
              <a:buNone/>
              <a:defRPr b="1" i="0">
                <a:solidFill>
                  <a:schemeClr val="bg1"/>
                </a:solidFill>
                <a:latin typeface="Calibri" panose="020F0502020204030204" pitchFamily="34" charset="0"/>
                <a:cs typeface="Calibri" panose="020F0502020204030204" pitchFamily="34" charset="0"/>
              </a:defRPr>
            </a:lvl1pPr>
            <a:lvl2pPr marL="457200" indent="0">
              <a:buFont typeface="Arial" panose="020B0604020202020204" pitchFamily="34" charset="0"/>
              <a:buNone/>
              <a:defRPr>
                <a:solidFill>
                  <a:schemeClr val="bg1"/>
                </a:solidFill>
              </a:defRPr>
            </a:lvl2pPr>
          </a:lstStyle>
          <a:p>
            <a:pPr lvl="0"/>
            <a:r>
              <a:rPr lang="en-US" dirty="0"/>
              <a:t>CLICK TO EDIT MASTER TEXT STYLES</a:t>
            </a:r>
          </a:p>
        </p:txBody>
      </p:sp>
      <p:pic>
        <p:nvPicPr>
          <p:cNvPr id="7" name="Picture 6">
            <a:extLst>
              <a:ext uri="{FF2B5EF4-FFF2-40B4-BE49-F238E27FC236}">
                <a16:creationId xmlns:a16="http://schemas.microsoft.com/office/drawing/2014/main" id="{1ECEC661-474A-1A4C-9F57-9C28C3FE5F4E}"/>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457204" y="6000906"/>
            <a:ext cx="1828795" cy="556811"/>
          </a:xfrm>
          <a:prstGeom prst="rect">
            <a:avLst/>
          </a:prstGeom>
        </p:spPr>
      </p:pic>
    </p:spTree>
    <p:extLst>
      <p:ext uri="{BB962C8B-B14F-4D97-AF65-F5344CB8AC3E}">
        <p14:creationId xmlns:p14="http://schemas.microsoft.com/office/powerpoint/2010/main" val="16093401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arge text_navy">
    <p:bg>
      <p:bgPr>
        <a:solidFill>
          <a:srgbClr val="00205C"/>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A7EC86-78C9-4D4A-AF51-6E9B4717964B}"/>
              </a:ext>
            </a:extLst>
          </p:cNvPr>
          <p:cNvSpPr>
            <a:spLocks noGrp="1"/>
          </p:cNvSpPr>
          <p:nvPr>
            <p:ph type="title"/>
          </p:nvPr>
        </p:nvSpPr>
        <p:spPr>
          <a:xfrm>
            <a:off x="457200" y="1139590"/>
            <a:ext cx="9700351" cy="219810"/>
          </a:xfrm>
        </p:spPr>
        <p:txBody>
          <a:bodyPr anchor="t" anchorCtr="0">
            <a:normAutofit/>
          </a:bodyPr>
          <a:lstStyle>
            <a:lvl1pPr marL="0" indent="0">
              <a:defRPr sz="1400">
                <a:solidFill>
                  <a:schemeClr val="bg1"/>
                </a:solidFill>
              </a:defRPr>
            </a:lvl1pPr>
          </a:lstStyle>
          <a:p>
            <a:r>
              <a:rPr lang="en-US"/>
              <a:t>Click to edit Master title style</a:t>
            </a:r>
            <a:endParaRPr lang="en-US" dirty="0"/>
          </a:p>
        </p:txBody>
      </p:sp>
      <p:sp>
        <p:nvSpPr>
          <p:cNvPr id="5" name="Footer Placeholder 4">
            <a:extLst>
              <a:ext uri="{FF2B5EF4-FFF2-40B4-BE49-F238E27FC236}">
                <a16:creationId xmlns:a16="http://schemas.microsoft.com/office/drawing/2014/main" id="{887851D9-B58C-E14B-8E26-15AD7279E7D0}"/>
              </a:ext>
            </a:extLst>
          </p:cNvPr>
          <p:cNvSpPr>
            <a:spLocks noGrp="1"/>
          </p:cNvSpPr>
          <p:nvPr>
            <p:ph type="ftr" sz="quarter" idx="11"/>
          </p:nvPr>
        </p:nvSpPr>
        <p:spPr/>
        <p:txBody>
          <a:bodyPr/>
          <a:lstStyle>
            <a:lvl1pPr>
              <a:defRPr>
                <a:solidFill>
                  <a:schemeClr val="bg1"/>
                </a:solidFill>
              </a:defRPr>
            </a:lvl1pPr>
          </a:lstStyle>
          <a:p>
            <a:endParaRPr lang="en-US"/>
          </a:p>
        </p:txBody>
      </p:sp>
      <p:sp>
        <p:nvSpPr>
          <p:cNvPr id="6" name="Slide Number Placeholder 5">
            <a:extLst>
              <a:ext uri="{FF2B5EF4-FFF2-40B4-BE49-F238E27FC236}">
                <a16:creationId xmlns:a16="http://schemas.microsoft.com/office/drawing/2014/main" id="{4575BC04-F0CE-8849-A980-148AB3F0DCBE}"/>
              </a:ext>
            </a:extLst>
          </p:cNvPr>
          <p:cNvSpPr>
            <a:spLocks noGrp="1"/>
          </p:cNvSpPr>
          <p:nvPr>
            <p:ph type="sldNum" sz="quarter" idx="12"/>
          </p:nvPr>
        </p:nvSpPr>
        <p:spPr/>
        <p:txBody>
          <a:bodyPr/>
          <a:lstStyle>
            <a:lvl1pPr>
              <a:defRPr>
                <a:solidFill>
                  <a:schemeClr val="bg1"/>
                </a:solidFill>
              </a:defRPr>
            </a:lvl1pPr>
          </a:lstStyle>
          <a:p>
            <a:fld id="{714BF2E0-EE3B-6A4E-9FB9-82DE86E1F02F}" type="slidenum">
              <a:rPr lang="en-US" smtClean="0"/>
              <a:pPr/>
              <a:t>‹#›</a:t>
            </a:fld>
            <a:endParaRPr lang="en-US"/>
          </a:p>
        </p:txBody>
      </p:sp>
      <p:cxnSp>
        <p:nvCxnSpPr>
          <p:cNvPr id="8" name="Straight Connector 7">
            <a:extLst>
              <a:ext uri="{FF2B5EF4-FFF2-40B4-BE49-F238E27FC236}">
                <a16:creationId xmlns:a16="http://schemas.microsoft.com/office/drawing/2014/main" id="{7D44C24D-3004-F049-AA07-7BC498D28F53}"/>
              </a:ext>
            </a:extLst>
          </p:cNvPr>
          <p:cNvCxnSpPr>
            <a:cxnSpLocks/>
          </p:cNvCxnSpPr>
          <p:nvPr userDrawn="1"/>
        </p:nvCxnSpPr>
        <p:spPr>
          <a:xfrm>
            <a:off x="457200" y="457200"/>
            <a:ext cx="1127760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4" name="Text Placeholder 3">
            <a:extLst>
              <a:ext uri="{FF2B5EF4-FFF2-40B4-BE49-F238E27FC236}">
                <a16:creationId xmlns:a16="http://schemas.microsoft.com/office/drawing/2014/main" id="{19A20877-C6F5-D948-A95F-D08C52CB3591}"/>
              </a:ext>
            </a:extLst>
          </p:cNvPr>
          <p:cNvSpPr>
            <a:spLocks noGrp="1"/>
          </p:cNvSpPr>
          <p:nvPr>
            <p:ph type="body" sz="quarter" idx="13" hasCustomPrompt="1"/>
          </p:nvPr>
        </p:nvSpPr>
        <p:spPr>
          <a:xfrm>
            <a:off x="457200" y="1574800"/>
            <a:ext cx="9700351" cy="3920385"/>
          </a:xfrm>
        </p:spPr>
        <p:txBody>
          <a:bodyPr>
            <a:normAutofit/>
          </a:bodyPr>
          <a:lstStyle>
            <a:lvl1pPr marL="0" indent="0">
              <a:spcBef>
                <a:spcPts val="1800"/>
              </a:spcBef>
              <a:buNone/>
              <a:defRPr sz="4000" b="0" i="0">
                <a:solidFill>
                  <a:srgbClr val="009ADE"/>
                </a:solidFill>
                <a:latin typeface="Calibri" panose="020F0502020204030204" pitchFamily="34" charset="0"/>
                <a:cs typeface="Calibri" panose="020F0502020204030204" pitchFamily="34" charset="0"/>
              </a:defRPr>
            </a:lvl1pPr>
            <a:lvl2pPr marL="457200" indent="0">
              <a:buFont typeface="Arial" panose="020B0604020202020204" pitchFamily="34" charset="0"/>
              <a:buNone/>
              <a:defRPr>
                <a:solidFill>
                  <a:schemeClr val="bg1"/>
                </a:solidFill>
              </a:defRPr>
            </a:lvl2pPr>
          </a:lstStyle>
          <a:p>
            <a:pPr lvl="0"/>
            <a:r>
              <a:rPr lang="en-US" dirty="0"/>
              <a:t>Click to edit master text styles</a:t>
            </a:r>
          </a:p>
        </p:txBody>
      </p:sp>
      <p:pic>
        <p:nvPicPr>
          <p:cNvPr id="7" name="Picture 6">
            <a:extLst>
              <a:ext uri="{FF2B5EF4-FFF2-40B4-BE49-F238E27FC236}">
                <a16:creationId xmlns:a16="http://schemas.microsoft.com/office/drawing/2014/main" id="{1ECEC661-474A-1A4C-9F57-9C28C3FE5F4E}"/>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457204" y="6000906"/>
            <a:ext cx="1828795" cy="556811"/>
          </a:xfrm>
          <a:prstGeom prst="rect">
            <a:avLst/>
          </a:prstGeom>
        </p:spPr>
      </p:pic>
    </p:spTree>
    <p:extLst>
      <p:ext uri="{BB962C8B-B14F-4D97-AF65-F5344CB8AC3E}">
        <p14:creationId xmlns:p14="http://schemas.microsoft.com/office/powerpoint/2010/main" val="40406884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arge text ">
    <p:bg>
      <p:bgPr>
        <a:solidFill>
          <a:srgbClr val="DDEFF9"/>
        </a:solidFill>
        <a:effectLst/>
      </p:bgPr>
    </p:bg>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887851D9-B58C-E14B-8E26-15AD7279E7D0}"/>
              </a:ext>
            </a:extLst>
          </p:cNvPr>
          <p:cNvSpPr>
            <a:spLocks noGrp="1"/>
          </p:cNvSpPr>
          <p:nvPr>
            <p:ph type="ftr" sz="quarter" idx="11"/>
          </p:nvPr>
        </p:nvSpPr>
        <p:spPr/>
        <p:txBody>
          <a:bodyPr/>
          <a:lstStyle>
            <a:lvl1pPr>
              <a:defRPr>
                <a:solidFill>
                  <a:srgbClr val="00205C"/>
                </a:solidFill>
              </a:defRPr>
            </a:lvl1pPr>
          </a:lstStyle>
          <a:p>
            <a:endParaRPr lang="en-US"/>
          </a:p>
        </p:txBody>
      </p:sp>
      <p:sp>
        <p:nvSpPr>
          <p:cNvPr id="6" name="Slide Number Placeholder 5">
            <a:extLst>
              <a:ext uri="{FF2B5EF4-FFF2-40B4-BE49-F238E27FC236}">
                <a16:creationId xmlns:a16="http://schemas.microsoft.com/office/drawing/2014/main" id="{4575BC04-F0CE-8849-A980-148AB3F0DCBE}"/>
              </a:ext>
            </a:extLst>
          </p:cNvPr>
          <p:cNvSpPr>
            <a:spLocks noGrp="1"/>
          </p:cNvSpPr>
          <p:nvPr>
            <p:ph type="sldNum" sz="quarter" idx="12"/>
          </p:nvPr>
        </p:nvSpPr>
        <p:spPr/>
        <p:txBody>
          <a:bodyPr/>
          <a:lstStyle>
            <a:lvl1pPr>
              <a:defRPr>
                <a:solidFill>
                  <a:srgbClr val="00205C"/>
                </a:solidFill>
              </a:defRPr>
            </a:lvl1pPr>
          </a:lstStyle>
          <a:p>
            <a:fld id="{714BF2E0-EE3B-6A4E-9FB9-82DE86E1F02F}" type="slidenum">
              <a:rPr lang="en-US" smtClean="0"/>
              <a:pPr/>
              <a:t>‹#›</a:t>
            </a:fld>
            <a:endParaRPr lang="en-US"/>
          </a:p>
        </p:txBody>
      </p:sp>
      <p:cxnSp>
        <p:nvCxnSpPr>
          <p:cNvPr id="8" name="Straight Connector 7">
            <a:extLst>
              <a:ext uri="{FF2B5EF4-FFF2-40B4-BE49-F238E27FC236}">
                <a16:creationId xmlns:a16="http://schemas.microsoft.com/office/drawing/2014/main" id="{7D44C24D-3004-F049-AA07-7BC498D28F53}"/>
              </a:ext>
            </a:extLst>
          </p:cNvPr>
          <p:cNvCxnSpPr>
            <a:cxnSpLocks/>
          </p:cNvCxnSpPr>
          <p:nvPr userDrawn="1"/>
        </p:nvCxnSpPr>
        <p:spPr>
          <a:xfrm>
            <a:off x="457200" y="457200"/>
            <a:ext cx="11277600" cy="0"/>
          </a:xfrm>
          <a:prstGeom prst="line">
            <a:avLst/>
          </a:prstGeom>
          <a:ln w="19050">
            <a:solidFill>
              <a:srgbClr val="00205C"/>
            </a:solidFill>
          </a:ln>
        </p:spPr>
        <p:style>
          <a:lnRef idx="1">
            <a:schemeClr val="accent1"/>
          </a:lnRef>
          <a:fillRef idx="0">
            <a:schemeClr val="accent1"/>
          </a:fillRef>
          <a:effectRef idx="0">
            <a:schemeClr val="accent1"/>
          </a:effectRef>
          <a:fontRef idx="minor">
            <a:schemeClr val="tx1"/>
          </a:fontRef>
        </p:style>
      </p:cxnSp>
      <p:sp>
        <p:nvSpPr>
          <p:cNvPr id="4" name="Text Placeholder 3">
            <a:extLst>
              <a:ext uri="{FF2B5EF4-FFF2-40B4-BE49-F238E27FC236}">
                <a16:creationId xmlns:a16="http://schemas.microsoft.com/office/drawing/2014/main" id="{19A20877-C6F5-D948-A95F-D08C52CB3591}"/>
              </a:ext>
            </a:extLst>
          </p:cNvPr>
          <p:cNvSpPr>
            <a:spLocks noGrp="1"/>
          </p:cNvSpPr>
          <p:nvPr>
            <p:ph type="body" sz="quarter" idx="13" hasCustomPrompt="1"/>
          </p:nvPr>
        </p:nvSpPr>
        <p:spPr>
          <a:xfrm>
            <a:off x="457200" y="4229051"/>
            <a:ext cx="7020558" cy="760413"/>
          </a:xfrm>
        </p:spPr>
        <p:txBody>
          <a:bodyPr/>
          <a:lstStyle>
            <a:lvl1pPr marL="0" indent="0">
              <a:buNone/>
              <a:defRPr b="1" i="0">
                <a:solidFill>
                  <a:srgbClr val="00205C"/>
                </a:solidFill>
                <a:latin typeface="Calibri" panose="020F0502020204030204" pitchFamily="34" charset="0"/>
                <a:cs typeface="Calibri" panose="020F0502020204030204" pitchFamily="34" charset="0"/>
              </a:defRPr>
            </a:lvl1pPr>
            <a:lvl2pPr marL="457200" indent="0">
              <a:buFont typeface="Arial" panose="020B0604020202020204" pitchFamily="34" charset="0"/>
              <a:buNone/>
              <a:defRPr>
                <a:solidFill>
                  <a:schemeClr val="bg1"/>
                </a:solidFill>
              </a:defRPr>
            </a:lvl2pPr>
          </a:lstStyle>
          <a:p>
            <a:pPr lvl="0"/>
            <a:r>
              <a:rPr lang="en-US" dirty="0"/>
              <a:t>CLICK TO EDIT MASTER TEXT STYLES</a:t>
            </a:r>
          </a:p>
        </p:txBody>
      </p:sp>
      <p:pic>
        <p:nvPicPr>
          <p:cNvPr id="7" name="Picture 6">
            <a:extLst>
              <a:ext uri="{FF2B5EF4-FFF2-40B4-BE49-F238E27FC236}">
                <a16:creationId xmlns:a16="http://schemas.microsoft.com/office/drawing/2014/main" id="{1ECEC661-474A-1A4C-9F57-9C28C3FE5F4E}"/>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457205" y="6000906"/>
            <a:ext cx="1828792" cy="556811"/>
          </a:xfrm>
          <a:prstGeom prst="rect">
            <a:avLst/>
          </a:prstGeom>
        </p:spPr>
      </p:pic>
      <p:sp>
        <p:nvSpPr>
          <p:cNvPr id="9" name="Picture Placeholder 11">
            <a:extLst>
              <a:ext uri="{FF2B5EF4-FFF2-40B4-BE49-F238E27FC236}">
                <a16:creationId xmlns:a16="http://schemas.microsoft.com/office/drawing/2014/main" id="{9DD4EE67-57B6-3E41-9A9B-D3C3BD8E5C0B}"/>
              </a:ext>
            </a:extLst>
          </p:cNvPr>
          <p:cNvSpPr>
            <a:spLocks noGrp="1"/>
          </p:cNvSpPr>
          <p:nvPr>
            <p:ph type="pic" sz="quarter" idx="14"/>
          </p:nvPr>
        </p:nvSpPr>
        <p:spPr>
          <a:xfrm>
            <a:off x="7760800" y="1551943"/>
            <a:ext cx="3973999" cy="3477249"/>
          </a:xfrm>
        </p:spPr>
        <p:txBody>
          <a:bodyPr/>
          <a:lstStyle>
            <a:lvl1pPr marL="0" indent="0">
              <a:buNone/>
              <a:defRPr/>
            </a:lvl1pPr>
          </a:lstStyle>
          <a:p>
            <a:r>
              <a:rPr lang="en-US"/>
              <a:t>Drag picture to placeholder or click icon to add</a:t>
            </a:r>
          </a:p>
        </p:txBody>
      </p:sp>
      <p:sp>
        <p:nvSpPr>
          <p:cNvPr id="11" name="Title 1">
            <a:extLst>
              <a:ext uri="{FF2B5EF4-FFF2-40B4-BE49-F238E27FC236}">
                <a16:creationId xmlns:a16="http://schemas.microsoft.com/office/drawing/2014/main" id="{7DA67AD6-D8C7-B74A-B8D9-C0B4BE696ED5}"/>
              </a:ext>
            </a:extLst>
          </p:cNvPr>
          <p:cNvSpPr txBox="1">
            <a:spLocks/>
          </p:cNvSpPr>
          <p:nvPr userDrawn="1"/>
        </p:nvSpPr>
        <p:spPr>
          <a:xfrm>
            <a:off x="457201" y="1139590"/>
            <a:ext cx="7305040" cy="219810"/>
          </a:xfrm>
          <a:prstGeom prst="rect">
            <a:avLst/>
          </a:prstGeom>
        </p:spPr>
        <p:txBody>
          <a:bodyPr vert="horz" lIns="0" tIns="0" rIns="0" bIns="0" rtlCol="0" anchor="t" anchorCtr="0">
            <a:normAutofit/>
          </a:bodyPr>
          <a:lstStyle>
            <a:lvl1pPr marL="0" indent="0" algn="l" defTabSz="914400" rtl="0" eaLnBrk="1" latinLnBrk="0" hangingPunct="1">
              <a:lnSpc>
                <a:spcPct val="90000"/>
              </a:lnSpc>
              <a:spcBef>
                <a:spcPct val="0"/>
              </a:spcBef>
              <a:buNone/>
              <a:defRPr sz="1400" b="0" i="0" kern="1200">
                <a:solidFill>
                  <a:schemeClr val="bg1"/>
                </a:solidFill>
                <a:latin typeface="+mn-lt"/>
                <a:ea typeface="+mj-ea"/>
                <a:cs typeface="+mj-cs"/>
              </a:defRPr>
            </a:lvl1pPr>
          </a:lstStyle>
          <a:p>
            <a:r>
              <a:rPr lang="en-US">
                <a:solidFill>
                  <a:srgbClr val="00205C"/>
                </a:solidFill>
              </a:rPr>
              <a:t>Click to edit Master title style</a:t>
            </a:r>
          </a:p>
        </p:txBody>
      </p:sp>
      <p:sp>
        <p:nvSpPr>
          <p:cNvPr id="12" name="Text Placeholder 3">
            <a:extLst>
              <a:ext uri="{FF2B5EF4-FFF2-40B4-BE49-F238E27FC236}">
                <a16:creationId xmlns:a16="http://schemas.microsoft.com/office/drawing/2014/main" id="{24CB5F0B-02BD-614A-851C-63011963ECDA}"/>
              </a:ext>
            </a:extLst>
          </p:cNvPr>
          <p:cNvSpPr>
            <a:spLocks noGrp="1"/>
          </p:cNvSpPr>
          <p:nvPr>
            <p:ph type="body" sz="quarter" idx="15" hasCustomPrompt="1"/>
          </p:nvPr>
        </p:nvSpPr>
        <p:spPr>
          <a:xfrm>
            <a:off x="457201" y="1574801"/>
            <a:ext cx="7020559" cy="2654250"/>
          </a:xfrm>
        </p:spPr>
        <p:txBody>
          <a:bodyPr>
            <a:normAutofit/>
          </a:bodyPr>
          <a:lstStyle>
            <a:lvl1pPr marL="0" indent="0">
              <a:spcBef>
                <a:spcPts val="1800"/>
              </a:spcBef>
              <a:buNone/>
              <a:defRPr sz="4000" b="0" i="0">
                <a:solidFill>
                  <a:srgbClr val="00205C"/>
                </a:solidFill>
                <a:latin typeface="Calibri" panose="020F0502020204030204" pitchFamily="34" charset="0"/>
                <a:cs typeface="Calibri" panose="020F0502020204030204" pitchFamily="34" charset="0"/>
              </a:defRPr>
            </a:lvl1pPr>
            <a:lvl2pPr marL="457200" indent="0">
              <a:buFont typeface="Arial" panose="020B0604020202020204" pitchFamily="34" charset="0"/>
              <a:buNone/>
              <a:defRPr>
                <a:solidFill>
                  <a:schemeClr val="bg1"/>
                </a:solidFill>
              </a:defRPr>
            </a:lvl2pPr>
          </a:lstStyle>
          <a:p>
            <a:pPr lvl="0"/>
            <a:r>
              <a:rPr lang="en-US" dirty="0"/>
              <a:t>Click to edit master text styles</a:t>
            </a:r>
          </a:p>
        </p:txBody>
      </p:sp>
    </p:spTree>
    <p:extLst>
      <p:ext uri="{BB962C8B-B14F-4D97-AF65-F5344CB8AC3E}">
        <p14:creationId xmlns:p14="http://schemas.microsoft.com/office/powerpoint/2010/main" val="681637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881B538-2004-A148-91A7-DDAD8DCB0CAC}"/>
              </a:ext>
            </a:extLst>
          </p:cNvPr>
          <p:cNvSpPr>
            <a:spLocks noGrp="1"/>
          </p:cNvSpPr>
          <p:nvPr>
            <p:ph idx="1"/>
          </p:nvPr>
        </p:nvSpPr>
        <p:spPr>
          <a:xfrm>
            <a:off x="192493" y="931653"/>
            <a:ext cx="11773083" cy="546573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BAEF5830-4E1F-5A49-AE5A-AC956905C58E}"/>
              </a:ext>
            </a:extLst>
          </p:cNvPr>
          <p:cNvSpPr>
            <a:spLocks noGrp="1"/>
          </p:cNvSpPr>
          <p:nvPr>
            <p:ph type="sldNum" sz="quarter" idx="12"/>
          </p:nvPr>
        </p:nvSpPr>
        <p:spPr/>
        <p:txBody>
          <a:bodyPr/>
          <a:lstStyle>
            <a:lvl1pPr>
              <a:defRPr>
                <a:solidFill>
                  <a:srgbClr val="00205C"/>
                </a:solidFill>
              </a:defRPr>
            </a:lvl1pPr>
          </a:lstStyle>
          <a:p>
            <a:fld id="{714BF2E0-EE3B-6A4E-9FB9-82DE86E1F02F}" type="slidenum">
              <a:rPr lang="en-US" smtClean="0"/>
              <a:pPr/>
              <a:t>‹#›</a:t>
            </a:fld>
            <a:endParaRPr lang="en-US"/>
          </a:p>
        </p:txBody>
      </p:sp>
      <p:sp>
        <p:nvSpPr>
          <p:cNvPr id="4" name="Title 1">
            <a:extLst>
              <a:ext uri="{FF2B5EF4-FFF2-40B4-BE49-F238E27FC236}">
                <a16:creationId xmlns:a16="http://schemas.microsoft.com/office/drawing/2014/main" id="{90014608-9125-2581-349F-2F64D68286A5}"/>
              </a:ext>
            </a:extLst>
          </p:cNvPr>
          <p:cNvSpPr>
            <a:spLocks noGrp="1"/>
          </p:cNvSpPr>
          <p:nvPr>
            <p:ph type="title"/>
          </p:nvPr>
        </p:nvSpPr>
        <p:spPr>
          <a:xfrm>
            <a:off x="88900" y="83478"/>
            <a:ext cx="11976100" cy="774700"/>
          </a:xfrm>
        </p:spPr>
        <p:txBody>
          <a:bodyPr>
            <a:normAutofit/>
          </a:bodyPr>
          <a:lstStyle/>
          <a:p>
            <a:endParaRPr lang="en-GB" sz="3000" dirty="0"/>
          </a:p>
        </p:txBody>
      </p:sp>
      <p:cxnSp>
        <p:nvCxnSpPr>
          <p:cNvPr id="5" name="Straight Connector 4">
            <a:extLst>
              <a:ext uri="{FF2B5EF4-FFF2-40B4-BE49-F238E27FC236}">
                <a16:creationId xmlns:a16="http://schemas.microsoft.com/office/drawing/2014/main" id="{82DD3D67-CA38-7368-6922-B5D2770AE94E}"/>
              </a:ext>
            </a:extLst>
          </p:cNvPr>
          <p:cNvCxnSpPr/>
          <p:nvPr userDrawn="1"/>
        </p:nvCxnSpPr>
        <p:spPr>
          <a:xfrm>
            <a:off x="192494" y="792478"/>
            <a:ext cx="11773083" cy="0"/>
          </a:xfrm>
          <a:prstGeom prst="line">
            <a:avLst/>
          </a:prstGeom>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814398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 photos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F2964F-381C-7B4D-833B-E524C78820A6}"/>
              </a:ext>
            </a:extLst>
          </p:cNvPr>
          <p:cNvSpPr>
            <a:spLocks noGrp="1"/>
          </p:cNvSpPr>
          <p:nvPr>
            <p:ph type="title"/>
          </p:nvPr>
        </p:nvSpPr>
        <p:spPr>
          <a:xfrm>
            <a:off x="457200" y="685800"/>
            <a:ext cx="11277600" cy="563877"/>
          </a:xfrm>
        </p:spPr>
        <p:txBody>
          <a:bodyPr/>
          <a:lstStyle>
            <a:lvl1pPr>
              <a:defRPr>
                <a:solidFill>
                  <a:srgbClr val="00205C"/>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881B538-2004-A148-91A7-DDAD8DCB0CAC}"/>
              </a:ext>
            </a:extLst>
          </p:cNvPr>
          <p:cNvSpPr>
            <a:spLocks noGrp="1"/>
          </p:cNvSpPr>
          <p:nvPr>
            <p:ph idx="1"/>
          </p:nvPr>
        </p:nvSpPr>
        <p:spPr>
          <a:xfrm>
            <a:off x="457199" y="4979393"/>
            <a:ext cx="3657600" cy="882921"/>
          </a:xfrm>
        </p:spPr>
        <p:txBody>
          <a:bodyPr>
            <a:normAutofit/>
          </a:bodyPr>
          <a:lstStyle>
            <a:lvl1pPr marL="0" indent="0">
              <a:buNone/>
              <a:defRPr sz="1200" b="0">
                <a:latin typeface="+mj-lt"/>
              </a:defRPr>
            </a:lvl1pPr>
          </a:lstStyle>
          <a:p>
            <a:pPr lvl="0"/>
            <a:r>
              <a:rPr lang="en-US"/>
              <a:t>Click to edit Master text styles</a:t>
            </a:r>
          </a:p>
        </p:txBody>
      </p:sp>
      <p:sp>
        <p:nvSpPr>
          <p:cNvPr id="6" name="Slide Number Placeholder 5">
            <a:extLst>
              <a:ext uri="{FF2B5EF4-FFF2-40B4-BE49-F238E27FC236}">
                <a16:creationId xmlns:a16="http://schemas.microsoft.com/office/drawing/2014/main" id="{BAEF5830-4E1F-5A49-AE5A-AC956905C58E}"/>
              </a:ext>
            </a:extLst>
          </p:cNvPr>
          <p:cNvSpPr>
            <a:spLocks noGrp="1"/>
          </p:cNvSpPr>
          <p:nvPr>
            <p:ph type="sldNum" sz="quarter" idx="12"/>
          </p:nvPr>
        </p:nvSpPr>
        <p:spPr/>
        <p:txBody>
          <a:bodyPr/>
          <a:lstStyle>
            <a:lvl1pPr>
              <a:defRPr>
                <a:solidFill>
                  <a:srgbClr val="00205C"/>
                </a:solidFill>
              </a:defRPr>
            </a:lvl1pPr>
          </a:lstStyle>
          <a:p>
            <a:fld id="{714BF2E0-EE3B-6A4E-9FB9-82DE86E1F02F}" type="slidenum">
              <a:rPr lang="en-US" smtClean="0"/>
              <a:pPr/>
              <a:t>‹#›</a:t>
            </a:fld>
            <a:endParaRPr lang="en-US"/>
          </a:p>
        </p:txBody>
      </p:sp>
      <p:cxnSp>
        <p:nvCxnSpPr>
          <p:cNvPr id="7" name="Straight Connector 6">
            <a:extLst>
              <a:ext uri="{FF2B5EF4-FFF2-40B4-BE49-F238E27FC236}">
                <a16:creationId xmlns:a16="http://schemas.microsoft.com/office/drawing/2014/main" id="{ABBF25AF-1AFC-F84B-8963-B94D2AEA127A}"/>
              </a:ext>
            </a:extLst>
          </p:cNvPr>
          <p:cNvCxnSpPr>
            <a:cxnSpLocks/>
          </p:cNvCxnSpPr>
          <p:nvPr userDrawn="1"/>
        </p:nvCxnSpPr>
        <p:spPr>
          <a:xfrm>
            <a:off x="457200" y="457200"/>
            <a:ext cx="11277600" cy="0"/>
          </a:xfrm>
          <a:prstGeom prst="line">
            <a:avLst/>
          </a:prstGeom>
          <a:ln w="19050">
            <a:solidFill>
              <a:srgbClr val="00205C"/>
            </a:solidFill>
          </a:ln>
        </p:spPr>
        <p:style>
          <a:lnRef idx="1">
            <a:schemeClr val="accent1"/>
          </a:lnRef>
          <a:fillRef idx="0">
            <a:schemeClr val="accent1"/>
          </a:fillRef>
          <a:effectRef idx="0">
            <a:schemeClr val="accent1"/>
          </a:effectRef>
          <a:fontRef idx="minor">
            <a:schemeClr val="tx1"/>
          </a:fontRef>
        </p:style>
      </p:cxnSp>
      <p:pic>
        <p:nvPicPr>
          <p:cNvPr id="8" name="Picture 7">
            <a:extLst>
              <a:ext uri="{FF2B5EF4-FFF2-40B4-BE49-F238E27FC236}">
                <a16:creationId xmlns:a16="http://schemas.microsoft.com/office/drawing/2014/main" id="{E3EDB005-A3A8-244D-9176-D7DF06EAD0E9}"/>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457204" y="6000906"/>
            <a:ext cx="1828795" cy="556812"/>
          </a:xfrm>
          <a:prstGeom prst="rect">
            <a:avLst/>
          </a:prstGeom>
        </p:spPr>
      </p:pic>
      <p:sp>
        <p:nvSpPr>
          <p:cNvPr id="12" name="Picture Placeholder 11">
            <a:extLst>
              <a:ext uri="{FF2B5EF4-FFF2-40B4-BE49-F238E27FC236}">
                <a16:creationId xmlns:a16="http://schemas.microsoft.com/office/drawing/2014/main" id="{1FE6E48B-14B1-A34F-BE35-F35F8B605456}"/>
              </a:ext>
            </a:extLst>
          </p:cNvPr>
          <p:cNvSpPr>
            <a:spLocks noGrp="1"/>
          </p:cNvSpPr>
          <p:nvPr>
            <p:ph type="pic" sz="quarter" idx="13"/>
          </p:nvPr>
        </p:nvSpPr>
        <p:spPr>
          <a:xfrm>
            <a:off x="457200" y="1600200"/>
            <a:ext cx="3657600" cy="3200400"/>
          </a:xfrm>
        </p:spPr>
        <p:txBody>
          <a:bodyPr/>
          <a:lstStyle>
            <a:lvl1pPr marL="0" indent="0">
              <a:buNone/>
              <a:defRPr/>
            </a:lvl1pPr>
          </a:lstStyle>
          <a:p>
            <a:r>
              <a:rPr lang="en-US"/>
              <a:t>Drag picture to placeholder or click icon to add</a:t>
            </a:r>
          </a:p>
        </p:txBody>
      </p:sp>
      <p:sp>
        <p:nvSpPr>
          <p:cNvPr id="17" name="Picture Placeholder 11">
            <a:extLst>
              <a:ext uri="{FF2B5EF4-FFF2-40B4-BE49-F238E27FC236}">
                <a16:creationId xmlns:a16="http://schemas.microsoft.com/office/drawing/2014/main" id="{8F898B1A-280F-FE45-8D41-1CB270410E7F}"/>
              </a:ext>
            </a:extLst>
          </p:cNvPr>
          <p:cNvSpPr>
            <a:spLocks noGrp="1"/>
          </p:cNvSpPr>
          <p:nvPr>
            <p:ph type="pic" sz="quarter" idx="14"/>
          </p:nvPr>
        </p:nvSpPr>
        <p:spPr>
          <a:xfrm>
            <a:off x="4267200" y="1600200"/>
            <a:ext cx="3657600" cy="3200400"/>
          </a:xfrm>
        </p:spPr>
        <p:txBody>
          <a:bodyPr/>
          <a:lstStyle>
            <a:lvl1pPr marL="0" indent="0">
              <a:buNone/>
              <a:defRPr/>
            </a:lvl1pPr>
          </a:lstStyle>
          <a:p>
            <a:r>
              <a:rPr lang="en-US"/>
              <a:t>Drag picture to placeholder or click icon to add</a:t>
            </a:r>
          </a:p>
        </p:txBody>
      </p:sp>
      <p:sp>
        <p:nvSpPr>
          <p:cNvPr id="18" name="Picture Placeholder 11">
            <a:extLst>
              <a:ext uri="{FF2B5EF4-FFF2-40B4-BE49-F238E27FC236}">
                <a16:creationId xmlns:a16="http://schemas.microsoft.com/office/drawing/2014/main" id="{30F77ACD-9F22-9B44-AE97-B98CCD01BE63}"/>
              </a:ext>
            </a:extLst>
          </p:cNvPr>
          <p:cNvSpPr>
            <a:spLocks noGrp="1"/>
          </p:cNvSpPr>
          <p:nvPr>
            <p:ph type="pic" sz="quarter" idx="15"/>
          </p:nvPr>
        </p:nvSpPr>
        <p:spPr>
          <a:xfrm>
            <a:off x="8077200" y="1600200"/>
            <a:ext cx="3657600" cy="3200400"/>
          </a:xfrm>
        </p:spPr>
        <p:txBody>
          <a:bodyPr/>
          <a:lstStyle>
            <a:lvl1pPr marL="0" indent="0">
              <a:buNone/>
              <a:defRPr/>
            </a:lvl1pPr>
          </a:lstStyle>
          <a:p>
            <a:r>
              <a:rPr lang="en-US"/>
              <a:t>Drag picture to placeholder or click icon to add</a:t>
            </a:r>
          </a:p>
        </p:txBody>
      </p:sp>
      <p:sp>
        <p:nvSpPr>
          <p:cNvPr id="19" name="Content Placeholder 2">
            <a:extLst>
              <a:ext uri="{FF2B5EF4-FFF2-40B4-BE49-F238E27FC236}">
                <a16:creationId xmlns:a16="http://schemas.microsoft.com/office/drawing/2014/main" id="{224E5827-DC51-2E44-A3BF-A892FE8FADC9}"/>
              </a:ext>
            </a:extLst>
          </p:cNvPr>
          <p:cNvSpPr>
            <a:spLocks noGrp="1"/>
          </p:cNvSpPr>
          <p:nvPr>
            <p:ph idx="16"/>
          </p:nvPr>
        </p:nvSpPr>
        <p:spPr>
          <a:xfrm>
            <a:off x="4267199" y="4979393"/>
            <a:ext cx="3657600" cy="882921"/>
          </a:xfrm>
        </p:spPr>
        <p:txBody>
          <a:bodyPr>
            <a:normAutofit/>
          </a:bodyPr>
          <a:lstStyle>
            <a:lvl1pPr marL="0" indent="0">
              <a:buNone/>
              <a:defRPr sz="1200" b="0">
                <a:latin typeface="+mj-lt"/>
              </a:defRPr>
            </a:lvl1pPr>
          </a:lstStyle>
          <a:p>
            <a:pPr lvl="0"/>
            <a:r>
              <a:rPr lang="en-US"/>
              <a:t>Click to edit Master text styles</a:t>
            </a:r>
          </a:p>
        </p:txBody>
      </p:sp>
      <p:sp>
        <p:nvSpPr>
          <p:cNvPr id="20" name="Content Placeholder 2">
            <a:extLst>
              <a:ext uri="{FF2B5EF4-FFF2-40B4-BE49-F238E27FC236}">
                <a16:creationId xmlns:a16="http://schemas.microsoft.com/office/drawing/2014/main" id="{BFF5458C-BD2E-A546-9365-90B8F7ADAED4}"/>
              </a:ext>
            </a:extLst>
          </p:cNvPr>
          <p:cNvSpPr>
            <a:spLocks noGrp="1"/>
          </p:cNvSpPr>
          <p:nvPr>
            <p:ph idx="17"/>
          </p:nvPr>
        </p:nvSpPr>
        <p:spPr>
          <a:xfrm>
            <a:off x="8077199" y="4979393"/>
            <a:ext cx="3657600" cy="882921"/>
          </a:xfrm>
        </p:spPr>
        <p:txBody>
          <a:bodyPr>
            <a:normAutofit/>
          </a:bodyPr>
          <a:lstStyle>
            <a:lvl1pPr marL="0" indent="0">
              <a:buNone/>
              <a:defRPr sz="1200" b="0">
                <a:latin typeface="+mj-lt"/>
              </a:defRPr>
            </a:lvl1pPr>
          </a:lstStyle>
          <a:p>
            <a:pPr lvl="0"/>
            <a:r>
              <a:rPr lang="en-US"/>
              <a:t>Click to edit Master text styles</a:t>
            </a:r>
          </a:p>
        </p:txBody>
      </p:sp>
    </p:spTree>
    <p:extLst>
      <p:ext uri="{BB962C8B-B14F-4D97-AF65-F5344CB8AC3E}">
        <p14:creationId xmlns:p14="http://schemas.microsoft.com/office/powerpoint/2010/main" val="2759686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81342D1-2D03-6345-A214-DB5C9B4F3A94}"/>
              </a:ext>
            </a:extLst>
          </p:cNvPr>
          <p:cNvSpPr>
            <a:spLocks noGrp="1"/>
          </p:cNvSpPr>
          <p:nvPr>
            <p:ph type="title"/>
          </p:nvPr>
        </p:nvSpPr>
        <p:spPr>
          <a:xfrm>
            <a:off x="457200" y="685800"/>
            <a:ext cx="11277600" cy="1004888"/>
          </a:xfrm>
          <a:prstGeom prst="rect">
            <a:avLst/>
          </a:prstGeom>
        </p:spPr>
        <p:txBody>
          <a:bodyPr vert="horz" lIns="0" tIns="0" rIns="0" bIns="0" rtlCol="0" anchor="t"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DF3F734F-57A1-F647-8BF4-103A6F49AE55}"/>
              </a:ext>
            </a:extLst>
          </p:cNvPr>
          <p:cNvSpPr>
            <a:spLocks noGrp="1"/>
          </p:cNvSpPr>
          <p:nvPr>
            <p:ph type="body" idx="1"/>
          </p:nvPr>
        </p:nvSpPr>
        <p:spPr>
          <a:xfrm>
            <a:off x="457200" y="1825625"/>
            <a:ext cx="11277600" cy="43465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29C44B8F-6FB1-E142-BB39-118BD22826E4}"/>
              </a:ext>
            </a:extLst>
          </p:cNvPr>
          <p:cNvSpPr>
            <a:spLocks noGrp="1"/>
          </p:cNvSpPr>
          <p:nvPr>
            <p:ph type="ftr" sz="quarter" idx="3"/>
          </p:nvPr>
        </p:nvSpPr>
        <p:spPr>
          <a:xfrm>
            <a:off x="6200172" y="6397384"/>
            <a:ext cx="5154592" cy="324091"/>
          </a:xfrm>
          <a:prstGeom prst="rect">
            <a:avLst/>
          </a:prstGeom>
        </p:spPr>
        <p:txBody>
          <a:bodyPr vert="horz" lIns="0" tIns="0" rIns="0" bIns="0" rtlCol="0" anchor="t" anchorCtr="0"/>
          <a:lstStyle>
            <a:lvl1pPr algn="r">
              <a:defRPr sz="900" b="0" i="0">
                <a:solidFill>
                  <a:schemeClr val="tx1">
                    <a:tint val="75000"/>
                  </a:schemeClr>
                </a:solidFill>
                <a:latin typeface="+mn-lt"/>
              </a:defRPr>
            </a:lvl1pPr>
          </a:lstStyle>
          <a:p>
            <a:endParaRPr lang="en-US"/>
          </a:p>
        </p:txBody>
      </p:sp>
      <p:sp>
        <p:nvSpPr>
          <p:cNvPr id="6" name="Slide Number Placeholder 5">
            <a:extLst>
              <a:ext uri="{FF2B5EF4-FFF2-40B4-BE49-F238E27FC236}">
                <a16:creationId xmlns:a16="http://schemas.microsoft.com/office/drawing/2014/main" id="{53B1056B-352D-9345-9A93-0EC73276E8A5}"/>
              </a:ext>
            </a:extLst>
          </p:cNvPr>
          <p:cNvSpPr>
            <a:spLocks noGrp="1"/>
          </p:cNvSpPr>
          <p:nvPr>
            <p:ph type="sldNum" sz="quarter" idx="4"/>
          </p:nvPr>
        </p:nvSpPr>
        <p:spPr>
          <a:xfrm>
            <a:off x="11354764" y="6397384"/>
            <a:ext cx="380035" cy="320675"/>
          </a:xfrm>
          <a:prstGeom prst="rect">
            <a:avLst/>
          </a:prstGeom>
        </p:spPr>
        <p:txBody>
          <a:bodyPr vert="horz" lIns="0" tIns="0" rIns="0" bIns="0" rtlCol="0" anchor="t" anchorCtr="0"/>
          <a:lstStyle>
            <a:lvl1pPr algn="r">
              <a:defRPr sz="900" b="0" i="0">
                <a:solidFill>
                  <a:schemeClr val="tx1">
                    <a:tint val="75000"/>
                  </a:schemeClr>
                </a:solidFill>
                <a:latin typeface="+mn-lt"/>
              </a:defRPr>
            </a:lvl1pPr>
          </a:lstStyle>
          <a:p>
            <a:fld id="{714BF2E0-EE3B-6A4E-9FB9-82DE86E1F02F}" type="slidenum">
              <a:rPr lang="en-US" smtClean="0"/>
              <a:pPr/>
              <a:t>‹#›</a:t>
            </a:fld>
            <a:endParaRPr lang="en-US"/>
          </a:p>
        </p:txBody>
      </p:sp>
    </p:spTree>
    <p:extLst>
      <p:ext uri="{BB962C8B-B14F-4D97-AF65-F5344CB8AC3E}">
        <p14:creationId xmlns:p14="http://schemas.microsoft.com/office/powerpoint/2010/main" val="1104598934"/>
      </p:ext>
    </p:extLst>
  </p:cSld>
  <p:clrMap bg1="lt1" tx1="dk1" bg2="lt2" tx2="dk2" accent1="accent1" accent2="accent2" accent3="accent3" accent4="accent4" accent5="accent5" accent6="accent6" hlink="hlink" folHlink="folHlink"/>
  <p:sldLayoutIdLst>
    <p:sldLayoutId id="2147483661" r:id="rId1"/>
    <p:sldLayoutId id="2147483664" r:id="rId2"/>
    <p:sldLayoutId id="2147483701" r:id="rId3"/>
    <p:sldLayoutId id="2147483668"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3" r:id="rId15"/>
    <p:sldLayoutId id="2147483697" r:id="rId16"/>
    <p:sldLayoutId id="2147483698" r:id="rId17"/>
    <p:sldLayoutId id="2147483699" r:id="rId18"/>
  </p:sldLayoutIdLst>
  <p:hf hdr="0" dt="0"/>
  <p:txStyles>
    <p:titleStyle>
      <a:lvl1pPr algn="l" defTabSz="914400" rtl="0" eaLnBrk="1" latinLnBrk="0" hangingPunct="1">
        <a:lnSpc>
          <a:spcPct val="90000"/>
        </a:lnSpc>
        <a:spcBef>
          <a:spcPct val="0"/>
        </a:spcBef>
        <a:buNone/>
        <a:defRPr sz="3200" b="0" i="0" kern="1200">
          <a:solidFill>
            <a:schemeClr val="tx1"/>
          </a:solidFill>
          <a:latin typeface="+mn-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1400" b="0" i="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1400" b="0" i="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1400" b="0" i="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400" b="0" i="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400" b="0" i="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pos="288">
          <p15:clr>
            <a:srgbClr val="F26B43"/>
          </p15:clr>
        </p15:guide>
        <p15:guide id="4" orient="horz" pos="288">
          <p15:clr>
            <a:srgbClr val="F26B43"/>
          </p15:clr>
        </p15:guide>
        <p15:guide id="5" pos="7392">
          <p15:clr>
            <a:srgbClr val="F26B43"/>
          </p15:clr>
        </p15:guide>
        <p15:guide id="6" orient="horz" pos="3888">
          <p15:clr>
            <a:srgbClr val="F26B43"/>
          </p15:clr>
        </p15:guide>
        <p15:guide id="7" orient="horz" pos="4032">
          <p15:clr>
            <a:srgbClr val="F26B43"/>
          </p15:clr>
        </p15:guide>
        <p15:guide id="8" orient="horz" pos="432">
          <p15:clr>
            <a:srgbClr val="F26B43"/>
          </p15:clr>
        </p15:guide>
        <p15:guide id="9" pos="2592">
          <p15:clr>
            <a:srgbClr val="F26B43"/>
          </p15:clr>
        </p15:guide>
        <p15:guide id="10" pos="2688">
          <p15:clr>
            <a:srgbClr val="F26B43"/>
          </p15:clr>
        </p15:guide>
        <p15:guide id="11" pos="4992">
          <p15:clr>
            <a:srgbClr val="F26B43"/>
          </p15:clr>
        </p15:guide>
        <p15:guide id="12" pos="5088">
          <p15:clr>
            <a:srgbClr val="F26B43"/>
          </p15:clr>
        </p15:guide>
        <p15:guide id="13" orient="horz" pos="1152">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1C70AAF-D5AB-4438-AF29-439FCE4B960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A1D6604-3F35-4114-B497-36BD218D508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DAFC0E3-F617-48C2-B62D-24C91627308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CD45FE-5460-4FA6-8A9A-FB8F45CFE839}" type="datetimeFigureOut">
              <a:rPr lang="en-GB" smtClean="0"/>
              <a:t>17/04/2024</a:t>
            </a:fld>
            <a:endParaRPr lang="en-GB"/>
          </a:p>
        </p:txBody>
      </p:sp>
      <p:sp>
        <p:nvSpPr>
          <p:cNvPr id="5" name="Footer Placeholder 4">
            <a:extLst>
              <a:ext uri="{FF2B5EF4-FFF2-40B4-BE49-F238E27FC236}">
                <a16:creationId xmlns:a16="http://schemas.microsoft.com/office/drawing/2014/main" id="{897B2D02-C6E7-4938-A3E4-A767214EB75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7FA7241-7A8D-47C0-A1F2-5D0ACFE795B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59CCC5-1312-4FCA-A801-B82C08EEF113}" type="slidenum">
              <a:rPr lang="en-GB" smtClean="0"/>
              <a:t>‹#›</a:t>
            </a:fld>
            <a:endParaRPr lang="en-GB"/>
          </a:p>
        </p:txBody>
      </p:sp>
    </p:spTree>
    <p:extLst>
      <p:ext uri="{BB962C8B-B14F-4D97-AF65-F5344CB8AC3E}">
        <p14:creationId xmlns:p14="http://schemas.microsoft.com/office/powerpoint/2010/main" val="3514691616"/>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fr-CH" sz="3600" dirty="0"/>
              <a:t>Group </a:t>
            </a:r>
            <a:r>
              <a:rPr lang="fr-CH" sz="3600" dirty="0" err="1"/>
              <a:t>work</a:t>
            </a:r>
            <a:endParaRPr lang="en-US" sz="3600" dirty="0"/>
          </a:p>
        </p:txBody>
      </p:sp>
      <p:sp>
        <p:nvSpPr>
          <p:cNvPr id="3" name="Subtitle 2"/>
          <p:cNvSpPr>
            <a:spLocks noGrp="1"/>
          </p:cNvSpPr>
          <p:nvPr>
            <p:ph type="subTitle" idx="1"/>
          </p:nvPr>
        </p:nvSpPr>
        <p:spPr/>
        <p:txBody>
          <a:bodyPr/>
          <a:lstStyle/>
          <a:p>
            <a:r>
              <a:rPr lang="en-US" dirty="0"/>
              <a:t>Marek Lalli</a:t>
            </a:r>
          </a:p>
        </p:txBody>
      </p:sp>
      <p:sp>
        <p:nvSpPr>
          <p:cNvPr id="4" name="Footer Placeholder 3"/>
          <p:cNvSpPr>
            <a:spLocks noGrp="1"/>
          </p:cNvSpPr>
          <p:nvPr>
            <p:ph type="ftr" sz="quarter" idx="10"/>
          </p:nvPr>
        </p:nvSpPr>
        <p:spPr/>
        <p:txBody>
          <a:bodyPr/>
          <a:lstStyle/>
          <a:p>
            <a:r>
              <a:rPr lang="en-GB" b="1" dirty="0">
                <a:solidFill>
                  <a:schemeClr val="accent1"/>
                </a:solidFill>
              </a:rPr>
              <a:t>Africa Regional Workshop on Strengthening TB Monitoring and Evaluation Systems</a:t>
            </a:r>
            <a:br>
              <a:rPr lang="en-GB" dirty="0">
                <a:solidFill>
                  <a:schemeClr val="accent1"/>
                </a:solidFill>
              </a:rPr>
            </a:br>
            <a:r>
              <a:rPr lang="en-GB" dirty="0">
                <a:solidFill>
                  <a:schemeClr val="accent1"/>
                </a:solidFill>
              </a:rPr>
              <a:t>16 – 19 April 2024 | Dar es Salaam, Tanzania</a:t>
            </a:r>
            <a:endParaRPr lang="en-US" dirty="0">
              <a:solidFill>
                <a:schemeClr val="accent1"/>
              </a:solidFill>
            </a:endParaRPr>
          </a:p>
        </p:txBody>
      </p:sp>
    </p:spTree>
    <p:extLst>
      <p:ext uri="{BB962C8B-B14F-4D97-AF65-F5344CB8AC3E}">
        <p14:creationId xmlns:p14="http://schemas.microsoft.com/office/powerpoint/2010/main" val="11191704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DE98D1-9E6B-4573-A1FA-7ED7A06F7A16}"/>
              </a:ext>
            </a:extLst>
          </p:cNvPr>
          <p:cNvSpPr>
            <a:spLocks noGrp="1"/>
          </p:cNvSpPr>
          <p:nvPr>
            <p:ph type="title"/>
          </p:nvPr>
        </p:nvSpPr>
        <p:spPr>
          <a:xfrm>
            <a:off x="88900" y="114300"/>
            <a:ext cx="11976100" cy="774700"/>
          </a:xfrm>
        </p:spPr>
        <p:txBody>
          <a:bodyPr>
            <a:normAutofit/>
          </a:bodyPr>
          <a:lstStyle/>
          <a:p>
            <a:r>
              <a:rPr lang="en-US" sz="3000" dirty="0"/>
              <a:t>Scenario 8</a:t>
            </a:r>
            <a:endParaRPr lang="en-GB" sz="3000" dirty="0"/>
          </a:p>
        </p:txBody>
      </p:sp>
      <p:cxnSp>
        <p:nvCxnSpPr>
          <p:cNvPr id="20" name="Straight Connector 19">
            <a:extLst>
              <a:ext uri="{FF2B5EF4-FFF2-40B4-BE49-F238E27FC236}">
                <a16:creationId xmlns:a16="http://schemas.microsoft.com/office/drawing/2014/main" id="{F06AC518-91EC-4B31-BFB3-C20AA010E51E}"/>
              </a:ext>
            </a:extLst>
          </p:cNvPr>
          <p:cNvCxnSpPr/>
          <p:nvPr/>
        </p:nvCxnSpPr>
        <p:spPr>
          <a:xfrm>
            <a:off x="192494" y="792478"/>
            <a:ext cx="11773083" cy="0"/>
          </a:xfrm>
          <a:prstGeom prst="line">
            <a:avLst/>
          </a:prstGeom>
        </p:spPr>
        <p:style>
          <a:lnRef idx="3">
            <a:schemeClr val="dk1"/>
          </a:lnRef>
          <a:fillRef idx="0">
            <a:schemeClr val="dk1"/>
          </a:fillRef>
          <a:effectRef idx="2">
            <a:schemeClr val="dk1"/>
          </a:effectRef>
          <a:fontRef idx="minor">
            <a:schemeClr val="tx1"/>
          </a:fontRef>
        </p:style>
      </p:cxnSp>
      <p:sp>
        <p:nvSpPr>
          <p:cNvPr id="5" name="Content Placeholder 4">
            <a:extLst>
              <a:ext uri="{FF2B5EF4-FFF2-40B4-BE49-F238E27FC236}">
                <a16:creationId xmlns:a16="http://schemas.microsoft.com/office/drawing/2014/main" id="{BA5F5100-EB55-C640-39B6-C0F4778099E0}"/>
              </a:ext>
            </a:extLst>
          </p:cNvPr>
          <p:cNvSpPr>
            <a:spLocks noGrp="1"/>
          </p:cNvSpPr>
          <p:nvPr>
            <p:ph idx="1"/>
          </p:nvPr>
        </p:nvSpPr>
        <p:spPr>
          <a:xfrm>
            <a:off x="192494" y="1039906"/>
            <a:ext cx="11161306" cy="5137057"/>
          </a:xfrm>
        </p:spPr>
        <p:txBody>
          <a:bodyPr anchor="ctr">
            <a:normAutofit/>
          </a:bodyPr>
          <a:lstStyle/>
          <a:p>
            <a:pPr marL="0" marR="0" indent="0">
              <a:lnSpc>
                <a:spcPct val="150000"/>
              </a:lnSpc>
              <a:spcBef>
                <a:spcPts val="0"/>
              </a:spcBef>
              <a:spcAft>
                <a:spcPts val="600"/>
              </a:spcAft>
              <a:buNone/>
            </a:pPr>
            <a:r>
              <a:rPr lang="en-GB" sz="2800" dirty="0">
                <a:effectLst/>
                <a:latin typeface="Arial" panose="020B0604020202020204" pitchFamily="34" charset="0"/>
                <a:ea typeface="Calibri" panose="020F0502020204030204" pitchFamily="34" charset="0"/>
                <a:cs typeface="Times New Roman" panose="02020603050405020304" pitchFamily="18" charset="0"/>
              </a:rPr>
              <a:t>A person with history of previous TB treatment is diagnosed with pulmonary TB with a GeneXpert positive test and no evidence of resistance to Rifampicin. The person dies before the treatment is started.</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810445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DE98D1-9E6B-4573-A1FA-7ED7A06F7A16}"/>
              </a:ext>
            </a:extLst>
          </p:cNvPr>
          <p:cNvSpPr>
            <a:spLocks noGrp="1"/>
          </p:cNvSpPr>
          <p:nvPr>
            <p:ph type="title"/>
          </p:nvPr>
        </p:nvSpPr>
        <p:spPr>
          <a:xfrm>
            <a:off x="88900" y="114300"/>
            <a:ext cx="11976100" cy="774700"/>
          </a:xfrm>
        </p:spPr>
        <p:txBody>
          <a:bodyPr>
            <a:normAutofit/>
          </a:bodyPr>
          <a:lstStyle/>
          <a:p>
            <a:r>
              <a:rPr lang="en-US" sz="3000" dirty="0"/>
              <a:t>Scenario 9</a:t>
            </a:r>
            <a:endParaRPr lang="en-GB" sz="3000" dirty="0"/>
          </a:p>
        </p:txBody>
      </p:sp>
      <p:cxnSp>
        <p:nvCxnSpPr>
          <p:cNvPr id="20" name="Straight Connector 19">
            <a:extLst>
              <a:ext uri="{FF2B5EF4-FFF2-40B4-BE49-F238E27FC236}">
                <a16:creationId xmlns:a16="http://schemas.microsoft.com/office/drawing/2014/main" id="{F06AC518-91EC-4B31-BFB3-C20AA010E51E}"/>
              </a:ext>
            </a:extLst>
          </p:cNvPr>
          <p:cNvCxnSpPr/>
          <p:nvPr/>
        </p:nvCxnSpPr>
        <p:spPr>
          <a:xfrm>
            <a:off x="192494" y="792478"/>
            <a:ext cx="11773083" cy="0"/>
          </a:xfrm>
          <a:prstGeom prst="line">
            <a:avLst/>
          </a:prstGeom>
        </p:spPr>
        <p:style>
          <a:lnRef idx="3">
            <a:schemeClr val="dk1"/>
          </a:lnRef>
          <a:fillRef idx="0">
            <a:schemeClr val="dk1"/>
          </a:fillRef>
          <a:effectRef idx="2">
            <a:schemeClr val="dk1"/>
          </a:effectRef>
          <a:fontRef idx="minor">
            <a:schemeClr val="tx1"/>
          </a:fontRef>
        </p:style>
      </p:cxnSp>
      <p:sp>
        <p:nvSpPr>
          <p:cNvPr id="5" name="Content Placeholder 4">
            <a:extLst>
              <a:ext uri="{FF2B5EF4-FFF2-40B4-BE49-F238E27FC236}">
                <a16:creationId xmlns:a16="http://schemas.microsoft.com/office/drawing/2014/main" id="{BA5F5100-EB55-C640-39B6-C0F4778099E0}"/>
              </a:ext>
            </a:extLst>
          </p:cNvPr>
          <p:cNvSpPr>
            <a:spLocks noGrp="1"/>
          </p:cNvSpPr>
          <p:nvPr>
            <p:ph idx="1"/>
          </p:nvPr>
        </p:nvSpPr>
        <p:spPr>
          <a:xfrm>
            <a:off x="192494" y="1039906"/>
            <a:ext cx="11161306" cy="5137057"/>
          </a:xfrm>
        </p:spPr>
        <p:txBody>
          <a:bodyPr anchor="ctr">
            <a:normAutofit/>
          </a:bodyPr>
          <a:lstStyle/>
          <a:p>
            <a:pPr marL="0" marR="0" indent="0">
              <a:lnSpc>
                <a:spcPct val="150000"/>
              </a:lnSpc>
              <a:spcBef>
                <a:spcPts val="0"/>
              </a:spcBef>
              <a:spcAft>
                <a:spcPts val="600"/>
              </a:spcAft>
              <a:buNone/>
            </a:pPr>
            <a:r>
              <a:rPr lang="en-GB" sz="2800" dirty="0">
                <a:effectLst/>
                <a:latin typeface="Arial" panose="020B0604020202020204" pitchFamily="34" charset="0"/>
                <a:ea typeface="Calibri" panose="020F0502020204030204" pitchFamily="34" charset="0"/>
                <a:cs typeface="Times New Roman" panose="02020603050405020304" pitchFamily="18" charset="0"/>
              </a:rPr>
              <a:t>A person is diagnosed with pulmonary TB in January 2023 with a GeneXpert positive test and no evidence of resistance to Rifampicin. The person does not show up in the clinic after the diagnosis, and three months pass without him attending the clinic. In June 2023, the patient self-reports with TB symptoms, is smear positive, </a:t>
            </a:r>
            <a:r>
              <a:rPr lang="en-GB" sz="2800" dirty="0" err="1">
                <a:effectLst/>
                <a:latin typeface="Arial" panose="020B0604020202020204" pitchFamily="34" charset="0"/>
                <a:ea typeface="Calibri" panose="020F0502020204030204" pitchFamily="34" charset="0"/>
                <a:cs typeface="Times New Roman" panose="02020603050405020304" pitchFamily="18" charset="0"/>
              </a:rPr>
              <a:t>Xpert</a:t>
            </a:r>
            <a:r>
              <a:rPr lang="en-GB" sz="2800" dirty="0">
                <a:effectLst/>
                <a:latin typeface="Arial" panose="020B0604020202020204" pitchFamily="34" charset="0"/>
                <a:ea typeface="Calibri" panose="020F0502020204030204" pitchFamily="34" charset="0"/>
                <a:cs typeface="Times New Roman" panose="02020603050405020304" pitchFamily="18" charset="0"/>
              </a:rPr>
              <a:t> MTB </a:t>
            </a:r>
            <a:r>
              <a:rPr lang="en-GB" sz="2800" dirty="0" err="1">
                <a:effectLst/>
                <a:latin typeface="Arial" panose="020B0604020202020204" pitchFamily="34" charset="0"/>
                <a:ea typeface="Calibri" panose="020F0502020204030204" pitchFamily="34" charset="0"/>
                <a:cs typeface="Times New Roman" panose="02020603050405020304" pitchFamily="18" charset="0"/>
              </a:rPr>
              <a:t>pos</a:t>
            </a:r>
            <a:r>
              <a:rPr lang="en-GB" sz="2800" dirty="0">
                <a:effectLst/>
                <a:latin typeface="Arial" panose="020B0604020202020204" pitchFamily="34" charset="0"/>
                <a:ea typeface="Calibri" panose="020F0502020204030204" pitchFamily="34" charset="0"/>
                <a:cs typeface="Times New Roman" panose="02020603050405020304" pitchFamily="18" charset="0"/>
              </a:rPr>
              <a:t>, Rif sensitive. Patient starts treatment for rifampicin sensitive TB and successfully completes in six months.</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51778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DE98D1-9E6B-4573-A1FA-7ED7A06F7A16}"/>
              </a:ext>
            </a:extLst>
          </p:cNvPr>
          <p:cNvSpPr>
            <a:spLocks noGrp="1"/>
          </p:cNvSpPr>
          <p:nvPr>
            <p:ph type="title"/>
          </p:nvPr>
        </p:nvSpPr>
        <p:spPr>
          <a:xfrm>
            <a:off x="88900" y="114300"/>
            <a:ext cx="11976100" cy="774700"/>
          </a:xfrm>
        </p:spPr>
        <p:txBody>
          <a:bodyPr>
            <a:normAutofit/>
          </a:bodyPr>
          <a:lstStyle/>
          <a:p>
            <a:r>
              <a:rPr lang="en-US" sz="3000" dirty="0"/>
              <a:t>Scenario 10</a:t>
            </a:r>
            <a:endParaRPr lang="en-GB" sz="3000" dirty="0"/>
          </a:p>
        </p:txBody>
      </p:sp>
      <p:cxnSp>
        <p:nvCxnSpPr>
          <p:cNvPr id="20" name="Straight Connector 19">
            <a:extLst>
              <a:ext uri="{FF2B5EF4-FFF2-40B4-BE49-F238E27FC236}">
                <a16:creationId xmlns:a16="http://schemas.microsoft.com/office/drawing/2014/main" id="{F06AC518-91EC-4B31-BFB3-C20AA010E51E}"/>
              </a:ext>
            </a:extLst>
          </p:cNvPr>
          <p:cNvCxnSpPr/>
          <p:nvPr/>
        </p:nvCxnSpPr>
        <p:spPr>
          <a:xfrm>
            <a:off x="192494" y="792478"/>
            <a:ext cx="11773083" cy="0"/>
          </a:xfrm>
          <a:prstGeom prst="line">
            <a:avLst/>
          </a:prstGeom>
        </p:spPr>
        <p:style>
          <a:lnRef idx="3">
            <a:schemeClr val="dk1"/>
          </a:lnRef>
          <a:fillRef idx="0">
            <a:schemeClr val="dk1"/>
          </a:fillRef>
          <a:effectRef idx="2">
            <a:schemeClr val="dk1"/>
          </a:effectRef>
          <a:fontRef idx="minor">
            <a:schemeClr val="tx1"/>
          </a:fontRef>
        </p:style>
      </p:cxnSp>
      <p:sp>
        <p:nvSpPr>
          <p:cNvPr id="5" name="Content Placeholder 4">
            <a:extLst>
              <a:ext uri="{FF2B5EF4-FFF2-40B4-BE49-F238E27FC236}">
                <a16:creationId xmlns:a16="http://schemas.microsoft.com/office/drawing/2014/main" id="{BA5F5100-EB55-C640-39B6-C0F4778099E0}"/>
              </a:ext>
            </a:extLst>
          </p:cNvPr>
          <p:cNvSpPr>
            <a:spLocks noGrp="1"/>
          </p:cNvSpPr>
          <p:nvPr>
            <p:ph idx="1"/>
          </p:nvPr>
        </p:nvSpPr>
        <p:spPr>
          <a:xfrm>
            <a:off x="192494" y="1039906"/>
            <a:ext cx="11161306" cy="5137057"/>
          </a:xfrm>
        </p:spPr>
        <p:txBody>
          <a:bodyPr anchor="ctr">
            <a:normAutofit/>
          </a:bodyPr>
          <a:lstStyle/>
          <a:p>
            <a:pPr marL="0" marR="0" indent="0">
              <a:lnSpc>
                <a:spcPct val="150000"/>
              </a:lnSpc>
              <a:spcBef>
                <a:spcPts val="0"/>
              </a:spcBef>
              <a:spcAft>
                <a:spcPts val="600"/>
              </a:spcAft>
              <a:buNone/>
            </a:pPr>
            <a:r>
              <a:rPr lang="en-GB" sz="2800" dirty="0">
                <a:effectLst/>
                <a:latin typeface="Arial" panose="020B0604020202020204" pitchFamily="34" charset="0"/>
                <a:ea typeface="Calibri" panose="020F0502020204030204" pitchFamily="34" charset="0"/>
                <a:cs typeface="Times New Roman" panose="02020603050405020304" pitchFamily="18" charset="0"/>
              </a:rPr>
              <a:t>A person with a history of previous TB treatment with unknown outcome is diagnosed with pulmonary TB with a GeneXpert positive test and evidence of resistance to Rifampicin and fluoroquinolones. The patient refuses to start the treatment.</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35821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Well done!</a:t>
            </a:r>
            <a:endParaRPr lang="en-US" dirty="0"/>
          </a:p>
        </p:txBody>
      </p:sp>
      <p:sp>
        <p:nvSpPr>
          <p:cNvPr id="3" name="Slide Number Placeholder 2"/>
          <p:cNvSpPr>
            <a:spLocks noGrp="1"/>
          </p:cNvSpPr>
          <p:nvPr>
            <p:ph type="sldNum" sz="quarter" idx="4294967295"/>
          </p:nvPr>
        </p:nvSpPr>
        <p:spPr>
          <a:xfrm>
            <a:off x="11354764" y="6397384"/>
            <a:ext cx="380035" cy="320675"/>
          </a:xfrm>
        </p:spPr>
        <p:txBody>
          <a:bodyPr/>
          <a:lstStyle/>
          <a:p>
            <a:fld id="{714BF2E0-EE3B-6A4E-9FB9-82DE86E1F02F}" type="slidenum">
              <a:rPr lang="en-US" smtClean="0"/>
              <a:pPr/>
              <a:t>13</a:t>
            </a:fld>
            <a:endParaRPr lang="en-US"/>
          </a:p>
        </p:txBody>
      </p:sp>
    </p:spTree>
    <p:extLst>
      <p:ext uri="{BB962C8B-B14F-4D97-AF65-F5344CB8AC3E}">
        <p14:creationId xmlns:p14="http://schemas.microsoft.com/office/powerpoint/2010/main" val="7120647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DE98D1-9E6B-4573-A1FA-7ED7A06F7A16}"/>
              </a:ext>
            </a:extLst>
          </p:cNvPr>
          <p:cNvSpPr>
            <a:spLocks noGrp="1"/>
          </p:cNvSpPr>
          <p:nvPr>
            <p:ph type="title"/>
          </p:nvPr>
        </p:nvSpPr>
        <p:spPr>
          <a:xfrm>
            <a:off x="192494" y="114300"/>
            <a:ext cx="11872506" cy="774700"/>
          </a:xfrm>
        </p:spPr>
        <p:txBody>
          <a:bodyPr anchor="ctr">
            <a:normAutofit/>
          </a:bodyPr>
          <a:lstStyle/>
          <a:p>
            <a:r>
              <a:rPr lang="fr-CH" sz="3000" dirty="0"/>
              <a:t>Practice</a:t>
            </a:r>
            <a:endParaRPr lang="en-GB" sz="3000" dirty="0"/>
          </a:p>
        </p:txBody>
      </p:sp>
      <p:cxnSp>
        <p:nvCxnSpPr>
          <p:cNvPr id="20" name="Straight Connector 19">
            <a:extLst>
              <a:ext uri="{FF2B5EF4-FFF2-40B4-BE49-F238E27FC236}">
                <a16:creationId xmlns:a16="http://schemas.microsoft.com/office/drawing/2014/main" id="{F06AC518-91EC-4B31-BFB3-C20AA010E51E}"/>
              </a:ext>
            </a:extLst>
          </p:cNvPr>
          <p:cNvCxnSpPr/>
          <p:nvPr/>
        </p:nvCxnSpPr>
        <p:spPr>
          <a:xfrm>
            <a:off x="192494" y="792478"/>
            <a:ext cx="11773083" cy="0"/>
          </a:xfrm>
          <a:prstGeom prst="line">
            <a:avLst/>
          </a:prstGeom>
        </p:spPr>
        <p:style>
          <a:lnRef idx="3">
            <a:schemeClr val="dk1"/>
          </a:lnRef>
          <a:fillRef idx="0">
            <a:schemeClr val="dk1"/>
          </a:fillRef>
          <a:effectRef idx="2">
            <a:schemeClr val="dk1"/>
          </a:effectRef>
          <a:fontRef idx="minor">
            <a:schemeClr val="tx1"/>
          </a:fontRef>
        </p:style>
      </p:cxnSp>
      <p:sp>
        <p:nvSpPr>
          <p:cNvPr id="5" name="Content Placeholder 4">
            <a:extLst>
              <a:ext uri="{FF2B5EF4-FFF2-40B4-BE49-F238E27FC236}">
                <a16:creationId xmlns:a16="http://schemas.microsoft.com/office/drawing/2014/main" id="{BA5F5100-EB55-C640-39B6-C0F4778099E0}"/>
              </a:ext>
            </a:extLst>
          </p:cNvPr>
          <p:cNvSpPr>
            <a:spLocks noGrp="1"/>
          </p:cNvSpPr>
          <p:nvPr>
            <p:ph idx="1"/>
          </p:nvPr>
        </p:nvSpPr>
        <p:spPr>
          <a:xfrm>
            <a:off x="192494" y="1039906"/>
            <a:ext cx="11161306" cy="5137057"/>
          </a:xfrm>
        </p:spPr>
        <p:txBody>
          <a:bodyPr anchor="ctr"/>
          <a:lstStyle/>
          <a:p>
            <a:pPr marL="0" indent="0">
              <a:lnSpc>
                <a:spcPct val="150000"/>
              </a:lnSpc>
              <a:buNone/>
            </a:pPr>
            <a:r>
              <a:rPr lang="fr-CH" sz="2500" dirty="0" err="1">
                <a:effectLst/>
                <a:latin typeface="Arial" panose="020B0604020202020204" pitchFamily="34" charset="0"/>
                <a:ea typeface="Calibri" panose="020F0502020204030204" pitchFamily="34" charset="0"/>
                <a:cs typeface="Times New Roman" panose="02020603050405020304" pitchFamily="18" charset="0"/>
              </a:rPr>
              <a:t>What</a:t>
            </a:r>
            <a:r>
              <a:rPr lang="fr-CH" sz="2500" dirty="0">
                <a:effectLst/>
                <a:latin typeface="Arial" panose="020B0604020202020204" pitchFamily="34" charset="0"/>
                <a:ea typeface="Calibri" panose="020F0502020204030204" pitchFamily="34" charset="0"/>
                <a:cs typeface="Times New Roman" panose="02020603050405020304" pitchFamily="18" charset="0"/>
              </a:rPr>
              <a:t> </a:t>
            </a:r>
            <a:r>
              <a:rPr lang="fr-CH" sz="2500" dirty="0" err="1">
                <a:effectLst/>
                <a:latin typeface="Arial" panose="020B0604020202020204" pitchFamily="34" charset="0"/>
                <a:ea typeface="Calibri" panose="020F0502020204030204" pitchFamily="34" charset="0"/>
                <a:cs typeface="Times New Roman" panose="02020603050405020304" pitchFamily="18" charset="0"/>
              </a:rPr>
              <a:t>is</a:t>
            </a:r>
            <a:r>
              <a:rPr lang="fr-CH" sz="2500" dirty="0">
                <a:effectLst/>
                <a:latin typeface="Arial" panose="020B0604020202020204" pitchFamily="34" charset="0"/>
                <a:ea typeface="Calibri" panose="020F0502020204030204" pitchFamily="34" charset="0"/>
                <a:cs typeface="Times New Roman" panose="02020603050405020304" pitchFamily="18" charset="0"/>
              </a:rPr>
              <a:t> </a:t>
            </a:r>
            <a:r>
              <a:rPr lang="fr-CH" sz="2500" dirty="0" err="1">
                <a:effectLst/>
                <a:latin typeface="Arial" panose="020B0604020202020204" pitchFamily="34" charset="0"/>
                <a:ea typeface="Calibri" panose="020F0502020204030204" pitchFamily="34" charset="0"/>
                <a:cs typeface="Times New Roman" panose="02020603050405020304" pitchFamily="18" charset="0"/>
              </a:rPr>
              <a:t>your</a:t>
            </a:r>
            <a:r>
              <a:rPr lang="fr-CH" sz="2500" dirty="0">
                <a:effectLst/>
                <a:latin typeface="Arial" panose="020B0604020202020204" pitchFamily="34" charset="0"/>
                <a:ea typeface="Calibri" panose="020F0502020204030204" pitchFamily="34" charset="0"/>
                <a:cs typeface="Times New Roman" panose="02020603050405020304" pitchFamily="18" charset="0"/>
              </a:rPr>
              <a:t> </a:t>
            </a:r>
            <a:r>
              <a:rPr lang="fr-CH" sz="2500" dirty="0" err="1">
                <a:effectLst/>
                <a:latin typeface="Arial" panose="020B0604020202020204" pitchFamily="34" charset="0"/>
                <a:ea typeface="Calibri" panose="020F0502020204030204" pitchFamily="34" charset="0"/>
                <a:cs typeface="Times New Roman" panose="02020603050405020304" pitchFamily="18" charset="0"/>
              </a:rPr>
              <a:t>favourite</a:t>
            </a:r>
            <a:r>
              <a:rPr lang="fr-CH" sz="2500" dirty="0">
                <a:effectLst/>
                <a:latin typeface="Arial" panose="020B0604020202020204" pitchFamily="34" charset="0"/>
                <a:ea typeface="Calibri" panose="020F0502020204030204" pitchFamily="34" charset="0"/>
                <a:cs typeface="Times New Roman" panose="02020603050405020304" pitchFamily="18" charset="0"/>
              </a:rPr>
              <a:t> part of </a:t>
            </a:r>
            <a:r>
              <a:rPr lang="fr-CH" sz="2500" dirty="0" err="1">
                <a:effectLst/>
                <a:latin typeface="Arial" panose="020B0604020202020204" pitchFamily="34" charset="0"/>
                <a:ea typeface="Calibri" panose="020F0502020204030204" pitchFamily="34" charset="0"/>
                <a:cs typeface="Times New Roman" panose="02020603050405020304" pitchFamily="18" charset="0"/>
              </a:rPr>
              <a:t>this</a:t>
            </a:r>
            <a:r>
              <a:rPr lang="fr-CH" sz="2500" dirty="0">
                <a:effectLst/>
                <a:latin typeface="Arial" panose="020B0604020202020204" pitchFamily="34" charset="0"/>
                <a:ea typeface="Calibri" panose="020F0502020204030204" pitchFamily="34" charset="0"/>
                <a:cs typeface="Times New Roman" panose="02020603050405020304" pitchFamily="18" charset="0"/>
              </a:rPr>
              <a:t> workshop?</a:t>
            </a:r>
            <a:endParaRPr lang="en-US" sz="25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dirty="0"/>
          </a:p>
        </p:txBody>
      </p:sp>
    </p:spTree>
    <p:extLst>
      <p:ext uri="{BB962C8B-B14F-4D97-AF65-F5344CB8AC3E}">
        <p14:creationId xmlns:p14="http://schemas.microsoft.com/office/powerpoint/2010/main" val="14038740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DE98D1-9E6B-4573-A1FA-7ED7A06F7A16}"/>
              </a:ext>
            </a:extLst>
          </p:cNvPr>
          <p:cNvSpPr>
            <a:spLocks noGrp="1"/>
          </p:cNvSpPr>
          <p:nvPr>
            <p:ph type="title"/>
          </p:nvPr>
        </p:nvSpPr>
        <p:spPr>
          <a:xfrm>
            <a:off x="88900" y="114300"/>
            <a:ext cx="11976100" cy="774700"/>
          </a:xfrm>
        </p:spPr>
        <p:txBody>
          <a:bodyPr>
            <a:normAutofit/>
          </a:bodyPr>
          <a:lstStyle/>
          <a:p>
            <a:r>
              <a:rPr lang="en-US" sz="3000" dirty="0"/>
              <a:t>Scenario 1</a:t>
            </a:r>
            <a:endParaRPr lang="en-GB" sz="3000" dirty="0"/>
          </a:p>
        </p:txBody>
      </p:sp>
      <p:cxnSp>
        <p:nvCxnSpPr>
          <p:cNvPr id="20" name="Straight Connector 19">
            <a:extLst>
              <a:ext uri="{FF2B5EF4-FFF2-40B4-BE49-F238E27FC236}">
                <a16:creationId xmlns:a16="http://schemas.microsoft.com/office/drawing/2014/main" id="{F06AC518-91EC-4B31-BFB3-C20AA010E51E}"/>
              </a:ext>
            </a:extLst>
          </p:cNvPr>
          <p:cNvCxnSpPr/>
          <p:nvPr/>
        </p:nvCxnSpPr>
        <p:spPr>
          <a:xfrm>
            <a:off x="192494" y="792478"/>
            <a:ext cx="11773083" cy="0"/>
          </a:xfrm>
          <a:prstGeom prst="line">
            <a:avLst/>
          </a:prstGeom>
        </p:spPr>
        <p:style>
          <a:lnRef idx="3">
            <a:schemeClr val="dk1"/>
          </a:lnRef>
          <a:fillRef idx="0">
            <a:schemeClr val="dk1"/>
          </a:fillRef>
          <a:effectRef idx="2">
            <a:schemeClr val="dk1"/>
          </a:effectRef>
          <a:fontRef idx="minor">
            <a:schemeClr val="tx1"/>
          </a:fontRef>
        </p:style>
      </p:cxnSp>
      <p:sp>
        <p:nvSpPr>
          <p:cNvPr id="5" name="Content Placeholder 4">
            <a:extLst>
              <a:ext uri="{FF2B5EF4-FFF2-40B4-BE49-F238E27FC236}">
                <a16:creationId xmlns:a16="http://schemas.microsoft.com/office/drawing/2014/main" id="{BA5F5100-EB55-C640-39B6-C0F4778099E0}"/>
              </a:ext>
            </a:extLst>
          </p:cNvPr>
          <p:cNvSpPr>
            <a:spLocks noGrp="1"/>
          </p:cNvSpPr>
          <p:nvPr>
            <p:ph idx="1"/>
          </p:nvPr>
        </p:nvSpPr>
        <p:spPr>
          <a:xfrm>
            <a:off x="192494" y="1039906"/>
            <a:ext cx="11161306" cy="5137057"/>
          </a:xfrm>
        </p:spPr>
        <p:txBody>
          <a:bodyPr anchor="ctr"/>
          <a:lstStyle/>
          <a:p>
            <a:pPr marL="0" indent="0">
              <a:lnSpc>
                <a:spcPct val="150000"/>
              </a:lnSpc>
              <a:buNone/>
            </a:pPr>
            <a:r>
              <a:rPr lang="en-GB" sz="2500" dirty="0">
                <a:effectLst/>
                <a:latin typeface="Arial" panose="020B0604020202020204" pitchFamily="34" charset="0"/>
                <a:ea typeface="Calibri" panose="020F0502020204030204" pitchFamily="34" charset="0"/>
                <a:cs typeface="Times New Roman" panose="02020603050405020304" pitchFamily="18" charset="0"/>
              </a:rPr>
              <a:t>A person is diagnosed with pulmonary TB with a positive GeneXpert test and no evidence of rifampicin resistance. The patient says he was never treated with TB, and the national TB register does not include any treatment records either. The person starts first-line treatment one week after diagnosis. Six months later, the person successfully completes TB treatment and demonstrated bacteriological conversion by microscopy.</a:t>
            </a:r>
            <a:endParaRPr lang="en-US" sz="25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dirty="0"/>
          </a:p>
        </p:txBody>
      </p:sp>
    </p:spTree>
    <p:extLst>
      <p:ext uri="{BB962C8B-B14F-4D97-AF65-F5344CB8AC3E}">
        <p14:creationId xmlns:p14="http://schemas.microsoft.com/office/powerpoint/2010/main" val="20935451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DE98D1-9E6B-4573-A1FA-7ED7A06F7A16}"/>
              </a:ext>
            </a:extLst>
          </p:cNvPr>
          <p:cNvSpPr>
            <a:spLocks noGrp="1"/>
          </p:cNvSpPr>
          <p:nvPr>
            <p:ph type="title"/>
          </p:nvPr>
        </p:nvSpPr>
        <p:spPr>
          <a:xfrm>
            <a:off x="88900" y="114300"/>
            <a:ext cx="11976100" cy="774700"/>
          </a:xfrm>
        </p:spPr>
        <p:txBody>
          <a:bodyPr>
            <a:normAutofit/>
          </a:bodyPr>
          <a:lstStyle/>
          <a:p>
            <a:r>
              <a:rPr lang="en-US" sz="3000" dirty="0"/>
              <a:t>Scenario 2</a:t>
            </a:r>
            <a:endParaRPr lang="en-GB" sz="3000" dirty="0"/>
          </a:p>
        </p:txBody>
      </p:sp>
      <p:cxnSp>
        <p:nvCxnSpPr>
          <p:cNvPr id="20" name="Straight Connector 19">
            <a:extLst>
              <a:ext uri="{FF2B5EF4-FFF2-40B4-BE49-F238E27FC236}">
                <a16:creationId xmlns:a16="http://schemas.microsoft.com/office/drawing/2014/main" id="{F06AC518-91EC-4B31-BFB3-C20AA010E51E}"/>
              </a:ext>
            </a:extLst>
          </p:cNvPr>
          <p:cNvCxnSpPr/>
          <p:nvPr/>
        </p:nvCxnSpPr>
        <p:spPr>
          <a:xfrm>
            <a:off x="192494" y="792478"/>
            <a:ext cx="11773083" cy="0"/>
          </a:xfrm>
          <a:prstGeom prst="line">
            <a:avLst/>
          </a:prstGeom>
        </p:spPr>
        <p:style>
          <a:lnRef idx="3">
            <a:schemeClr val="dk1"/>
          </a:lnRef>
          <a:fillRef idx="0">
            <a:schemeClr val="dk1"/>
          </a:fillRef>
          <a:effectRef idx="2">
            <a:schemeClr val="dk1"/>
          </a:effectRef>
          <a:fontRef idx="minor">
            <a:schemeClr val="tx1"/>
          </a:fontRef>
        </p:style>
      </p:cxnSp>
      <p:sp>
        <p:nvSpPr>
          <p:cNvPr id="5" name="Content Placeholder 4">
            <a:extLst>
              <a:ext uri="{FF2B5EF4-FFF2-40B4-BE49-F238E27FC236}">
                <a16:creationId xmlns:a16="http://schemas.microsoft.com/office/drawing/2014/main" id="{BA5F5100-EB55-C640-39B6-C0F4778099E0}"/>
              </a:ext>
            </a:extLst>
          </p:cNvPr>
          <p:cNvSpPr>
            <a:spLocks noGrp="1"/>
          </p:cNvSpPr>
          <p:nvPr>
            <p:ph idx="1"/>
          </p:nvPr>
        </p:nvSpPr>
        <p:spPr>
          <a:xfrm>
            <a:off x="192494" y="1039906"/>
            <a:ext cx="11161306" cy="5137057"/>
          </a:xfrm>
        </p:spPr>
        <p:txBody>
          <a:bodyPr anchor="ctr"/>
          <a:lstStyle/>
          <a:p>
            <a:pPr marL="0" marR="0" indent="0">
              <a:lnSpc>
                <a:spcPct val="150000"/>
              </a:lnSpc>
              <a:spcBef>
                <a:spcPts val="0"/>
              </a:spcBef>
              <a:spcAft>
                <a:spcPts val="600"/>
              </a:spcAft>
              <a:buNone/>
            </a:pPr>
            <a:r>
              <a:rPr lang="en-GB" sz="2800" dirty="0">
                <a:effectLst/>
                <a:latin typeface="Arial" panose="020B0604020202020204" pitchFamily="34" charset="0"/>
                <a:ea typeface="Calibri" panose="020F0502020204030204" pitchFamily="34" charset="0"/>
                <a:cs typeface="Times New Roman" panose="02020603050405020304" pitchFamily="18" charset="0"/>
              </a:rPr>
              <a:t>A person is diagnosed with pulmonary TB, with a positive GeneXpert test and evidence of rifampicin resistance. The programme records show that the patient was treated with first-line drugs two years ago with treatment outcome “Cured”. The person starts treatment for rifampicin-resistant TB one week after diagnosis. Twelve months later, the person successfully completes treatment for rifampicin-resistant TB.</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437885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DE98D1-9E6B-4573-A1FA-7ED7A06F7A16}"/>
              </a:ext>
            </a:extLst>
          </p:cNvPr>
          <p:cNvSpPr>
            <a:spLocks noGrp="1"/>
          </p:cNvSpPr>
          <p:nvPr>
            <p:ph type="title"/>
          </p:nvPr>
        </p:nvSpPr>
        <p:spPr>
          <a:xfrm>
            <a:off x="88900" y="114300"/>
            <a:ext cx="11976100" cy="774700"/>
          </a:xfrm>
        </p:spPr>
        <p:txBody>
          <a:bodyPr>
            <a:normAutofit/>
          </a:bodyPr>
          <a:lstStyle/>
          <a:p>
            <a:r>
              <a:rPr lang="en-US" sz="3000" dirty="0"/>
              <a:t>Scenario 3</a:t>
            </a:r>
            <a:endParaRPr lang="en-GB" sz="3000" dirty="0"/>
          </a:p>
        </p:txBody>
      </p:sp>
      <p:cxnSp>
        <p:nvCxnSpPr>
          <p:cNvPr id="20" name="Straight Connector 19">
            <a:extLst>
              <a:ext uri="{FF2B5EF4-FFF2-40B4-BE49-F238E27FC236}">
                <a16:creationId xmlns:a16="http://schemas.microsoft.com/office/drawing/2014/main" id="{F06AC518-91EC-4B31-BFB3-C20AA010E51E}"/>
              </a:ext>
            </a:extLst>
          </p:cNvPr>
          <p:cNvCxnSpPr/>
          <p:nvPr/>
        </p:nvCxnSpPr>
        <p:spPr>
          <a:xfrm>
            <a:off x="192494" y="792478"/>
            <a:ext cx="11773083" cy="0"/>
          </a:xfrm>
          <a:prstGeom prst="line">
            <a:avLst/>
          </a:prstGeom>
        </p:spPr>
        <p:style>
          <a:lnRef idx="3">
            <a:schemeClr val="dk1"/>
          </a:lnRef>
          <a:fillRef idx="0">
            <a:schemeClr val="dk1"/>
          </a:fillRef>
          <a:effectRef idx="2">
            <a:schemeClr val="dk1"/>
          </a:effectRef>
          <a:fontRef idx="minor">
            <a:schemeClr val="tx1"/>
          </a:fontRef>
        </p:style>
      </p:cxnSp>
      <p:sp>
        <p:nvSpPr>
          <p:cNvPr id="5" name="Content Placeholder 4">
            <a:extLst>
              <a:ext uri="{FF2B5EF4-FFF2-40B4-BE49-F238E27FC236}">
                <a16:creationId xmlns:a16="http://schemas.microsoft.com/office/drawing/2014/main" id="{BA5F5100-EB55-C640-39B6-C0F4778099E0}"/>
              </a:ext>
            </a:extLst>
          </p:cNvPr>
          <p:cNvSpPr>
            <a:spLocks noGrp="1"/>
          </p:cNvSpPr>
          <p:nvPr>
            <p:ph idx="1"/>
          </p:nvPr>
        </p:nvSpPr>
        <p:spPr>
          <a:xfrm>
            <a:off x="192494" y="1039906"/>
            <a:ext cx="11161306" cy="5137057"/>
          </a:xfrm>
        </p:spPr>
        <p:txBody>
          <a:bodyPr anchor="ctr">
            <a:normAutofit fontScale="92500"/>
          </a:bodyPr>
          <a:lstStyle/>
          <a:p>
            <a:pPr marL="0" marR="0" indent="0" algn="just">
              <a:lnSpc>
                <a:spcPct val="150000"/>
              </a:lnSpc>
              <a:spcBef>
                <a:spcPts val="0"/>
              </a:spcBef>
              <a:spcAft>
                <a:spcPts val="600"/>
              </a:spcAft>
              <a:buNone/>
            </a:pPr>
            <a:r>
              <a:rPr lang="en-GB" sz="2800" dirty="0">
                <a:effectLst/>
                <a:latin typeface="Arial" panose="020B0604020202020204" pitchFamily="34" charset="0"/>
                <a:ea typeface="Calibri" panose="020F0502020204030204" pitchFamily="34" charset="0"/>
                <a:cs typeface="Times New Roman" panose="02020603050405020304" pitchFamily="18" charset="0"/>
              </a:rPr>
              <a:t>A person is diagnosed with a new episode of pulmonary TB (new case), with AFB+ test result with microscopy, GeneXpert Ultra result - indeterminate. The person starts first-line treatment one week after diagnosis. Two months later the phenotypic drug susceptibility test results from the baseline sample show that the person has TB resistant to rifampicin. The person’s first-line treatment is stopped, and the person is started on treatment for rifampicin-resistant TB. Twelve months later the person successfully completes treatment for rifampicin-resistant TB.</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414620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DE98D1-9E6B-4573-A1FA-7ED7A06F7A16}"/>
              </a:ext>
            </a:extLst>
          </p:cNvPr>
          <p:cNvSpPr>
            <a:spLocks noGrp="1"/>
          </p:cNvSpPr>
          <p:nvPr>
            <p:ph type="title"/>
          </p:nvPr>
        </p:nvSpPr>
        <p:spPr>
          <a:xfrm>
            <a:off x="88900" y="114300"/>
            <a:ext cx="11976100" cy="774700"/>
          </a:xfrm>
        </p:spPr>
        <p:txBody>
          <a:bodyPr>
            <a:normAutofit/>
          </a:bodyPr>
          <a:lstStyle/>
          <a:p>
            <a:r>
              <a:rPr lang="en-US" sz="3000" dirty="0"/>
              <a:t>Scenario 4</a:t>
            </a:r>
            <a:endParaRPr lang="en-GB" sz="3000" dirty="0"/>
          </a:p>
        </p:txBody>
      </p:sp>
      <p:cxnSp>
        <p:nvCxnSpPr>
          <p:cNvPr id="20" name="Straight Connector 19">
            <a:extLst>
              <a:ext uri="{FF2B5EF4-FFF2-40B4-BE49-F238E27FC236}">
                <a16:creationId xmlns:a16="http://schemas.microsoft.com/office/drawing/2014/main" id="{F06AC518-91EC-4B31-BFB3-C20AA010E51E}"/>
              </a:ext>
            </a:extLst>
          </p:cNvPr>
          <p:cNvCxnSpPr/>
          <p:nvPr/>
        </p:nvCxnSpPr>
        <p:spPr>
          <a:xfrm>
            <a:off x="192494" y="792478"/>
            <a:ext cx="11773083" cy="0"/>
          </a:xfrm>
          <a:prstGeom prst="line">
            <a:avLst/>
          </a:prstGeom>
        </p:spPr>
        <p:style>
          <a:lnRef idx="3">
            <a:schemeClr val="dk1"/>
          </a:lnRef>
          <a:fillRef idx="0">
            <a:schemeClr val="dk1"/>
          </a:fillRef>
          <a:effectRef idx="2">
            <a:schemeClr val="dk1"/>
          </a:effectRef>
          <a:fontRef idx="minor">
            <a:schemeClr val="tx1"/>
          </a:fontRef>
        </p:style>
      </p:cxnSp>
      <p:sp>
        <p:nvSpPr>
          <p:cNvPr id="5" name="Content Placeholder 4">
            <a:extLst>
              <a:ext uri="{FF2B5EF4-FFF2-40B4-BE49-F238E27FC236}">
                <a16:creationId xmlns:a16="http://schemas.microsoft.com/office/drawing/2014/main" id="{BA5F5100-EB55-C640-39B6-C0F4778099E0}"/>
              </a:ext>
            </a:extLst>
          </p:cNvPr>
          <p:cNvSpPr>
            <a:spLocks noGrp="1"/>
          </p:cNvSpPr>
          <p:nvPr>
            <p:ph idx="1"/>
          </p:nvPr>
        </p:nvSpPr>
        <p:spPr>
          <a:xfrm>
            <a:off x="192494" y="1039906"/>
            <a:ext cx="11161306" cy="5137057"/>
          </a:xfrm>
        </p:spPr>
        <p:txBody>
          <a:bodyPr anchor="ctr">
            <a:normAutofit/>
          </a:bodyPr>
          <a:lstStyle/>
          <a:p>
            <a:pPr marL="0" marR="0" indent="0">
              <a:lnSpc>
                <a:spcPct val="150000"/>
              </a:lnSpc>
              <a:spcBef>
                <a:spcPts val="0"/>
              </a:spcBef>
              <a:spcAft>
                <a:spcPts val="600"/>
              </a:spcAft>
              <a:buNone/>
            </a:pPr>
            <a:r>
              <a:rPr lang="en-GB" sz="2800" dirty="0">
                <a:effectLst/>
                <a:latin typeface="Arial" panose="020B0604020202020204" pitchFamily="34" charset="0"/>
                <a:ea typeface="Calibri" panose="020F0502020204030204" pitchFamily="34" charset="0"/>
                <a:cs typeface="Times New Roman" panose="02020603050405020304" pitchFamily="18" charset="0"/>
              </a:rPr>
              <a:t>A person is diagnosed with a new episode of TB meningitis (new case), with CSF GeneXpert Ultra MTB positive, Rif sensitive. The person starts treatment for rifampicin-sensitive TB meningitis the same day. Twelve months later, the person successfully completes treatment for rifampicin-sensitive TB meningitis.</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299407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DE98D1-9E6B-4573-A1FA-7ED7A06F7A16}"/>
              </a:ext>
            </a:extLst>
          </p:cNvPr>
          <p:cNvSpPr>
            <a:spLocks noGrp="1"/>
          </p:cNvSpPr>
          <p:nvPr>
            <p:ph type="title"/>
          </p:nvPr>
        </p:nvSpPr>
        <p:spPr>
          <a:xfrm>
            <a:off x="88900" y="114300"/>
            <a:ext cx="11976100" cy="774700"/>
          </a:xfrm>
        </p:spPr>
        <p:txBody>
          <a:bodyPr>
            <a:normAutofit/>
          </a:bodyPr>
          <a:lstStyle/>
          <a:p>
            <a:r>
              <a:rPr lang="en-US" sz="3000" dirty="0"/>
              <a:t>Scenario 5</a:t>
            </a:r>
            <a:endParaRPr lang="en-GB" sz="3000" dirty="0"/>
          </a:p>
        </p:txBody>
      </p:sp>
      <p:cxnSp>
        <p:nvCxnSpPr>
          <p:cNvPr id="20" name="Straight Connector 19">
            <a:extLst>
              <a:ext uri="{FF2B5EF4-FFF2-40B4-BE49-F238E27FC236}">
                <a16:creationId xmlns:a16="http://schemas.microsoft.com/office/drawing/2014/main" id="{F06AC518-91EC-4B31-BFB3-C20AA010E51E}"/>
              </a:ext>
            </a:extLst>
          </p:cNvPr>
          <p:cNvCxnSpPr/>
          <p:nvPr/>
        </p:nvCxnSpPr>
        <p:spPr>
          <a:xfrm>
            <a:off x="192494" y="792478"/>
            <a:ext cx="11773083" cy="0"/>
          </a:xfrm>
          <a:prstGeom prst="line">
            <a:avLst/>
          </a:prstGeom>
        </p:spPr>
        <p:style>
          <a:lnRef idx="3">
            <a:schemeClr val="dk1"/>
          </a:lnRef>
          <a:fillRef idx="0">
            <a:schemeClr val="dk1"/>
          </a:fillRef>
          <a:effectRef idx="2">
            <a:schemeClr val="dk1"/>
          </a:effectRef>
          <a:fontRef idx="minor">
            <a:schemeClr val="tx1"/>
          </a:fontRef>
        </p:style>
      </p:cxnSp>
      <p:sp>
        <p:nvSpPr>
          <p:cNvPr id="5" name="Content Placeholder 4">
            <a:extLst>
              <a:ext uri="{FF2B5EF4-FFF2-40B4-BE49-F238E27FC236}">
                <a16:creationId xmlns:a16="http://schemas.microsoft.com/office/drawing/2014/main" id="{BA5F5100-EB55-C640-39B6-C0F4778099E0}"/>
              </a:ext>
            </a:extLst>
          </p:cNvPr>
          <p:cNvSpPr>
            <a:spLocks noGrp="1"/>
          </p:cNvSpPr>
          <p:nvPr>
            <p:ph idx="1"/>
          </p:nvPr>
        </p:nvSpPr>
        <p:spPr>
          <a:xfrm>
            <a:off x="192494" y="1039906"/>
            <a:ext cx="11161306" cy="5137057"/>
          </a:xfrm>
        </p:spPr>
        <p:txBody>
          <a:bodyPr anchor="ctr">
            <a:normAutofit fontScale="85000" lnSpcReduction="10000"/>
          </a:bodyPr>
          <a:lstStyle/>
          <a:p>
            <a:pPr marL="0" marR="0" indent="0">
              <a:lnSpc>
                <a:spcPct val="150000"/>
              </a:lnSpc>
              <a:spcBef>
                <a:spcPts val="0"/>
              </a:spcBef>
              <a:spcAft>
                <a:spcPts val="600"/>
              </a:spcAft>
              <a:buNone/>
            </a:pPr>
            <a:r>
              <a:rPr lang="en-GB" sz="2800" dirty="0">
                <a:effectLst/>
                <a:latin typeface="Arial" panose="020B0604020202020204" pitchFamily="34" charset="0"/>
                <a:ea typeface="Calibri" panose="020F0502020204030204" pitchFamily="34" charset="0"/>
                <a:cs typeface="Times New Roman" panose="02020603050405020304" pitchFamily="18" charset="0"/>
              </a:rPr>
              <a:t>A person, previously treated for rifampicin sensitive TB with unknown treatment outcome (not evaluated), is diagnosed with pulmonary TB, which is rifampicin resistant by GeneXpert test. The person starts treatment for rifampicin-resistant TB one week after diagnosis. Eight weeks later, the person shows signs of intolerance to the drugs used in the regimen, and the clinicians treating the person decide to change the treatment regimen. Treatment using the initial regimen is stopped, and treatment using an alternative regimen is started. Twenty months later, the person successfully completes treatment for rifampicin-resistant TB using the alternative regimen.</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485289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DE98D1-9E6B-4573-A1FA-7ED7A06F7A16}"/>
              </a:ext>
            </a:extLst>
          </p:cNvPr>
          <p:cNvSpPr>
            <a:spLocks noGrp="1"/>
          </p:cNvSpPr>
          <p:nvPr>
            <p:ph type="title"/>
          </p:nvPr>
        </p:nvSpPr>
        <p:spPr>
          <a:xfrm>
            <a:off x="88900" y="114300"/>
            <a:ext cx="11976100" cy="774700"/>
          </a:xfrm>
        </p:spPr>
        <p:txBody>
          <a:bodyPr>
            <a:normAutofit/>
          </a:bodyPr>
          <a:lstStyle/>
          <a:p>
            <a:r>
              <a:rPr lang="en-US" sz="3000" dirty="0"/>
              <a:t>Scenario 6</a:t>
            </a:r>
            <a:endParaRPr lang="en-GB" sz="3000" dirty="0"/>
          </a:p>
        </p:txBody>
      </p:sp>
      <p:cxnSp>
        <p:nvCxnSpPr>
          <p:cNvPr id="20" name="Straight Connector 19">
            <a:extLst>
              <a:ext uri="{FF2B5EF4-FFF2-40B4-BE49-F238E27FC236}">
                <a16:creationId xmlns:a16="http://schemas.microsoft.com/office/drawing/2014/main" id="{F06AC518-91EC-4B31-BFB3-C20AA010E51E}"/>
              </a:ext>
            </a:extLst>
          </p:cNvPr>
          <p:cNvCxnSpPr/>
          <p:nvPr/>
        </p:nvCxnSpPr>
        <p:spPr>
          <a:xfrm>
            <a:off x="192494" y="792478"/>
            <a:ext cx="11773083" cy="0"/>
          </a:xfrm>
          <a:prstGeom prst="line">
            <a:avLst/>
          </a:prstGeom>
        </p:spPr>
        <p:style>
          <a:lnRef idx="3">
            <a:schemeClr val="dk1"/>
          </a:lnRef>
          <a:fillRef idx="0">
            <a:schemeClr val="dk1"/>
          </a:fillRef>
          <a:effectRef idx="2">
            <a:schemeClr val="dk1"/>
          </a:effectRef>
          <a:fontRef idx="minor">
            <a:schemeClr val="tx1"/>
          </a:fontRef>
        </p:style>
      </p:cxnSp>
      <p:sp>
        <p:nvSpPr>
          <p:cNvPr id="5" name="Content Placeholder 4">
            <a:extLst>
              <a:ext uri="{FF2B5EF4-FFF2-40B4-BE49-F238E27FC236}">
                <a16:creationId xmlns:a16="http://schemas.microsoft.com/office/drawing/2014/main" id="{BA5F5100-EB55-C640-39B6-C0F4778099E0}"/>
              </a:ext>
            </a:extLst>
          </p:cNvPr>
          <p:cNvSpPr>
            <a:spLocks noGrp="1"/>
          </p:cNvSpPr>
          <p:nvPr>
            <p:ph idx="1"/>
          </p:nvPr>
        </p:nvSpPr>
        <p:spPr>
          <a:xfrm>
            <a:off x="192494" y="1039906"/>
            <a:ext cx="11161306" cy="5137057"/>
          </a:xfrm>
        </p:spPr>
        <p:txBody>
          <a:bodyPr anchor="ctr">
            <a:normAutofit fontScale="77500" lnSpcReduction="20000"/>
          </a:bodyPr>
          <a:lstStyle/>
          <a:p>
            <a:pPr marL="0" marR="0" indent="0">
              <a:lnSpc>
                <a:spcPct val="160000"/>
              </a:lnSpc>
              <a:spcBef>
                <a:spcPts val="0"/>
              </a:spcBef>
              <a:spcAft>
                <a:spcPts val="600"/>
              </a:spcAft>
              <a:buNone/>
            </a:pPr>
            <a:r>
              <a:rPr lang="en-GB" sz="2800" dirty="0">
                <a:effectLst/>
                <a:latin typeface="Arial" panose="020B0604020202020204" pitchFamily="34" charset="0"/>
                <a:ea typeface="Calibri" panose="020F0502020204030204" pitchFamily="34" charset="0"/>
                <a:cs typeface="Times New Roman" panose="02020603050405020304" pitchFamily="18" charset="0"/>
              </a:rPr>
              <a:t>A person, who has not been previously treated for TB is diagnosed with pulmonary TB, which is rifampicin-resistant by GeneXpert test. The person starts treatment for rifampicin-resistant TB one week after diagnosis in January. Three months later, the person stops attending clinics. The clinicians treating the person are not able to contact the person. Two months go by without any contact between the person and the clinicians. The same person visits the clinic again in December of the same year, with pulmonary TB, culture positive, and in addition to rifampicin resistance, resistance to fluoroquinolones is also confirmed. The person starts longer treatment for </a:t>
            </a:r>
            <a:r>
              <a:rPr lang="en-GB" sz="2800" dirty="0">
                <a:effectLst/>
                <a:latin typeface="Arial" panose="020B0604020202020204" pitchFamily="34" charset="0"/>
                <a:ea typeface="Arial" panose="020B0604020202020204" pitchFamily="34" charset="0"/>
                <a:cs typeface="Times New Roman" panose="02020603050405020304" pitchFamily="18" charset="0"/>
              </a:rPr>
              <a:t>rifampicin-resistant and fluoroquinolone-resistant</a:t>
            </a:r>
            <a:r>
              <a:rPr lang="en-GB" sz="2800" dirty="0">
                <a:effectLst/>
                <a:latin typeface="Arial" panose="020B0604020202020204" pitchFamily="34" charset="0"/>
                <a:ea typeface="Calibri" panose="020F0502020204030204" pitchFamily="34" charset="0"/>
                <a:cs typeface="Times New Roman" panose="02020603050405020304" pitchFamily="18" charset="0"/>
              </a:rPr>
              <a:t> TB two days after diagnosis. Eighteen months later, the person successfully completes treatment.</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236793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DE98D1-9E6B-4573-A1FA-7ED7A06F7A16}"/>
              </a:ext>
            </a:extLst>
          </p:cNvPr>
          <p:cNvSpPr>
            <a:spLocks noGrp="1"/>
          </p:cNvSpPr>
          <p:nvPr>
            <p:ph type="title"/>
          </p:nvPr>
        </p:nvSpPr>
        <p:spPr>
          <a:xfrm>
            <a:off x="88900" y="114300"/>
            <a:ext cx="11976100" cy="774700"/>
          </a:xfrm>
        </p:spPr>
        <p:txBody>
          <a:bodyPr>
            <a:normAutofit/>
          </a:bodyPr>
          <a:lstStyle/>
          <a:p>
            <a:r>
              <a:rPr lang="en-US" sz="3000" dirty="0"/>
              <a:t>Scenario 7</a:t>
            </a:r>
            <a:endParaRPr lang="en-GB" sz="3000" dirty="0"/>
          </a:p>
        </p:txBody>
      </p:sp>
      <p:cxnSp>
        <p:nvCxnSpPr>
          <p:cNvPr id="20" name="Straight Connector 19">
            <a:extLst>
              <a:ext uri="{FF2B5EF4-FFF2-40B4-BE49-F238E27FC236}">
                <a16:creationId xmlns:a16="http://schemas.microsoft.com/office/drawing/2014/main" id="{F06AC518-91EC-4B31-BFB3-C20AA010E51E}"/>
              </a:ext>
            </a:extLst>
          </p:cNvPr>
          <p:cNvCxnSpPr/>
          <p:nvPr/>
        </p:nvCxnSpPr>
        <p:spPr>
          <a:xfrm>
            <a:off x="192494" y="792478"/>
            <a:ext cx="11773083" cy="0"/>
          </a:xfrm>
          <a:prstGeom prst="line">
            <a:avLst/>
          </a:prstGeom>
        </p:spPr>
        <p:style>
          <a:lnRef idx="3">
            <a:schemeClr val="dk1"/>
          </a:lnRef>
          <a:fillRef idx="0">
            <a:schemeClr val="dk1"/>
          </a:fillRef>
          <a:effectRef idx="2">
            <a:schemeClr val="dk1"/>
          </a:effectRef>
          <a:fontRef idx="minor">
            <a:schemeClr val="tx1"/>
          </a:fontRef>
        </p:style>
      </p:cxnSp>
      <p:sp>
        <p:nvSpPr>
          <p:cNvPr id="5" name="Content Placeholder 4">
            <a:extLst>
              <a:ext uri="{FF2B5EF4-FFF2-40B4-BE49-F238E27FC236}">
                <a16:creationId xmlns:a16="http://schemas.microsoft.com/office/drawing/2014/main" id="{BA5F5100-EB55-C640-39B6-C0F4778099E0}"/>
              </a:ext>
            </a:extLst>
          </p:cNvPr>
          <p:cNvSpPr>
            <a:spLocks noGrp="1"/>
          </p:cNvSpPr>
          <p:nvPr>
            <p:ph idx="1"/>
          </p:nvPr>
        </p:nvSpPr>
        <p:spPr>
          <a:xfrm>
            <a:off x="192494" y="1039906"/>
            <a:ext cx="11161306" cy="5137057"/>
          </a:xfrm>
        </p:spPr>
        <p:txBody>
          <a:bodyPr anchor="ctr">
            <a:normAutofit fontScale="92500" lnSpcReduction="10000"/>
          </a:bodyPr>
          <a:lstStyle/>
          <a:p>
            <a:pPr marL="0" marR="0" indent="0">
              <a:lnSpc>
                <a:spcPct val="150000"/>
              </a:lnSpc>
              <a:spcBef>
                <a:spcPts val="0"/>
              </a:spcBef>
              <a:spcAft>
                <a:spcPts val="600"/>
              </a:spcAft>
              <a:buNone/>
            </a:pPr>
            <a:r>
              <a:rPr lang="en-GB" sz="2800" dirty="0">
                <a:effectLst/>
                <a:latin typeface="Arial" panose="020B0604020202020204" pitchFamily="34" charset="0"/>
                <a:ea typeface="Calibri" panose="020F0502020204030204" pitchFamily="34" charset="0"/>
                <a:cs typeface="Times New Roman" panose="02020603050405020304" pitchFamily="18" charset="0"/>
              </a:rPr>
              <a:t>A person, previously treated for DS-TB and declared cured, was diagnosed with pulmonary TB by GeneXpert positive test with evidence of resistance to Rifampicin. There is no evidence of resistance to fluoroquinolones. The patient was enrolled on a long regimen designed for fluoroquinolone-sensitive RR-TB in outpatient TB clinic “X”.  At the 4th month of treatment, the patient’s family moved to another region. The patient was transferred to a TB clinic “Y” in that region and was monitored by the clinic through the remaining course of treatment. The patient has completed the treatment with an outcome “Cure”</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94832021"/>
      </p:ext>
    </p:extLst>
  </p:cSld>
  <p:clrMapOvr>
    <a:masterClrMapping/>
  </p:clrMapOvr>
</p:sld>
</file>

<file path=ppt/theme/theme1.xml><?xml version="1.0" encoding="utf-8"?>
<a:theme xmlns:a="http://schemas.openxmlformats.org/drawingml/2006/main" name="1_Office Theme">
  <a:themeElements>
    <a:clrScheme name="WHO_palette">
      <a:dk1>
        <a:srgbClr val="000000"/>
      </a:dk1>
      <a:lt1>
        <a:srgbClr val="FFFFFF"/>
      </a:lt1>
      <a:dk2>
        <a:srgbClr val="00205C"/>
      </a:dk2>
      <a:lt2>
        <a:srgbClr val="E7E6E6"/>
      </a:lt2>
      <a:accent1>
        <a:srgbClr val="0099DD"/>
      </a:accent1>
      <a:accent2>
        <a:srgbClr val="F16829"/>
      </a:accent2>
      <a:accent3>
        <a:srgbClr val="F3A81C"/>
      </a:accent3>
      <a:accent4>
        <a:srgbClr val="A6228C"/>
      </a:accent4>
      <a:accent5>
        <a:srgbClr val="5B2C86"/>
      </a:accent5>
      <a:accent6>
        <a:srgbClr val="80BC50"/>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pidemiological Review Debrief" id="{D3BEA144-B0C0-B74C-9C5A-5B1739499351}" vid="{DCFE812C-1B8A-494E-8259-16748B2814C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1891C56CB86EB4BB280C2A8D796E212" ma:contentTypeVersion="16" ma:contentTypeDescription="Crée un document." ma:contentTypeScope="" ma:versionID="04a8a70071ab2ddb957e73a535fa403b">
  <xsd:schema xmlns:xsd="http://www.w3.org/2001/XMLSchema" xmlns:xs="http://www.w3.org/2001/XMLSchema" xmlns:p="http://schemas.microsoft.com/office/2006/metadata/properties" xmlns:ns2="14708f71-d88d-45e5-89b2-00254e416763" xmlns:ns3="88c321ec-7b79-4c54-b042-daa0ff9a9a86" targetNamespace="http://schemas.microsoft.com/office/2006/metadata/properties" ma:root="true" ma:fieldsID="609ec13b968896149238f5f3e7aefc44" ns2:_="" ns3:_="">
    <xsd:import namespace="14708f71-d88d-45e5-89b2-00254e416763"/>
    <xsd:import namespace="88c321ec-7b79-4c54-b042-daa0ff9a9a8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LengthInSeconds" minOccurs="0"/>
                <xsd:element ref="ns2:MediaServiceAutoTags" minOccurs="0"/>
                <xsd:element ref="ns2:MediaServiceOCR" minOccurs="0"/>
                <xsd:element ref="ns2:MediaServiceGenerationTime" minOccurs="0"/>
                <xsd:element ref="ns2:MediaServiceEventHashCode"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4708f71-d88d-45e5-89b2-00254e41676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lcf76f155ced4ddcb4097134ff3c332f" ma:index="21" nillable="true" ma:taxonomy="true" ma:internalName="lcf76f155ced4ddcb4097134ff3c332f" ma:taxonomyFieldName="MediaServiceImageTags" ma:displayName="Balises d’images" ma:readOnly="false" ma:fieldId="{5cf76f15-5ced-4ddc-b409-7134ff3c332f}" ma:taxonomyMulti="true" ma:sspId="aa4eac88-8ae6-4a96-90c7-97bc93c844ef"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8c321ec-7b79-4c54-b042-daa0ff9a9a86" elementFormDefault="qualified">
    <xsd:import namespace="http://schemas.microsoft.com/office/2006/documentManagement/types"/>
    <xsd:import namespace="http://schemas.microsoft.com/office/infopath/2007/PartnerControls"/>
    <xsd:element name="SharedWithUsers" ma:index="12"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Partagé avec détails" ma:internalName="SharedWithDetails" ma:readOnly="true">
      <xsd:simpleType>
        <xsd:restriction base="dms:Note">
          <xsd:maxLength value="255"/>
        </xsd:restriction>
      </xsd:simpleType>
    </xsd:element>
    <xsd:element name="TaxCatchAll" ma:index="22" nillable="true" ma:displayName="Taxonomy Catch All Column" ma:hidden="true" ma:list="{0fd4d649-5c84-4267-85ab-f8aef2a3fc87}" ma:internalName="TaxCatchAll" ma:showField="CatchAllData" ma:web="88c321ec-7b79-4c54-b042-daa0ff9a9a8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2A53DCB-A646-4816-A9EC-2DF23979B9ED}">
  <ds:schemaRefs>
    <ds:schemaRef ds:uri="http://schemas.microsoft.com/sharepoint/v3/contenttype/forms"/>
  </ds:schemaRefs>
</ds:datastoreItem>
</file>

<file path=customXml/itemProps2.xml><?xml version="1.0" encoding="utf-8"?>
<ds:datastoreItem xmlns:ds="http://schemas.openxmlformats.org/officeDocument/2006/customXml" ds:itemID="{BE57D75E-C37E-4DFC-A192-23B9F0B1D66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4708f71-d88d-45e5-89b2-00254e416763"/>
    <ds:schemaRef ds:uri="88c321ec-7b79-4c54-b042-daa0ff9a9a8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Epidemiological Review Debrief</Template>
  <TotalTime>6033</TotalTime>
  <Words>1783</Words>
  <Application>Microsoft Office PowerPoint</Application>
  <PresentationFormat>Widescreen</PresentationFormat>
  <Paragraphs>104</Paragraphs>
  <Slides>13</Slides>
  <Notes>11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13</vt:i4>
      </vt:variant>
    </vt:vector>
  </HeadingPairs>
  <TitlesOfParts>
    <vt:vector size="19" baseType="lpstr">
      <vt:lpstr>Arial</vt:lpstr>
      <vt:lpstr>Calibri</vt:lpstr>
      <vt:lpstr>Calibri Light</vt:lpstr>
      <vt:lpstr>Helvetica Light</vt:lpstr>
      <vt:lpstr>1_Office Theme</vt:lpstr>
      <vt:lpstr>Office Theme</vt:lpstr>
      <vt:lpstr>Group work</vt:lpstr>
      <vt:lpstr>Practice</vt:lpstr>
      <vt:lpstr>Scenario 1</vt:lpstr>
      <vt:lpstr>Scenario 2</vt:lpstr>
      <vt:lpstr>Scenario 3</vt:lpstr>
      <vt:lpstr>Scenario 4</vt:lpstr>
      <vt:lpstr>Scenario 5</vt:lpstr>
      <vt:lpstr>Scenario 6</vt:lpstr>
      <vt:lpstr>Scenario 7</vt:lpstr>
      <vt:lpstr>Scenario 8</vt:lpstr>
      <vt:lpstr>Scenario 9</vt:lpstr>
      <vt:lpstr>Scenario 10</vt:lpstr>
      <vt:lpstr>Well done!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Programme Reviews</dc:title>
  <dc:creator>Debora Pedrazzoli</dc:creator>
  <cp:lastModifiedBy>Marek LALLI</cp:lastModifiedBy>
  <cp:revision>13</cp:revision>
  <dcterms:created xsi:type="dcterms:W3CDTF">2023-05-23T07:37:03Z</dcterms:created>
  <dcterms:modified xsi:type="dcterms:W3CDTF">2024-04-17T09:34:54Z</dcterms:modified>
</cp:coreProperties>
</file>