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702" r:id="rId4"/>
  </p:sldMasterIdLst>
  <p:notesMasterIdLst>
    <p:notesMasterId r:id="rId56"/>
  </p:notesMasterIdLst>
  <p:sldIdLst>
    <p:sldId id="385" r:id="rId5"/>
    <p:sldId id="388" r:id="rId6"/>
    <p:sldId id="389" r:id="rId7"/>
    <p:sldId id="390" r:id="rId8"/>
    <p:sldId id="387" r:id="rId9"/>
    <p:sldId id="379" r:id="rId10"/>
    <p:sldId id="380" r:id="rId11"/>
    <p:sldId id="313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8" r:id="rId20"/>
    <p:sldId id="381" r:id="rId21"/>
    <p:sldId id="382" r:id="rId22"/>
    <p:sldId id="401" r:id="rId23"/>
    <p:sldId id="383" r:id="rId24"/>
    <p:sldId id="357" r:id="rId25"/>
    <p:sldId id="359" r:id="rId26"/>
    <p:sldId id="361" r:id="rId27"/>
    <p:sldId id="360" r:id="rId28"/>
    <p:sldId id="362" r:id="rId29"/>
    <p:sldId id="363" r:id="rId30"/>
    <p:sldId id="365" r:id="rId31"/>
    <p:sldId id="371" r:id="rId32"/>
    <p:sldId id="367" r:id="rId33"/>
    <p:sldId id="364" r:id="rId34"/>
    <p:sldId id="366" r:id="rId35"/>
    <p:sldId id="368" r:id="rId36"/>
    <p:sldId id="369" r:id="rId37"/>
    <p:sldId id="372" r:id="rId38"/>
    <p:sldId id="374" r:id="rId39"/>
    <p:sldId id="378" r:id="rId40"/>
    <p:sldId id="375" r:id="rId41"/>
    <p:sldId id="376" r:id="rId42"/>
    <p:sldId id="377" r:id="rId43"/>
    <p:sldId id="373" r:id="rId44"/>
    <p:sldId id="384" r:id="rId45"/>
    <p:sldId id="392" r:id="rId46"/>
    <p:sldId id="393" r:id="rId47"/>
    <p:sldId id="394" r:id="rId48"/>
    <p:sldId id="395" r:id="rId49"/>
    <p:sldId id="396" r:id="rId50"/>
    <p:sldId id="398" r:id="rId51"/>
    <p:sldId id="397" r:id="rId52"/>
    <p:sldId id="399" r:id="rId53"/>
    <p:sldId id="400" r:id="rId54"/>
    <p:sldId id="31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LALLI" initials="ML" lastIdx="1" clrIdx="0"/>
  <p:cmAuthor id="2" name="PARWATI, Cicilia" initials="PC" lastIdx="8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3729F-DD88-4F61-9581-FDB5D36AAACF}" v="139" dt="2024-04-17T08:11:21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7" autoAdjust="0"/>
    <p:restoredTop sz="83549" autoAdjust="0"/>
  </p:normalViewPr>
  <p:slideViewPr>
    <p:cSldViewPr snapToGrid="0">
      <p:cViewPr varScale="1">
        <p:scale>
          <a:sx n="91" d="100"/>
          <a:sy n="91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LI, Marek" userId="709f69ac-d1e1-4b76-9568-f1b42f00a5ca" providerId="ADAL" clId="{9E3F1776-12A2-43CF-8B70-3DEF5F36199F}"/>
    <pc:docChg chg="undo redo custSel addSld delSld modSld modMainMaster">
      <pc:chgData name="LALLI, Marek" userId="709f69ac-d1e1-4b76-9568-f1b42f00a5ca" providerId="ADAL" clId="{9E3F1776-12A2-43CF-8B70-3DEF5F36199F}" dt="2024-04-11T08:59:49.131" v="4550" actId="12"/>
      <pc:docMkLst>
        <pc:docMk/>
      </pc:docMkLst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186534168" sldId="258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3027478638" sldId="259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3742767552" sldId="260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2717910396" sldId="261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446445964" sldId="262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3155319557" sldId="263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117399239" sldId="264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2029144522" sldId="265"/>
        </pc:sldMkLst>
      </pc:sldChg>
      <pc:sldChg chg="modSp add del mod">
        <pc:chgData name="LALLI, Marek" userId="709f69ac-d1e1-4b76-9568-f1b42f00a5ca" providerId="ADAL" clId="{9E3F1776-12A2-43CF-8B70-3DEF5F36199F}" dt="2024-04-10T11:12:56.933" v="174" actId="20577"/>
        <pc:sldMkLst>
          <pc:docMk/>
          <pc:sldMk cId="1430916491" sldId="266"/>
        </pc:sldMkLst>
        <pc:spChg chg="mod">
          <ac:chgData name="LALLI, Marek" userId="709f69ac-d1e1-4b76-9568-f1b42f00a5ca" providerId="ADAL" clId="{9E3F1776-12A2-43CF-8B70-3DEF5F36199F}" dt="2024-04-10T11:12:56.933" v="174" actId="20577"/>
          <ac:spMkLst>
            <pc:docMk/>
            <pc:sldMk cId="1430916491" sldId="266"/>
            <ac:spMk id="17" creationId="{3800741D-BD78-4A22-841B-23389079806B}"/>
          </ac:spMkLst>
        </pc:spChg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3710301316" sldId="316"/>
        </pc:sldMkLst>
      </pc:sldChg>
      <pc:sldChg chg="modSp add del mod">
        <pc:chgData name="LALLI, Marek" userId="709f69ac-d1e1-4b76-9568-f1b42f00a5ca" providerId="ADAL" clId="{9E3F1776-12A2-43CF-8B70-3DEF5F36199F}" dt="2024-04-10T11:13:01.208" v="184" actId="20577"/>
        <pc:sldMkLst>
          <pc:docMk/>
          <pc:sldMk cId="1163538265" sldId="350"/>
        </pc:sldMkLst>
        <pc:spChg chg="mod">
          <ac:chgData name="LALLI, Marek" userId="709f69ac-d1e1-4b76-9568-f1b42f00a5ca" providerId="ADAL" clId="{9E3F1776-12A2-43CF-8B70-3DEF5F36199F}" dt="2024-04-10T11:13:01.208" v="184" actId="20577"/>
          <ac:spMkLst>
            <pc:docMk/>
            <pc:sldMk cId="1163538265" sldId="350"/>
            <ac:spMk id="2" creationId="{00DE98D1-9E6B-4573-A1FA-7ED7A06F7A16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331942696" sldId="514"/>
        </pc:sldMkLst>
      </pc:sldChg>
      <pc:sldChg chg="addSp delSp modSp add del mod">
        <pc:chgData name="LALLI, Marek" userId="709f69ac-d1e1-4b76-9568-f1b42f00a5ca" providerId="ADAL" clId="{9E3F1776-12A2-43CF-8B70-3DEF5F36199F}" dt="2024-04-10T13:11:52.200" v="1079"/>
        <pc:sldMkLst>
          <pc:docMk/>
          <pc:sldMk cId="1247625107" sldId="516"/>
        </pc:sldMkLst>
        <pc:spChg chg="mod">
          <ac:chgData name="LALLI, Marek" userId="709f69ac-d1e1-4b76-9568-f1b42f00a5ca" providerId="ADAL" clId="{9E3F1776-12A2-43CF-8B70-3DEF5F36199F}" dt="2024-04-10T13:11:11.126" v="1070" actId="113"/>
          <ac:spMkLst>
            <pc:docMk/>
            <pc:sldMk cId="1247625107" sldId="516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9E3F1776-12A2-43CF-8B70-3DEF5F36199F}" dt="2024-04-10T12:13:48.151" v="835" actId="478"/>
          <ac:spMkLst>
            <pc:docMk/>
            <pc:sldMk cId="1247625107" sldId="516"/>
            <ac:spMk id="7" creationId="{08D91A1E-7285-E6F3-B87D-CDBFFEC22E29}"/>
          </ac:spMkLst>
        </pc:spChg>
        <pc:spChg chg="add mod">
          <ac:chgData name="LALLI, Marek" userId="709f69ac-d1e1-4b76-9568-f1b42f00a5ca" providerId="ADAL" clId="{9E3F1776-12A2-43CF-8B70-3DEF5F36199F}" dt="2024-04-10T12:13:46.031" v="834"/>
          <ac:spMkLst>
            <pc:docMk/>
            <pc:sldMk cId="1247625107" sldId="516"/>
            <ac:spMk id="8" creationId="{6B3A3591-E14A-0833-E53D-39141ABF7AFB}"/>
          </ac:spMkLst>
        </pc:spChg>
        <pc:spChg chg="del">
          <ac:chgData name="LALLI, Marek" userId="709f69ac-d1e1-4b76-9568-f1b42f00a5ca" providerId="ADAL" clId="{9E3F1776-12A2-43CF-8B70-3DEF5F36199F}" dt="2024-04-10T12:13:45.767" v="833" actId="478"/>
          <ac:spMkLst>
            <pc:docMk/>
            <pc:sldMk cId="1247625107" sldId="516"/>
            <ac:spMk id="9" creationId="{CC5BF092-5CE3-46E9-8003-D10259AADCCB}"/>
          </ac:spMkLst>
        </pc:spChg>
        <pc:picChg chg="add mod">
          <ac:chgData name="LALLI, Marek" userId="709f69ac-d1e1-4b76-9568-f1b42f00a5ca" providerId="ADAL" clId="{9E3F1776-12A2-43CF-8B70-3DEF5F36199F}" dt="2024-04-10T12:13:16.329" v="830" actId="1076"/>
          <ac:picMkLst>
            <pc:docMk/>
            <pc:sldMk cId="1247625107" sldId="516"/>
            <ac:picMk id="2" creationId="{A43B5996-1374-F846-B618-516EFD2ACC32}"/>
          </ac:picMkLst>
        </pc:picChg>
        <pc:picChg chg="del">
          <ac:chgData name="LALLI, Marek" userId="709f69ac-d1e1-4b76-9568-f1b42f00a5ca" providerId="ADAL" clId="{9E3F1776-12A2-43CF-8B70-3DEF5F36199F}" dt="2024-04-10T12:13:06.291" v="826" actId="478"/>
          <ac:picMkLst>
            <pc:docMk/>
            <pc:sldMk cId="1247625107" sldId="516"/>
            <ac:picMk id="4" creationId="{85132B40-EA19-409C-B2EE-092E0EB318BB}"/>
          </ac:picMkLst>
        </pc:picChg>
        <pc:cxnChg chg="add mod">
          <ac:chgData name="LALLI, Marek" userId="709f69ac-d1e1-4b76-9568-f1b42f00a5ca" providerId="ADAL" clId="{9E3F1776-12A2-43CF-8B70-3DEF5F36199F}" dt="2024-04-10T13:11:52.200" v="1079"/>
          <ac:cxnSpMkLst>
            <pc:docMk/>
            <pc:sldMk cId="1247625107" sldId="516"/>
            <ac:cxnSpMk id="10" creationId="{C349CC16-4F0C-0AFE-9F5F-F05901EE848E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261869478" sldId="525"/>
        </pc:sldMkLst>
      </pc:sldChg>
      <pc:sldChg chg="addSp delSp modSp add del mod">
        <pc:chgData name="LALLI, Marek" userId="709f69ac-d1e1-4b76-9568-f1b42f00a5ca" providerId="ADAL" clId="{9E3F1776-12A2-43CF-8B70-3DEF5F36199F}" dt="2024-04-10T13:13:32.861" v="1100" actId="20577"/>
        <pc:sldMkLst>
          <pc:docMk/>
          <pc:sldMk cId="2401624630" sldId="527"/>
        </pc:sldMkLst>
        <pc:spChg chg="add mod">
          <ac:chgData name="LALLI, Marek" userId="709f69ac-d1e1-4b76-9568-f1b42f00a5ca" providerId="ADAL" clId="{9E3F1776-12A2-43CF-8B70-3DEF5F36199F}" dt="2024-04-10T13:05:15.837" v="1035"/>
          <ac:spMkLst>
            <pc:docMk/>
            <pc:sldMk cId="2401624630" sldId="527"/>
            <ac:spMk id="2" creationId="{A14A00E7-0F37-68A9-7219-A5F7894AA37A}"/>
          </ac:spMkLst>
        </pc:spChg>
        <pc:spChg chg="mod">
          <ac:chgData name="LALLI, Marek" userId="709f69ac-d1e1-4b76-9568-f1b42f00a5ca" providerId="ADAL" clId="{9E3F1776-12A2-43CF-8B70-3DEF5F36199F}" dt="2024-04-10T13:12:28.458" v="1085" actId="1076"/>
          <ac:spMkLst>
            <pc:docMk/>
            <pc:sldMk cId="2401624630" sldId="527"/>
            <ac:spMk id="3" creationId="{12E62925-5E7A-45F6-8FDC-B0708869F6E6}"/>
          </ac:spMkLst>
        </pc:spChg>
        <pc:spChg chg="mod">
          <ac:chgData name="LALLI, Marek" userId="709f69ac-d1e1-4b76-9568-f1b42f00a5ca" providerId="ADAL" clId="{9E3F1776-12A2-43CF-8B70-3DEF5F36199F}" dt="2024-04-10T13:13:32.861" v="1100" actId="20577"/>
          <ac:spMkLst>
            <pc:docMk/>
            <pc:sldMk cId="2401624630" sldId="527"/>
            <ac:spMk id="10" creationId="{12162828-B7B7-4010-B496-7BC6F3E956C0}"/>
          </ac:spMkLst>
        </pc:spChg>
        <pc:spChg chg="del">
          <ac:chgData name="LALLI, Marek" userId="709f69ac-d1e1-4b76-9568-f1b42f00a5ca" providerId="ADAL" clId="{9E3F1776-12A2-43CF-8B70-3DEF5F36199F}" dt="2024-04-10T13:05:15.082" v="1034" actId="478"/>
          <ac:spMkLst>
            <pc:docMk/>
            <pc:sldMk cId="2401624630" sldId="527"/>
            <ac:spMk id="14" creationId="{EDD0A742-FBCF-4FC3-8B39-D954C6C8FA31}"/>
          </ac:spMkLst>
        </pc:spChg>
        <pc:grpChg chg="mod">
          <ac:chgData name="LALLI, Marek" userId="709f69ac-d1e1-4b76-9568-f1b42f00a5ca" providerId="ADAL" clId="{9E3F1776-12A2-43CF-8B70-3DEF5F36199F}" dt="2024-04-10T13:12:32.283" v="1088" actId="1076"/>
          <ac:grpSpMkLst>
            <pc:docMk/>
            <pc:sldMk cId="2401624630" sldId="527"/>
            <ac:grpSpMk id="7" creationId="{BED51859-2F26-43A2-AB78-048FA5FA03E5}"/>
          </ac:grpSpMkLst>
        </pc:grpChg>
        <pc:picChg chg="mod">
          <ac:chgData name="LALLI, Marek" userId="709f69ac-d1e1-4b76-9568-f1b42f00a5ca" providerId="ADAL" clId="{9E3F1776-12A2-43CF-8B70-3DEF5F36199F}" dt="2024-04-10T13:12:30.795" v="1087" actId="1076"/>
          <ac:picMkLst>
            <pc:docMk/>
            <pc:sldMk cId="2401624630" sldId="527"/>
            <ac:picMk id="5" creationId="{E437BB0A-0261-435F-AC63-46C7DCC359CA}"/>
          </ac:picMkLst>
        </pc:picChg>
        <pc:cxnChg chg="add mod">
          <ac:chgData name="LALLI, Marek" userId="709f69ac-d1e1-4b76-9568-f1b42f00a5ca" providerId="ADAL" clId="{9E3F1776-12A2-43CF-8B70-3DEF5F36199F}" dt="2024-04-10T13:12:36.678" v="1091" actId="1036"/>
          <ac:cxnSpMkLst>
            <pc:docMk/>
            <pc:sldMk cId="2401624630" sldId="527"/>
            <ac:cxnSpMk id="6" creationId="{C71E2908-FB49-EF0F-EF23-885B9E0B871E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399473444" sldId="528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987582893" sldId="535"/>
        </pc:sldMkLst>
      </pc:sldChg>
      <pc:sldChg chg="modSp add del mod">
        <pc:chgData name="LALLI, Marek" userId="709f69ac-d1e1-4b76-9568-f1b42f00a5ca" providerId="ADAL" clId="{9E3F1776-12A2-43CF-8B70-3DEF5F36199F}" dt="2024-04-10T11:12:47.897" v="154" actId="20577"/>
        <pc:sldMkLst>
          <pc:docMk/>
          <pc:sldMk cId="2718913896" sldId="536"/>
        </pc:sldMkLst>
        <pc:spChg chg="mod">
          <ac:chgData name="LALLI, Marek" userId="709f69ac-d1e1-4b76-9568-f1b42f00a5ca" providerId="ADAL" clId="{9E3F1776-12A2-43CF-8B70-3DEF5F36199F}" dt="2024-04-10T11:12:47.897" v="154" actId="20577"/>
          <ac:spMkLst>
            <pc:docMk/>
            <pc:sldMk cId="2718913896" sldId="536"/>
            <ac:spMk id="2" creationId="{00DE98D1-9E6B-4573-A1FA-7ED7A06F7A16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756150222" sldId="538"/>
        </pc:sldMkLst>
      </pc:sldChg>
      <pc:sldChg chg="addSp delSp modSp add del mod">
        <pc:chgData name="LALLI, Marek" userId="709f69ac-d1e1-4b76-9568-f1b42f00a5ca" providerId="ADAL" clId="{9E3F1776-12A2-43CF-8B70-3DEF5F36199F}" dt="2024-04-10T12:13:00.419" v="825" actId="14100"/>
        <pc:sldMkLst>
          <pc:docMk/>
          <pc:sldMk cId="3727424072" sldId="542"/>
        </pc:sldMkLst>
        <pc:spChg chg="mod">
          <ac:chgData name="LALLI, Marek" userId="709f69ac-d1e1-4b76-9568-f1b42f00a5ca" providerId="ADAL" clId="{9E3F1776-12A2-43CF-8B70-3DEF5F36199F}" dt="2024-04-10T12:05:11.277" v="815" actId="14100"/>
          <ac:spMkLst>
            <pc:docMk/>
            <pc:sldMk cId="3727424072" sldId="542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9E3F1776-12A2-43CF-8B70-3DEF5F36199F}" dt="2024-04-10T12:05:01.403" v="811" actId="478"/>
          <ac:spMkLst>
            <pc:docMk/>
            <pc:sldMk cId="3727424072" sldId="542"/>
            <ac:spMk id="4" creationId="{88DBE3B3-F950-4964-E63F-AC918C569DA4}"/>
          </ac:spMkLst>
        </pc:spChg>
        <pc:spChg chg="add mod">
          <ac:chgData name="LALLI, Marek" userId="709f69ac-d1e1-4b76-9568-f1b42f00a5ca" providerId="ADAL" clId="{9E3F1776-12A2-43CF-8B70-3DEF5F36199F}" dt="2024-04-10T12:05:17.631" v="816"/>
          <ac:spMkLst>
            <pc:docMk/>
            <pc:sldMk cId="3727424072" sldId="542"/>
            <ac:spMk id="5" creationId="{3738B57A-D535-1A38-68BD-B0D37A798EAD}"/>
          </ac:spMkLst>
        </pc:spChg>
        <pc:spChg chg="mod">
          <ac:chgData name="LALLI, Marek" userId="709f69ac-d1e1-4b76-9568-f1b42f00a5ca" providerId="ADAL" clId="{9E3F1776-12A2-43CF-8B70-3DEF5F36199F}" dt="2024-04-10T12:13:00.419" v="825" actId="14100"/>
          <ac:spMkLst>
            <pc:docMk/>
            <pc:sldMk cId="3727424072" sldId="542"/>
            <ac:spMk id="7" creationId="{A5ECC3F9-5CB8-4B22-82CA-38E36830746D}"/>
          </ac:spMkLst>
        </pc:spChg>
        <pc:spChg chg="del">
          <ac:chgData name="LALLI, Marek" userId="709f69ac-d1e1-4b76-9568-f1b42f00a5ca" providerId="ADAL" clId="{9E3F1776-12A2-43CF-8B70-3DEF5F36199F}" dt="2024-04-10T12:04:58.041" v="810" actId="478"/>
          <ac:spMkLst>
            <pc:docMk/>
            <pc:sldMk cId="3727424072" sldId="542"/>
            <ac:spMk id="14" creationId="{FA1F1C78-9288-406B-9C83-A1C7A92F3A46}"/>
          </ac:spMkLst>
        </pc:spChg>
        <pc:picChg chg="add mod">
          <ac:chgData name="LALLI, Marek" userId="709f69ac-d1e1-4b76-9568-f1b42f00a5ca" providerId="ADAL" clId="{9E3F1776-12A2-43CF-8B70-3DEF5F36199F}" dt="2024-04-10T12:12:56.776" v="824" actId="14100"/>
          <ac:picMkLst>
            <pc:docMk/>
            <pc:sldMk cId="3727424072" sldId="542"/>
            <ac:picMk id="8" creationId="{815C01B6-783B-84DB-AEAD-B2982191C0D6}"/>
          </ac:picMkLst>
        </pc:picChg>
        <pc:picChg chg="del">
          <ac:chgData name="LALLI, Marek" userId="709f69ac-d1e1-4b76-9568-f1b42f00a5ca" providerId="ADAL" clId="{9E3F1776-12A2-43CF-8B70-3DEF5F36199F}" dt="2024-04-10T12:12:49.629" v="820" actId="478"/>
          <ac:picMkLst>
            <pc:docMk/>
            <pc:sldMk cId="3727424072" sldId="542"/>
            <ac:picMk id="10" creationId="{A350D29F-2476-443B-8C32-DA41B9A2FF2F}"/>
          </ac:picMkLst>
        </pc:picChg>
      </pc:sldChg>
      <pc:sldChg chg="modSp add del mod">
        <pc:chgData name="LALLI, Marek" userId="709f69ac-d1e1-4b76-9568-f1b42f00a5ca" providerId="ADAL" clId="{9E3F1776-12A2-43CF-8B70-3DEF5F36199F}" dt="2024-04-10T11:12:51.995" v="164" actId="20577"/>
        <pc:sldMkLst>
          <pc:docMk/>
          <pc:sldMk cId="2824845933" sldId="543"/>
        </pc:sldMkLst>
        <pc:spChg chg="mod">
          <ac:chgData name="LALLI, Marek" userId="709f69ac-d1e1-4b76-9568-f1b42f00a5ca" providerId="ADAL" clId="{9E3F1776-12A2-43CF-8B70-3DEF5F36199F}" dt="2024-04-10T11:12:51.995" v="164" actId="20577"/>
          <ac:spMkLst>
            <pc:docMk/>
            <pc:sldMk cId="2824845933" sldId="543"/>
            <ac:spMk id="12" creationId="{DD6D3D5F-C798-43AA-BDD4-AF998E91DE33}"/>
          </ac:spMkLst>
        </pc:spChg>
      </pc:sldChg>
      <pc:sldChg chg="modSp add mod">
        <pc:chgData name="LALLI, Marek" userId="709f69ac-d1e1-4b76-9568-f1b42f00a5ca" providerId="ADAL" clId="{9E3F1776-12A2-43CF-8B70-3DEF5F36199F}" dt="2024-04-10T11:02:08.838" v="40" actId="20577"/>
        <pc:sldMkLst>
          <pc:docMk/>
          <pc:sldMk cId="1505241254" sldId="544"/>
        </pc:sldMkLst>
        <pc:spChg chg="mod">
          <ac:chgData name="LALLI, Marek" userId="709f69ac-d1e1-4b76-9568-f1b42f00a5ca" providerId="ADAL" clId="{9E3F1776-12A2-43CF-8B70-3DEF5F36199F}" dt="2024-04-10T11:02:08.838" v="40" actId="20577"/>
          <ac:spMkLst>
            <pc:docMk/>
            <pc:sldMk cId="1505241254" sldId="544"/>
            <ac:spMk id="2" creationId="{32AD0153-E9F2-4252-94F5-63D1AF7C32E3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289652540" sldId="544"/>
        </pc:sldMkLst>
      </pc:sldChg>
      <pc:sldChg chg="addSp delSp modSp new mod">
        <pc:chgData name="LALLI, Marek" userId="709f69ac-d1e1-4b76-9568-f1b42f00a5ca" providerId="ADAL" clId="{9E3F1776-12A2-43CF-8B70-3DEF5F36199F}" dt="2024-04-10T11:12:12.411" v="144" actId="1076"/>
        <pc:sldMkLst>
          <pc:docMk/>
          <pc:sldMk cId="808155564" sldId="545"/>
        </pc:sldMkLst>
        <pc:spChg chg="mod">
          <ac:chgData name="LALLI, Marek" userId="709f69ac-d1e1-4b76-9568-f1b42f00a5ca" providerId="ADAL" clId="{9E3F1776-12A2-43CF-8B70-3DEF5F36199F}" dt="2024-04-10T11:11:41.875" v="142" actId="20577"/>
          <ac:spMkLst>
            <pc:docMk/>
            <pc:sldMk cId="808155564" sldId="545"/>
            <ac:spMk id="2" creationId="{5695B5C8-906E-7BFC-E5B1-1170DCF1EFCA}"/>
          </ac:spMkLst>
        </pc:spChg>
        <pc:spChg chg="del">
          <ac:chgData name="LALLI, Marek" userId="709f69ac-d1e1-4b76-9568-f1b42f00a5ca" providerId="ADAL" clId="{9E3F1776-12A2-43CF-8B70-3DEF5F36199F}" dt="2024-04-10T11:06:35.041" v="69" actId="478"/>
          <ac:spMkLst>
            <pc:docMk/>
            <pc:sldMk cId="808155564" sldId="545"/>
            <ac:spMk id="4" creationId="{EB23490A-8B87-9FBB-7547-7946AB4BAAEC}"/>
          </ac:spMkLst>
        </pc:spChg>
        <pc:spChg chg="add mod">
          <ac:chgData name="LALLI, Marek" userId="709f69ac-d1e1-4b76-9568-f1b42f00a5ca" providerId="ADAL" clId="{9E3F1776-12A2-43CF-8B70-3DEF5F36199F}" dt="2024-04-10T11:07:03.538" v="97" actId="20577"/>
          <ac:spMkLst>
            <pc:docMk/>
            <pc:sldMk cId="808155564" sldId="545"/>
            <ac:spMk id="5" creationId="{A8737D23-5867-FA13-9E55-5D7CB2D4ABBC}"/>
          </ac:spMkLst>
        </pc:spChg>
        <pc:spChg chg="add mod">
          <ac:chgData name="LALLI, Marek" userId="709f69ac-d1e1-4b76-9568-f1b42f00a5ca" providerId="ADAL" clId="{9E3F1776-12A2-43CF-8B70-3DEF5F36199F}" dt="2024-04-10T11:12:12.411" v="144" actId="1076"/>
          <ac:spMkLst>
            <pc:docMk/>
            <pc:sldMk cId="808155564" sldId="545"/>
            <ac:spMk id="11" creationId="{69197F35-F7C4-E009-CD11-E55735ECFD6E}"/>
          </ac:spMkLst>
        </pc:spChg>
        <pc:picChg chg="add mod">
          <ac:chgData name="LALLI, Marek" userId="709f69ac-d1e1-4b76-9568-f1b42f00a5ca" providerId="ADAL" clId="{9E3F1776-12A2-43CF-8B70-3DEF5F36199F}" dt="2024-04-10T11:11:19.850" v="136" actId="1076"/>
          <ac:picMkLst>
            <pc:docMk/>
            <pc:sldMk cId="808155564" sldId="545"/>
            <ac:picMk id="7" creationId="{4C7DFA56-5C0B-E906-C942-5D5BC7680EDB}"/>
          </ac:picMkLst>
        </pc:picChg>
        <pc:picChg chg="add mod">
          <ac:chgData name="LALLI, Marek" userId="709f69ac-d1e1-4b76-9568-f1b42f00a5ca" providerId="ADAL" clId="{9E3F1776-12A2-43CF-8B70-3DEF5F36199F}" dt="2024-04-10T11:11:21.201" v="137" actId="1076"/>
          <ac:picMkLst>
            <pc:docMk/>
            <pc:sldMk cId="808155564" sldId="545"/>
            <ac:picMk id="9" creationId="{F356C1FC-4ED7-D52C-6D97-6419844218AA}"/>
          </ac:picMkLst>
        </pc:pic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545919254" sldId="545"/>
        </pc:sldMkLst>
      </pc:sldChg>
      <pc:sldChg chg="addSp delSp modSp add del mod">
        <pc:chgData name="LALLI, Marek" userId="709f69ac-d1e1-4b76-9568-f1b42f00a5ca" providerId="ADAL" clId="{9E3F1776-12A2-43CF-8B70-3DEF5F36199F}" dt="2024-04-10T11:06:24.915" v="67" actId="47"/>
        <pc:sldMkLst>
          <pc:docMk/>
          <pc:sldMk cId="3898457100" sldId="545"/>
        </pc:sldMkLst>
        <pc:spChg chg="mod">
          <ac:chgData name="LALLI, Marek" userId="709f69ac-d1e1-4b76-9568-f1b42f00a5ca" providerId="ADAL" clId="{9E3F1776-12A2-43CF-8B70-3DEF5F36199F}" dt="2024-04-10T11:06:09.831" v="64" actId="20577"/>
          <ac:spMkLst>
            <pc:docMk/>
            <pc:sldMk cId="3898457100" sldId="545"/>
            <ac:spMk id="2" creationId="{00DE98D1-9E6B-4573-A1FA-7ED7A06F7A16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3" creationId="{9C16AC55-FEC6-463A-9D91-C00CF6203E33}"/>
          </ac:spMkLst>
        </pc:spChg>
        <pc:spChg chg="add del mod">
          <ac:chgData name="LALLI, Marek" userId="709f69ac-d1e1-4b76-9568-f1b42f00a5ca" providerId="ADAL" clId="{9E3F1776-12A2-43CF-8B70-3DEF5F36199F}" dt="2024-04-10T11:06:15.979" v="66" actId="478"/>
          <ac:spMkLst>
            <pc:docMk/>
            <pc:sldMk cId="3898457100" sldId="545"/>
            <ac:spMk id="5" creationId="{AEE6D488-5F83-D301-6014-570C554689F1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10" creationId="{A64C25F8-39E2-44AE-A6CE-29050AD48DB0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11" creationId="{F0D05AD4-6E22-4D2D-A8D1-D8F7E0C595E1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13" creationId="{9EE07FD9-A2F9-49BA-AADF-3EC5DDC7317B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14" creationId="{34392E1E-73A8-4978-BF0F-0809BF979172}"/>
          </ac:spMkLst>
        </pc:spChg>
        <pc:picChg chg="del">
          <ac:chgData name="LALLI, Marek" userId="709f69ac-d1e1-4b76-9568-f1b42f00a5ca" providerId="ADAL" clId="{9E3F1776-12A2-43CF-8B70-3DEF5F36199F}" dt="2024-04-10T11:06:13.034" v="65" actId="478"/>
          <ac:picMkLst>
            <pc:docMk/>
            <pc:sldMk cId="3898457100" sldId="545"/>
            <ac:picMk id="12" creationId="{5C5103FA-4A0F-4DB5-AB79-1D26D634DD7D}"/>
          </ac:picMkLst>
        </pc:picChg>
        <pc:picChg chg="del">
          <ac:chgData name="LALLI, Marek" userId="709f69ac-d1e1-4b76-9568-f1b42f00a5ca" providerId="ADAL" clId="{9E3F1776-12A2-43CF-8B70-3DEF5F36199F}" dt="2024-04-10T11:06:13.034" v="65" actId="478"/>
          <ac:picMkLst>
            <pc:docMk/>
            <pc:sldMk cId="3898457100" sldId="545"/>
            <ac:picMk id="18" creationId="{6F8F62B1-5528-4C59-88CF-2C6546B179C6}"/>
          </ac:picMkLst>
        </pc:picChg>
        <pc:picChg chg="del">
          <ac:chgData name="LALLI, Marek" userId="709f69ac-d1e1-4b76-9568-f1b42f00a5ca" providerId="ADAL" clId="{9E3F1776-12A2-43CF-8B70-3DEF5F36199F}" dt="2024-04-10T11:06:13.034" v="65" actId="478"/>
          <ac:picMkLst>
            <pc:docMk/>
            <pc:sldMk cId="3898457100" sldId="545"/>
            <ac:picMk id="19" creationId="{92DCE81B-2366-4CC4-88EB-87A712217B4C}"/>
          </ac:picMkLst>
        </pc:picChg>
        <pc:cxnChg chg="del mod">
          <ac:chgData name="LALLI, Marek" userId="709f69ac-d1e1-4b76-9568-f1b42f00a5ca" providerId="ADAL" clId="{9E3F1776-12A2-43CF-8B70-3DEF5F36199F}" dt="2024-04-10T11:06:13.034" v="65" actId="478"/>
          <ac:cxnSpMkLst>
            <pc:docMk/>
            <pc:sldMk cId="3898457100" sldId="545"/>
            <ac:cxnSpMk id="15" creationId="{1F097E94-E8B2-40E0-8B73-DBF1B1F36B28}"/>
          </ac:cxnSpMkLst>
        </pc:cxnChg>
        <pc:cxnChg chg="del mod">
          <ac:chgData name="LALLI, Marek" userId="709f69ac-d1e1-4b76-9568-f1b42f00a5ca" providerId="ADAL" clId="{9E3F1776-12A2-43CF-8B70-3DEF5F36199F}" dt="2024-04-10T11:06:13.034" v="65" actId="478"/>
          <ac:cxnSpMkLst>
            <pc:docMk/>
            <pc:sldMk cId="3898457100" sldId="545"/>
            <ac:cxnSpMk id="16" creationId="{FEEAD005-A6B2-4C39-A4E4-3DE30C3AFBFA}"/>
          </ac:cxnSpMkLst>
        </pc:cxnChg>
        <pc:cxnChg chg="del mod">
          <ac:chgData name="LALLI, Marek" userId="709f69ac-d1e1-4b76-9568-f1b42f00a5ca" providerId="ADAL" clId="{9E3F1776-12A2-43CF-8B70-3DEF5F36199F}" dt="2024-04-10T11:06:13.034" v="65" actId="478"/>
          <ac:cxnSpMkLst>
            <pc:docMk/>
            <pc:sldMk cId="3898457100" sldId="545"/>
            <ac:cxnSpMk id="17" creationId="{F1E03681-6C13-460A-9E86-43F58CFCA88D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399288163" sldId="546"/>
        </pc:sldMkLst>
      </pc:sldChg>
      <pc:sldChg chg="addSp delSp modSp add mod">
        <pc:chgData name="LALLI, Marek" userId="709f69ac-d1e1-4b76-9568-f1b42f00a5ca" providerId="ADAL" clId="{9E3F1776-12A2-43CF-8B70-3DEF5F36199F}" dt="2024-04-10T11:45:42.915" v="808" actId="1076"/>
        <pc:sldMkLst>
          <pc:docMk/>
          <pc:sldMk cId="2870474578" sldId="546"/>
        </pc:sldMkLst>
        <pc:spChg chg="del">
          <ac:chgData name="LALLI, Marek" userId="709f69ac-d1e1-4b76-9568-f1b42f00a5ca" providerId="ADAL" clId="{9E3F1776-12A2-43CF-8B70-3DEF5F36199F}" dt="2024-04-10T11:36:20.862" v="186" actId="478"/>
          <ac:spMkLst>
            <pc:docMk/>
            <pc:sldMk cId="2870474578" sldId="546"/>
            <ac:spMk id="2" creationId="{00DE98D1-9E6B-4573-A1FA-7ED7A06F7A16}"/>
          </ac:spMkLst>
        </pc:spChg>
        <pc:spChg chg="mod">
          <ac:chgData name="LALLI, Marek" userId="709f69ac-d1e1-4b76-9568-f1b42f00a5ca" providerId="ADAL" clId="{9E3F1776-12A2-43CF-8B70-3DEF5F36199F}" dt="2024-04-10T11:41:14.075" v="784" actId="255"/>
          <ac:spMkLst>
            <pc:docMk/>
            <pc:sldMk cId="2870474578" sldId="546"/>
            <ac:spMk id="3" creationId="{9C16AC55-FEC6-463A-9D91-C00CF6203E33}"/>
          </ac:spMkLst>
        </pc:spChg>
        <pc:spChg chg="add del mod">
          <ac:chgData name="LALLI, Marek" userId="709f69ac-d1e1-4b76-9568-f1b42f00a5ca" providerId="ADAL" clId="{9E3F1776-12A2-43CF-8B70-3DEF5F36199F}" dt="2024-04-10T11:36:23.694" v="188" actId="478"/>
          <ac:spMkLst>
            <pc:docMk/>
            <pc:sldMk cId="2870474578" sldId="546"/>
            <ac:spMk id="5" creationId="{72398D07-B245-1F75-28F4-03B64AFBCE3B}"/>
          </ac:spMkLst>
        </pc:spChg>
        <pc:spChg chg="add mod">
          <ac:chgData name="LALLI, Marek" userId="709f69ac-d1e1-4b76-9568-f1b42f00a5ca" providerId="ADAL" clId="{9E3F1776-12A2-43CF-8B70-3DEF5F36199F}" dt="2024-04-10T11:36:21.141" v="187"/>
          <ac:spMkLst>
            <pc:docMk/>
            <pc:sldMk cId="2870474578" sldId="546"/>
            <ac:spMk id="6" creationId="{FD10DF66-93AC-AA64-1AB7-CE1B0D69C02A}"/>
          </ac:spMkLst>
        </pc:spChg>
        <pc:spChg chg="del">
          <ac:chgData name="LALLI, Marek" userId="709f69ac-d1e1-4b76-9568-f1b42f00a5ca" providerId="ADAL" clId="{9E3F1776-12A2-43CF-8B70-3DEF5F36199F}" dt="2024-04-10T11:36:33.382" v="191" actId="478"/>
          <ac:spMkLst>
            <pc:docMk/>
            <pc:sldMk cId="2870474578" sldId="546"/>
            <ac:spMk id="10" creationId="{A64C25F8-39E2-44AE-A6CE-29050AD48DB0}"/>
          </ac:spMkLst>
        </pc:spChg>
        <pc:spChg chg="del">
          <ac:chgData name="LALLI, Marek" userId="709f69ac-d1e1-4b76-9568-f1b42f00a5ca" providerId="ADAL" clId="{9E3F1776-12A2-43CF-8B70-3DEF5F36199F}" dt="2024-04-10T11:36:33.382" v="191" actId="478"/>
          <ac:spMkLst>
            <pc:docMk/>
            <pc:sldMk cId="2870474578" sldId="546"/>
            <ac:spMk id="11" creationId="{F0D05AD4-6E22-4D2D-A8D1-D8F7E0C595E1}"/>
          </ac:spMkLst>
        </pc:spChg>
        <pc:spChg chg="del">
          <ac:chgData name="LALLI, Marek" userId="709f69ac-d1e1-4b76-9568-f1b42f00a5ca" providerId="ADAL" clId="{9E3F1776-12A2-43CF-8B70-3DEF5F36199F}" dt="2024-04-10T11:36:33.382" v="191" actId="478"/>
          <ac:spMkLst>
            <pc:docMk/>
            <pc:sldMk cId="2870474578" sldId="546"/>
            <ac:spMk id="13" creationId="{9EE07FD9-A2F9-49BA-AADF-3EC5DDC7317B}"/>
          </ac:spMkLst>
        </pc:spChg>
        <pc:spChg chg="del">
          <ac:chgData name="LALLI, Marek" userId="709f69ac-d1e1-4b76-9568-f1b42f00a5ca" providerId="ADAL" clId="{9E3F1776-12A2-43CF-8B70-3DEF5F36199F}" dt="2024-04-10T11:36:33.382" v="191" actId="478"/>
          <ac:spMkLst>
            <pc:docMk/>
            <pc:sldMk cId="2870474578" sldId="546"/>
            <ac:spMk id="14" creationId="{34392E1E-73A8-4978-BF0F-0809BF979172}"/>
          </ac:spMkLst>
        </pc:spChg>
        <pc:grpChg chg="add mod">
          <ac:chgData name="LALLI, Marek" userId="709f69ac-d1e1-4b76-9568-f1b42f00a5ca" providerId="ADAL" clId="{9E3F1776-12A2-43CF-8B70-3DEF5F36199F}" dt="2024-04-10T11:44:10.657" v="807" actId="1076"/>
          <ac:grpSpMkLst>
            <pc:docMk/>
            <pc:sldMk cId="2870474578" sldId="546"/>
            <ac:grpSpMk id="23" creationId="{7229F634-E294-CF56-E049-D85021098434}"/>
          </ac:grpSpMkLst>
        </pc:grpChg>
        <pc:picChg chg="add mod">
          <ac:chgData name="LALLI, Marek" userId="709f69ac-d1e1-4b76-9568-f1b42f00a5ca" providerId="ADAL" clId="{9E3F1776-12A2-43CF-8B70-3DEF5F36199F}" dt="2024-04-10T11:45:42.915" v="808" actId="1076"/>
          <ac:picMkLst>
            <pc:docMk/>
            <pc:sldMk cId="2870474578" sldId="546"/>
            <ac:picMk id="7" creationId="{0BB820B5-948B-C6E1-DDE9-B50867A7AF95}"/>
          </ac:picMkLst>
        </pc:picChg>
        <pc:picChg chg="add 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8" creationId="{0426C8CF-6E25-5E9D-0DF5-FF6F22B69809}"/>
          </ac:picMkLst>
        </pc:picChg>
        <pc:picChg chg="del">
          <ac:chgData name="LALLI, Marek" userId="709f69ac-d1e1-4b76-9568-f1b42f00a5ca" providerId="ADAL" clId="{9E3F1776-12A2-43CF-8B70-3DEF5F36199F}" dt="2024-04-10T11:36:33.382" v="191" actId="478"/>
          <ac:picMkLst>
            <pc:docMk/>
            <pc:sldMk cId="2870474578" sldId="546"/>
            <ac:picMk id="12" creationId="{5C5103FA-4A0F-4DB5-AB79-1D26D634DD7D}"/>
          </ac:picMkLst>
        </pc:picChg>
        <pc:picChg chg="del">
          <ac:chgData name="LALLI, Marek" userId="709f69ac-d1e1-4b76-9568-f1b42f00a5ca" providerId="ADAL" clId="{9E3F1776-12A2-43CF-8B70-3DEF5F36199F}" dt="2024-04-10T11:36:33.382" v="191" actId="478"/>
          <ac:picMkLst>
            <pc:docMk/>
            <pc:sldMk cId="2870474578" sldId="546"/>
            <ac:picMk id="18" creationId="{6F8F62B1-5528-4C59-88CF-2C6546B179C6}"/>
          </ac:picMkLst>
        </pc:picChg>
        <pc:picChg chg="del">
          <ac:chgData name="LALLI, Marek" userId="709f69ac-d1e1-4b76-9568-f1b42f00a5ca" providerId="ADAL" clId="{9E3F1776-12A2-43CF-8B70-3DEF5F36199F}" dt="2024-04-10T11:36:33.382" v="191" actId="478"/>
          <ac:picMkLst>
            <pc:docMk/>
            <pc:sldMk cId="2870474578" sldId="546"/>
            <ac:picMk id="19" creationId="{92DCE81B-2366-4CC4-88EB-87A712217B4C}"/>
          </ac:picMkLst>
        </pc:picChg>
        <pc:picChg chg="add 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21" creationId="{A9B3C54B-788C-FF33-6489-5AD7BE3BF002}"/>
          </ac:picMkLst>
        </pc:picChg>
        <pc:picChg chg="add 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22" creationId="{D6D216E1-7108-90F3-CC06-100D37708D3F}"/>
          </ac:picMkLst>
        </pc:picChg>
        <pc:picChg chg="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24" creationId="{011985D0-9026-398B-7D3C-3F4C00C3D3DE}"/>
          </ac:picMkLst>
        </pc:picChg>
        <pc:picChg chg="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25" creationId="{C54BFA04-9897-5A4D-41FD-1CE7AE154F6F}"/>
          </ac:picMkLst>
        </pc:picChg>
        <pc:picChg chg="add mod">
          <ac:chgData name="LALLI, Marek" userId="709f69ac-d1e1-4b76-9568-f1b42f00a5ca" providerId="ADAL" clId="{9E3F1776-12A2-43CF-8B70-3DEF5F36199F}" dt="2024-04-10T11:44:01.818" v="806" actId="14100"/>
          <ac:picMkLst>
            <pc:docMk/>
            <pc:sldMk cId="2870474578" sldId="546"/>
            <ac:picMk id="26" creationId="{DA744DDC-249E-FE92-2EA1-A9905A1DA953}"/>
          </ac:picMkLst>
        </pc:picChg>
        <pc:cxnChg chg="del mod">
          <ac:chgData name="LALLI, Marek" userId="709f69ac-d1e1-4b76-9568-f1b42f00a5ca" providerId="ADAL" clId="{9E3F1776-12A2-43CF-8B70-3DEF5F36199F}" dt="2024-04-10T11:36:33.382" v="191" actId="478"/>
          <ac:cxnSpMkLst>
            <pc:docMk/>
            <pc:sldMk cId="2870474578" sldId="546"/>
            <ac:cxnSpMk id="15" creationId="{1F097E94-E8B2-40E0-8B73-DBF1B1F36B28}"/>
          </ac:cxnSpMkLst>
        </pc:cxnChg>
        <pc:cxnChg chg="del mod">
          <ac:chgData name="LALLI, Marek" userId="709f69ac-d1e1-4b76-9568-f1b42f00a5ca" providerId="ADAL" clId="{9E3F1776-12A2-43CF-8B70-3DEF5F36199F}" dt="2024-04-10T11:36:33.382" v="191" actId="478"/>
          <ac:cxnSpMkLst>
            <pc:docMk/>
            <pc:sldMk cId="2870474578" sldId="546"/>
            <ac:cxnSpMk id="16" creationId="{FEEAD005-A6B2-4C39-A4E4-3DE30C3AFBFA}"/>
          </ac:cxnSpMkLst>
        </pc:cxnChg>
        <pc:cxnChg chg="del mod">
          <ac:chgData name="LALLI, Marek" userId="709f69ac-d1e1-4b76-9568-f1b42f00a5ca" providerId="ADAL" clId="{9E3F1776-12A2-43CF-8B70-3DEF5F36199F}" dt="2024-04-10T11:36:33.382" v="191" actId="478"/>
          <ac:cxnSpMkLst>
            <pc:docMk/>
            <pc:sldMk cId="2870474578" sldId="546"/>
            <ac:cxnSpMk id="17" creationId="{F1E03681-6C13-460A-9E86-43F58CFCA88D}"/>
          </ac:cxnSpMkLst>
        </pc:cxnChg>
      </pc:sldChg>
      <pc:sldChg chg="addSp delSp modSp add del mod">
        <pc:chgData name="LALLI, Marek" userId="709f69ac-d1e1-4b76-9568-f1b42f00a5ca" providerId="ADAL" clId="{9E3F1776-12A2-43CF-8B70-3DEF5F36199F}" dt="2024-04-10T13:14:55.600" v="1154"/>
        <pc:sldMkLst>
          <pc:docMk/>
          <pc:sldMk cId="309964115" sldId="547"/>
        </pc:sldMkLst>
        <pc:spChg chg="del">
          <ac:chgData name="LALLI, Marek" userId="709f69ac-d1e1-4b76-9568-f1b42f00a5ca" providerId="ADAL" clId="{9E3F1776-12A2-43CF-8B70-3DEF5F36199F}" dt="2024-04-10T13:14:32.352" v="1104" actId="478"/>
          <ac:spMkLst>
            <pc:docMk/>
            <pc:sldMk cId="309964115" sldId="547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9E3F1776-12A2-43CF-8B70-3DEF5F36199F}" dt="2024-04-10T13:14:33.544" v="1105" actId="478"/>
          <ac:spMkLst>
            <pc:docMk/>
            <pc:sldMk cId="309964115" sldId="547"/>
            <ac:spMk id="5" creationId="{0011666A-A3C2-0F2C-775F-C24E94EC0957}"/>
          </ac:spMkLst>
        </pc:spChg>
        <pc:spChg chg="add mod">
          <ac:chgData name="LALLI, Marek" userId="709f69ac-d1e1-4b76-9568-f1b42f00a5ca" providerId="ADAL" clId="{9E3F1776-12A2-43CF-8B70-3DEF5F36199F}" dt="2024-04-10T13:14:55.600" v="1154"/>
          <ac:spMkLst>
            <pc:docMk/>
            <pc:sldMk cId="309964115" sldId="547"/>
            <ac:spMk id="6" creationId="{2504D4D3-287F-9DB1-30E5-73FAA157D300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389813964" sldId="548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144335975" sldId="549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830149887" sldId="551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3580987238" sldId="555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3688543023" sldId="556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2829109910" sldId="557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3313930630" sldId="558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2110160166" sldId="559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2261884898" sldId="560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629096130" sldId="561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150734299" sldId="562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2905421811" sldId="563"/>
        </pc:sldMkLst>
      </pc:sldChg>
      <pc:sldChg chg="modSp add mod">
        <pc:chgData name="LALLI, Marek" userId="709f69ac-d1e1-4b76-9568-f1b42f00a5ca" providerId="ADAL" clId="{9E3F1776-12A2-43CF-8B70-3DEF5F36199F}" dt="2024-04-10T13:59:48.336" v="1920" actId="242"/>
        <pc:sldMkLst>
          <pc:docMk/>
          <pc:sldMk cId="4010233855" sldId="564"/>
        </pc:sldMkLst>
        <pc:spChg chg="mod">
          <ac:chgData name="LALLI, Marek" userId="709f69ac-d1e1-4b76-9568-f1b42f00a5ca" providerId="ADAL" clId="{9E3F1776-12A2-43CF-8B70-3DEF5F36199F}" dt="2024-04-10T13:59:48.336" v="1920" actId="242"/>
          <ac:spMkLst>
            <pc:docMk/>
            <pc:sldMk cId="4010233855" sldId="564"/>
            <ac:spMk id="2" creationId="{6C782268-A07F-449F-BE38-22A47C17F7ED}"/>
          </ac:spMkLst>
        </pc:spChg>
      </pc:sldChg>
      <pc:sldChg chg="modSp add mod">
        <pc:chgData name="LALLI, Marek" userId="709f69ac-d1e1-4b76-9568-f1b42f00a5ca" providerId="ADAL" clId="{9E3F1776-12A2-43CF-8B70-3DEF5F36199F}" dt="2024-04-10T14:00:08.789" v="1924" actId="14100"/>
        <pc:sldMkLst>
          <pc:docMk/>
          <pc:sldMk cId="1717023859" sldId="565"/>
        </pc:sldMkLst>
        <pc:spChg chg="mod">
          <ac:chgData name="LALLI, Marek" userId="709f69ac-d1e1-4b76-9568-f1b42f00a5ca" providerId="ADAL" clId="{9E3F1776-12A2-43CF-8B70-3DEF5F36199F}" dt="2024-04-10T14:00:08.789" v="1924" actId="14100"/>
          <ac:spMkLst>
            <pc:docMk/>
            <pc:sldMk cId="1717023859" sldId="565"/>
            <ac:spMk id="2" creationId="{6C782268-A07F-449F-BE38-22A47C17F7ED}"/>
          </ac:spMkLst>
        </pc:spChg>
      </pc:sldChg>
      <pc:sldChg chg="modSp add mod">
        <pc:chgData name="LALLI, Marek" userId="709f69ac-d1e1-4b76-9568-f1b42f00a5ca" providerId="ADAL" clId="{9E3F1776-12A2-43CF-8B70-3DEF5F36199F}" dt="2024-04-10T14:00:26.765" v="1927" actId="242"/>
        <pc:sldMkLst>
          <pc:docMk/>
          <pc:sldMk cId="855898887" sldId="566"/>
        </pc:sldMkLst>
        <pc:spChg chg="mod">
          <ac:chgData name="LALLI, Marek" userId="709f69ac-d1e1-4b76-9568-f1b42f00a5ca" providerId="ADAL" clId="{9E3F1776-12A2-43CF-8B70-3DEF5F36199F}" dt="2024-04-10T14:00:26.765" v="1927" actId="242"/>
          <ac:spMkLst>
            <pc:docMk/>
            <pc:sldMk cId="855898887" sldId="566"/>
            <ac:spMk id="2" creationId="{6C782268-A07F-449F-BE38-22A47C17F7ED}"/>
          </ac:spMkLst>
        </pc:spChg>
      </pc:sldChg>
      <pc:sldChg chg="modSp add mod">
        <pc:chgData name="LALLI, Marek" userId="709f69ac-d1e1-4b76-9568-f1b42f00a5ca" providerId="ADAL" clId="{9E3F1776-12A2-43CF-8B70-3DEF5F36199F}" dt="2024-04-10T14:00:44.026" v="1932" actId="2711"/>
        <pc:sldMkLst>
          <pc:docMk/>
          <pc:sldMk cId="1871866967" sldId="567"/>
        </pc:sldMkLst>
        <pc:spChg chg="mod">
          <ac:chgData name="LALLI, Marek" userId="709f69ac-d1e1-4b76-9568-f1b42f00a5ca" providerId="ADAL" clId="{9E3F1776-12A2-43CF-8B70-3DEF5F36199F}" dt="2024-04-10T14:00:44.026" v="1932" actId="2711"/>
          <ac:spMkLst>
            <pc:docMk/>
            <pc:sldMk cId="1871866967" sldId="567"/>
            <ac:spMk id="2" creationId="{6C782268-A07F-449F-BE38-22A47C17F7ED}"/>
          </ac:spMkLst>
        </pc:spChg>
      </pc:sldChg>
      <pc:sldChg chg="modSp add mod">
        <pc:chgData name="LALLI, Marek" userId="709f69ac-d1e1-4b76-9568-f1b42f00a5ca" providerId="ADAL" clId="{9E3F1776-12A2-43CF-8B70-3DEF5F36199F}" dt="2024-04-10T14:01:07.112" v="1935" actId="2711"/>
        <pc:sldMkLst>
          <pc:docMk/>
          <pc:sldMk cId="1776498190" sldId="574"/>
        </pc:sldMkLst>
        <pc:spChg chg="mod">
          <ac:chgData name="LALLI, Marek" userId="709f69ac-d1e1-4b76-9568-f1b42f00a5ca" providerId="ADAL" clId="{9E3F1776-12A2-43CF-8B70-3DEF5F36199F}" dt="2024-04-10T14:01:07.112" v="1935" actId="2711"/>
          <ac:spMkLst>
            <pc:docMk/>
            <pc:sldMk cId="1776498190" sldId="574"/>
            <ac:spMk id="2" creationId="{811DF9F3-B77D-4051-8F7B-E8786866F59D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1:17.944" v="1938"/>
        <pc:sldMkLst>
          <pc:docMk/>
          <pc:sldMk cId="3127301028" sldId="575"/>
        </pc:sldMkLst>
        <pc:spChg chg="del">
          <ac:chgData name="LALLI, Marek" userId="709f69ac-d1e1-4b76-9568-f1b42f00a5ca" providerId="ADAL" clId="{9E3F1776-12A2-43CF-8B70-3DEF5F36199F}" dt="2024-04-10T14:01:15.028" v="1936" actId="478"/>
          <ac:spMkLst>
            <pc:docMk/>
            <pc:sldMk cId="3127301028" sldId="575"/>
            <ac:spMk id="2" creationId="{811DF9F3-B77D-4051-8F7B-E8786866F59D}"/>
          </ac:spMkLst>
        </pc:spChg>
        <pc:spChg chg="add del mod">
          <ac:chgData name="LALLI, Marek" userId="709f69ac-d1e1-4b76-9568-f1b42f00a5ca" providerId="ADAL" clId="{9E3F1776-12A2-43CF-8B70-3DEF5F36199F}" dt="2024-04-10T14:01:17.473" v="1937" actId="478"/>
          <ac:spMkLst>
            <pc:docMk/>
            <pc:sldMk cId="3127301028" sldId="575"/>
            <ac:spMk id="5" creationId="{E8DE8B68-8A4E-BA84-DFB9-5621952F2F77}"/>
          </ac:spMkLst>
        </pc:spChg>
        <pc:spChg chg="add mod">
          <ac:chgData name="LALLI, Marek" userId="709f69ac-d1e1-4b76-9568-f1b42f00a5ca" providerId="ADAL" clId="{9E3F1776-12A2-43CF-8B70-3DEF5F36199F}" dt="2024-04-10T14:01:17.944" v="1938"/>
          <ac:spMkLst>
            <pc:docMk/>
            <pc:sldMk cId="3127301028" sldId="575"/>
            <ac:spMk id="6" creationId="{2D101521-42ED-BA57-99CF-0203FEDF247A}"/>
          </ac:spMkLst>
        </pc:spChg>
      </pc:sldChg>
      <pc:sldChg chg="modSp add mod">
        <pc:chgData name="LALLI, Marek" userId="709f69ac-d1e1-4b76-9568-f1b42f00a5ca" providerId="ADAL" clId="{9E3F1776-12A2-43CF-8B70-3DEF5F36199F}" dt="2024-04-10T14:02:05.726" v="1949" actId="1076"/>
        <pc:sldMkLst>
          <pc:docMk/>
          <pc:sldMk cId="2727975431" sldId="576"/>
        </pc:sldMkLst>
        <pc:spChg chg="mod">
          <ac:chgData name="LALLI, Marek" userId="709f69ac-d1e1-4b76-9568-f1b42f00a5ca" providerId="ADAL" clId="{9E3F1776-12A2-43CF-8B70-3DEF5F36199F}" dt="2024-04-10T14:02:01.957" v="1948" actId="14100"/>
          <ac:spMkLst>
            <pc:docMk/>
            <pc:sldMk cId="2727975431" sldId="576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2:05.726" v="1949" actId="1076"/>
          <ac:spMkLst>
            <pc:docMk/>
            <pc:sldMk cId="2727975431" sldId="576"/>
            <ac:spMk id="3" creationId="{24494B5B-7ED8-4F1A-965D-C97D11498BBD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2:25.664" v="1955"/>
        <pc:sldMkLst>
          <pc:docMk/>
          <pc:sldMk cId="2703329103" sldId="577"/>
        </pc:sldMkLst>
        <pc:spChg chg="del">
          <ac:chgData name="LALLI, Marek" userId="709f69ac-d1e1-4b76-9568-f1b42f00a5ca" providerId="ADAL" clId="{9E3F1776-12A2-43CF-8B70-3DEF5F36199F}" dt="2024-04-10T14:02:23.615" v="1953" actId="478"/>
          <ac:spMkLst>
            <pc:docMk/>
            <pc:sldMk cId="2703329103" sldId="577"/>
            <ac:spMk id="2" creationId="{F4DF9B03-6CB3-45B8-8CEB-EC3D14248812}"/>
          </ac:spMkLst>
        </pc:spChg>
        <pc:spChg chg="del">
          <ac:chgData name="LALLI, Marek" userId="709f69ac-d1e1-4b76-9568-f1b42f00a5ca" providerId="ADAL" clId="{9E3F1776-12A2-43CF-8B70-3DEF5F36199F}" dt="2024-04-10T14:02:13.539" v="1950" actId="478"/>
          <ac:spMkLst>
            <pc:docMk/>
            <pc:sldMk cId="2703329103" sldId="577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2:15.970" v="1951" actId="478"/>
          <ac:spMkLst>
            <pc:docMk/>
            <pc:sldMk cId="2703329103" sldId="577"/>
            <ac:spMk id="7" creationId="{C24AD7CB-4AAB-F7CB-A080-3BEFCE7D4694}"/>
          </ac:spMkLst>
        </pc:spChg>
        <pc:spChg chg="add mod">
          <ac:chgData name="LALLI, Marek" userId="709f69ac-d1e1-4b76-9568-f1b42f00a5ca" providerId="ADAL" clId="{9E3F1776-12A2-43CF-8B70-3DEF5F36199F}" dt="2024-04-10T14:02:16.238" v="1952"/>
          <ac:spMkLst>
            <pc:docMk/>
            <pc:sldMk cId="2703329103" sldId="577"/>
            <ac:spMk id="8" creationId="{80F1EB20-5347-B269-B299-DB05340CD036}"/>
          </ac:spMkLst>
        </pc:spChg>
        <pc:spChg chg="add del mod">
          <ac:chgData name="LALLI, Marek" userId="709f69ac-d1e1-4b76-9568-f1b42f00a5ca" providerId="ADAL" clId="{9E3F1776-12A2-43CF-8B70-3DEF5F36199F}" dt="2024-04-10T14:02:25.173" v="1954" actId="478"/>
          <ac:spMkLst>
            <pc:docMk/>
            <pc:sldMk cId="2703329103" sldId="577"/>
            <ac:spMk id="10" creationId="{0BE818F7-6D9C-7854-21AF-1E5A10B1A971}"/>
          </ac:spMkLst>
        </pc:spChg>
        <pc:spChg chg="add mod">
          <ac:chgData name="LALLI, Marek" userId="709f69ac-d1e1-4b76-9568-f1b42f00a5ca" providerId="ADAL" clId="{9E3F1776-12A2-43CF-8B70-3DEF5F36199F}" dt="2024-04-10T14:02:25.664" v="1955"/>
          <ac:spMkLst>
            <pc:docMk/>
            <pc:sldMk cId="2703329103" sldId="577"/>
            <ac:spMk id="11" creationId="{3C1ACBC5-05E3-5DF1-4C02-32BE41450BF2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7:14.503" v="2061"/>
        <pc:sldMkLst>
          <pc:docMk/>
          <pc:sldMk cId="2524999904" sldId="578"/>
        </pc:sldMkLst>
        <pc:spChg chg="del">
          <ac:chgData name="LALLI, Marek" userId="709f69ac-d1e1-4b76-9568-f1b42f00a5ca" providerId="ADAL" clId="{9E3F1776-12A2-43CF-8B70-3DEF5F36199F}" dt="2024-04-10T14:02:42.412" v="1956" actId="478"/>
          <ac:spMkLst>
            <pc:docMk/>
            <pc:sldMk cId="2524999904" sldId="578"/>
            <ac:spMk id="2" creationId="{F4DF9B03-6CB3-45B8-8CEB-EC3D14248812}"/>
          </ac:spMkLst>
        </pc:spChg>
        <pc:spChg chg="del">
          <ac:chgData name="LALLI, Marek" userId="709f69ac-d1e1-4b76-9568-f1b42f00a5ca" providerId="ADAL" clId="{9E3F1776-12A2-43CF-8B70-3DEF5F36199F}" dt="2024-04-10T14:03:24.257" v="1978" actId="478"/>
          <ac:spMkLst>
            <pc:docMk/>
            <pc:sldMk cId="2524999904" sldId="578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2:44.502" v="1957" actId="478"/>
          <ac:spMkLst>
            <pc:docMk/>
            <pc:sldMk cId="2524999904" sldId="578"/>
            <ac:spMk id="9" creationId="{8AD6C715-24D8-AF37-7AEB-0FF338857058}"/>
          </ac:spMkLst>
        </pc:spChg>
        <pc:spChg chg="add mod">
          <ac:chgData name="LALLI, Marek" userId="709f69ac-d1e1-4b76-9568-f1b42f00a5ca" providerId="ADAL" clId="{9E3F1776-12A2-43CF-8B70-3DEF5F36199F}" dt="2024-04-10T14:02:45.198" v="1958"/>
          <ac:spMkLst>
            <pc:docMk/>
            <pc:sldMk cId="2524999904" sldId="578"/>
            <ac:spMk id="10" creationId="{27BB9BF6-3406-DB33-3135-BD1E0473FB1B}"/>
          </ac:spMkLst>
        </pc:spChg>
        <pc:spChg chg="add del mod">
          <ac:chgData name="LALLI, Marek" userId="709f69ac-d1e1-4b76-9568-f1b42f00a5ca" providerId="ADAL" clId="{9E3F1776-12A2-43CF-8B70-3DEF5F36199F}" dt="2024-04-10T14:03:26.759" v="1979" actId="478"/>
          <ac:spMkLst>
            <pc:docMk/>
            <pc:sldMk cId="2524999904" sldId="578"/>
            <ac:spMk id="12" creationId="{AE1E0DDE-80DC-4CF8-17E9-2F9DDC37C584}"/>
          </ac:spMkLst>
        </pc:spChg>
        <pc:spChg chg="add mod">
          <ac:chgData name="LALLI, Marek" userId="709f69ac-d1e1-4b76-9568-f1b42f00a5ca" providerId="ADAL" clId="{9E3F1776-12A2-43CF-8B70-3DEF5F36199F}" dt="2024-04-10T14:07:14.503" v="2061"/>
          <ac:spMkLst>
            <pc:docMk/>
            <pc:sldMk cId="2524999904" sldId="578"/>
            <ac:spMk id="13" creationId="{A9C5DB31-CDA1-6B67-A345-34E043811BA1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3:54.483" v="1987" actId="207"/>
        <pc:sldMkLst>
          <pc:docMk/>
          <pc:sldMk cId="1280438625" sldId="579"/>
        </pc:sldMkLst>
        <pc:spChg chg="del">
          <ac:chgData name="LALLI, Marek" userId="709f69ac-d1e1-4b76-9568-f1b42f00a5ca" providerId="ADAL" clId="{9E3F1776-12A2-43CF-8B70-3DEF5F36199F}" dt="2024-04-10T14:02:48.379" v="1959" actId="478"/>
          <ac:spMkLst>
            <pc:docMk/>
            <pc:sldMk cId="1280438625" sldId="579"/>
            <ac:spMk id="2" creationId="{F4DF9B03-6CB3-45B8-8CEB-EC3D14248812}"/>
          </ac:spMkLst>
        </pc:spChg>
        <pc:spChg chg="del">
          <ac:chgData name="LALLI, Marek" userId="709f69ac-d1e1-4b76-9568-f1b42f00a5ca" providerId="ADAL" clId="{9E3F1776-12A2-43CF-8B70-3DEF5F36199F}" dt="2024-04-10T14:03:30.947" v="1980" actId="478"/>
          <ac:spMkLst>
            <pc:docMk/>
            <pc:sldMk cId="1280438625" sldId="579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2:50.290" v="1960" actId="478"/>
          <ac:spMkLst>
            <pc:docMk/>
            <pc:sldMk cId="1280438625" sldId="579"/>
            <ac:spMk id="6" creationId="{5950FCD0-BF5F-00E7-D6A9-4E1F053B6466}"/>
          </ac:spMkLst>
        </pc:spChg>
        <pc:spChg chg="add mod">
          <ac:chgData name="LALLI, Marek" userId="709f69ac-d1e1-4b76-9568-f1b42f00a5ca" providerId="ADAL" clId="{9E3F1776-12A2-43CF-8B70-3DEF5F36199F}" dt="2024-04-10T14:02:50.600" v="1961"/>
          <ac:spMkLst>
            <pc:docMk/>
            <pc:sldMk cId="1280438625" sldId="579"/>
            <ac:spMk id="7" creationId="{07C0A74B-B9B9-B239-2395-1C31BF95646F}"/>
          </ac:spMkLst>
        </pc:spChg>
        <pc:spChg chg="add del mod">
          <ac:chgData name="LALLI, Marek" userId="709f69ac-d1e1-4b76-9568-f1b42f00a5ca" providerId="ADAL" clId="{9E3F1776-12A2-43CF-8B70-3DEF5F36199F}" dt="2024-04-10T14:03:33.426" v="1981" actId="478"/>
          <ac:spMkLst>
            <pc:docMk/>
            <pc:sldMk cId="1280438625" sldId="579"/>
            <ac:spMk id="9" creationId="{3F897A56-28F1-7AB2-E08B-3B63932654A9}"/>
          </ac:spMkLst>
        </pc:spChg>
        <pc:spChg chg="add mod">
          <ac:chgData name="LALLI, Marek" userId="709f69ac-d1e1-4b76-9568-f1b42f00a5ca" providerId="ADAL" clId="{9E3F1776-12A2-43CF-8B70-3DEF5F36199F}" dt="2024-04-10T14:03:54.483" v="1987" actId="207"/>
          <ac:spMkLst>
            <pc:docMk/>
            <pc:sldMk cId="1280438625" sldId="579"/>
            <ac:spMk id="10" creationId="{8768C320-03B6-E384-29E6-253C7DE7848F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4:41.457" v="1996"/>
        <pc:sldMkLst>
          <pc:docMk/>
          <pc:sldMk cId="4143422730" sldId="580"/>
        </pc:sldMkLst>
        <pc:spChg chg="del">
          <ac:chgData name="LALLI, Marek" userId="709f69ac-d1e1-4b76-9568-f1b42f00a5ca" providerId="ADAL" clId="{9E3F1776-12A2-43CF-8B70-3DEF5F36199F}" dt="2024-04-10T14:04:39.305" v="1994" actId="478"/>
          <ac:spMkLst>
            <pc:docMk/>
            <pc:sldMk cId="4143422730" sldId="580"/>
            <ac:spMk id="2" creationId="{F4DF9B03-6CB3-45B8-8CEB-EC3D14248812}"/>
          </ac:spMkLst>
        </pc:spChg>
        <pc:spChg chg="del">
          <ac:chgData name="LALLI, Marek" userId="709f69ac-d1e1-4b76-9568-f1b42f00a5ca" providerId="ADAL" clId="{9E3F1776-12A2-43CF-8B70-3DEF5F36199F}" dt="2024-04-10T14:04:00.596" v="1988" actId="478"/>
          <ac:spMkLst>
            <pc:docMk/>
            <pc:sldMk cId="4143422730" sldId="580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4:03.148" v="1989" actId="478"/>
          <ac:spMkLst>
            <pc:docMk/>
            <pc:sldMk cId="4143422730" sldId="580"/>
            <ac:spMk id="6" creationId="{3F45AC5F-8C1C-D9DF-BEFD-A9F4FFCC89E5}"/>
          </ac:spMkLst>
        </pc:spChg>
        <pc:spChg chg="add mod">
          <ac:chgData name="LALLI, Marek" userId="709f69ac-d1e1-4b76-9568-f1b42f00a5ca" providerId="ADAL" clId="{9E3F1776-12A2-43CF-8B70-3DEF5F36199F}" dt="2024-04-10T14:04:19.579" v="1993" actId="207"/>
          <ac:spMkLst>
            <pc:docMk/>
            <pc:sldMk cId="4143422730" sldId="580"/>
            <ac:spMk id="7" creationId="{E7CCC4BE-AB7D-FB2E-1C3D-CF6ECB4B0601}"/>
          </ac:spMkLst>
        </pc:spChg>
        <pc:spChg chg="add del mod">
          <ac:chgData name="LALLI, Marek" userId="709f69ac-d1e1-4b76-9568-f1b42f00a5ca" providerId="ADAL" clId="{9E3F1776-12A2-43CF-8B70-3DEF5F36199F}" dt="2024-04-10T14:04:41.083" v="1995" actId="478"/>
          <ac:spMkLst>
            <pc:docMk/>
            <pc:sldMk cId="4143422730" sldId="580"/>
            <ac:spMk id="9" creationId="{32F7BC63-B255-1578-FEE7-83ADE2837678}"/>
          </ac:spMkLst>
        </pc:spChg>
        <pc:spChg chg="add mod">
          <ac:chgData name="LALLI, Marek" userId="709f69ac-d1e1-4b76-9568-f1b42f00a5ca" providerId="ADAL" clId="{9E3F1776-12A2-43CF-8B70-3DEF5F36199F}" dt="2024-04-10T14:04:41.457" v="1996"/>
          <ac:spMkLst>
            <pc:docMk/>
            <pc:sldMk cId="4143422730" sldId="580"/>
            <ac:spMk id="10" creationId="{AB19A005-67FB-A62C-CFA2-9575A57C8D36}"/>
          </ac:spMkLst>
        </pc:spChg>
      </pc:sldChg>
      <pc:sldChg chg="add del">
        <pc:chgData name="LALLI, Marek" userId="709f69ac-d1e1-4b76-9568-f1b42f00a5ca" providerId="ADAL" clId="{9E3F1776-12A2-43CF-8B70-3DEF5F36199F}" dt="2024-04-10T14:05:13.983" v="1998" actId="47"/>
        <pc:sldMkLst>
          <pc:docMk/>
          <pc:sldMk cId="4259253746" sldId="581"/>
        </pc:sldMkLst>
      </pc:sldChg>
      <pc:sldChg chg="add del">
        <pc:chgData name="LALLI, Marek" userId="709f69ac-d1e1-4b76-9568-f1b42f00a5ca" providerId="ADAL" clId="{9E3F1776-12A2-43CF-8B70-3DEF5F36199F}" dt="2024-04-10T14:06:15.558" v="2014" actId="47"/>
        <pc:sldMkLst>
          <pc:docMk/>
          <pc:sldMk cId="3160750796" sldId="582"/>
        </pc:sldMkLst>
      </pc:sldChg>
      <pc:sldChg chg="addSp delSp modSp add mod">
        <pc:chgData name="LALLI, Marek" userId="709f69ac-d1e1-4b76-9568-f1b42f00a5ca" providerId="ADAL" clId="{9E3F1776-12A2-43CF-8B70-3DEF5F36199F}" dt="2024-04-10T14:03:14.128" v="1977" actId="1076"/>
        <pc:sldMkLst>
          <pc:docMk/>
          <pc:sldMk cId="3926200024" sldId="583"/>
        </pc:sldMkLst>
        <pc:spChg chg="del">
          <ac:chgData name="LALLI, Marek" userId="709f69ac-d1e1-4b76-9568-f1b42f00a5ca" providerId="ADAL" clId="{9E3F1776-12A2-43CF-8B70-3DEF5F36199F}" dt="2024-04-10T14:02:53.820" v="1962" actId="478"/>
          <ac:spMkLst>
            <pc:docMk/>
            <pc:sldMk cId="3926200024" sldId="583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3:08.112" v="1975" actId="1076"/>
          <ac:spMkLst>
            <pc:docMk/>
            <pc:sldMk cId="3926200024" sldId="583"/>
            <ac:spMk id="3" creationId="{24494B5B-7ED8-4F1A-965D-C97D11498BBD}"/>
          </ac:spMkLst>
        </pc:spChg>
        <pc:spChg chg="mod">
          <ac:chgData name="LALLI, Marek" userId="709f69ac-d1e1-4b76-9568-f1b42f00a5ca" providerId="ADAL" clId="{9E3F1776-12A2-43CF-8B70-3DEF5F36199F}" dt="2024-04-10T14:03:14.128" v="1977" actId="1076"/>
          <ac:spMkLst>
            <pc:docMk/>
            <pc:sldMk cId="3926200024" sldId="583"/>
            <ac:spMk id="5" creationId="{810F6586-6F24-4B39-B7D5-B50B702D12BD}"/>
          </ac:spMkLst>
        </pc:spChg>
        <pc:spChg chg="add del mod">
          <ac:chgData name="LALLI, Marek" userId="709f69ac-d1e1-4b76-9568-f1b42f00a5ca" providerId="ADAL" clId="{9E3F1776-12A2-43CF-8B70-3DEF5F36199F}" dt="2024-04-10T14:02:57.963" v="1963" actId="478"/>
          <ac:spMkLst>
            <pc:docMk/>
            <pc:sldMk cId="3926200024" sldId="583"/>
            <ac:spMk id="33" creationId="{64F41100-5C75-E72B-C46B-FC1DCA5E7AFA}"/>
          </ac:spMkLst>
        </pc:spChg>
        <pc:spChg chg="add mod">
          <ac:chgData name="LALLI, Marek" userId="709f69ac-d1e1-4b76-9568-f1b42f00a5ca" providerId="ADAL" clId="{9E3F1776-12A2-43CF-8B70-3DEF5F36199F}" dt="2024-04-10T14:03:01.593" v="1974" actId="20577"/>
          <ac:spMkLst>
            <pc:docMk/>
            <pc:sldMk cId="3926200024" sldId="583"/>
            <ac:spMk id="34" creationId="{E776B64B-72D3-055B-8214-A32611DD33E8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5:45.344" v="2005"/>
        <pc:sldMkLst>
          <pc:docMk/>
          <pc:sldMk cId="3118219071" sldId="584"/>
        </pc:sldMkLst>
        <pc:spChg chg="del">
          <ac:chgData name="LALLI, Marek" userId="709f69ac-d1e1-4b76-9568-f1b42f00a5ca" providerId="ADAL" clId="{9E3F1776-12A2-43CF-8B70-3DEF5F36199F}" dt="2024-04-10T14:05:42.664" v="2003" actId="478"/>
          <ac:spMkLst>
            <pc:docMk/>
            <pc:sldMk cId="3118219071" sldId="584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4:50.760" v="1997" actId="1076"/>
          <ac:spMkLst>
            <pc:docMk/>
            <pc:sldMk cId="3118219071" sldId="584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5:44.763" v="2004" actId="478"/>
          <ac:spMkLst>
            <pc:docMk/>
            <pc:sldMk cId="3118219071" sldId="584"/>
            <ac:spMk id="5" creationId="{BF3CE2CF-C1B7-C082-E556-EB7DED0026DB}"/>
          </ac:spMkLst>
        </pc:spChg>
        <pc:spChg chg="add mod">
          <ac:chgData name="LALLI, Marek" userId="709f69ac-d1e1-4b76-9568-f1b42f00a5ca" providerId="ADAL" clId="{9E3F1776-12A2-43CF-8B70-3DEF5F36199F}" dt="2024-04-10T14:05:45.344" v="2005"/>
          <ac:spMkLst>
            <pc:docMk/>
            <pc:sldMk cId="3118219071" sldId="584"/>
            <ac:spMk id="6" creationId="{1A192F61-4A4B-B2B7-4350-85D7FC741B23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34:40.874" v="2239" actId="1076"/>
        <pc:sldMkLst>
          <pc:docMk/>
          <pc:sldMk cId="1295057610" sldId="585"/>
        </pc:sldMkLst>
        <pc:spChg chg="del">
          <ac:chgData name="LALLI, Marek" userId="709f69ac-d1e1-4b76-9568-f1b42f00a5ca" providerId="ADAL" clId="{9E3F1776-12A2-43CF-8B70-3DEF5F36199F}" dt="2024-04-10T14:05:49.886" v="2006" actId="478"/>
          <ac:spMkLst>
            <pc:docMk/>
            <pc:sldMk cId="1295057610" sldId="585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5:34.345" v="2002" actId="1076"/>
          <ac:spMkLst>
            <pc:docMk/>
            <pc:sldMk cId="1295057610" sldId="585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5:51.827" v="2007" actId="478"/>
          <ac:spMkLst>
            <pc:docMk/>
            <pc:sldMk cId="1295057610" sldId="585"/>
            <ac:spMk id="6" creationId="{8E379592-4403-8670-8640-FB2415995904}"/>
          </ac:spMkLst>
        </pc:spChg>
        <pc:spChg chg="del mod">
          <ac:chgData name="LALLI, Marek" userId="709f69ac-d1e1-4b76-9568-f1b42f00a5ca" providerId="ADAL" clId="{9E3F1776-12A2-43CF-8B70-3DEF5F36199F}" dt="2024-04-10T14:13:28.286" v="2093" actId="478"/>
          <ac:spMkLst>
            <pc:docMk/>
            <pc:sldMk cId="1295057610" sldId="585"/>
            <ac:spMk id="7" creationId="{14FC66E2-0EAC-4A5C-A09F-ABC82662A094}"/>
          </ac:spMkLst>
        </pc:spChg>
        <pc:spChg chg="add mod">
          <ac:chgData name="LALLI, Marek" userId="709f69ac-d1e1-4b76-9568-f1b42f00a5ca" providerId="ADAL" clId="{9E3F1776-12A2-43CF-8B70-3DEF5F36199F}" dt="2024-04-10T14:05:52.196" v="2008"/>
          <ac:spMkLst>
            <pc:docMk/>
            <pc:sldMk cId="1295057610" sldId="585"/>
            <ac:spMk id="8" creationId="{F251392F-F3BA-669E-208B-23B7442351AD}"/>
          </ac:spMkLst>
        </pc:spChg>
        <pc:spChg chg="mod">
          <ac:chgData name="LALLI, Marek" userId="709f69ac-d1e1-4b76-9568-f1b42f00a5ca" providerId="ADAL" clId="{9E3F1776-12A2-43CF-8B70-3DEF5F36199F}" dt="2024-04-10T14:13:33.598" v="2095" actId="1076"/>
          <ac:spMkLst>
            <pc:docMk/>
            <pc:sldMk cId="1295057610" sldId="585"/>
            <ac:spMk id="10" creationId="{7F33C2D6-F530-428C-9F9D-107756A2B9F7}"/>
          </ac:spMkLst>
        </pc:spChg>
        <pc:spChg chg="add mod">
          <ac:chgData name="LALLI, Marek" userId="709f69ac-d1e1-4b76-9568-f1b42f00a5ca" providerId="ADAL" clId="{9E3F1776-12A2-43CF-8B70-3DEF5F36199F}" dt="2024-04-10T14:34:30.018" v="2237" actId="1076"/>
          <ac:spMkLst>
            <pc:docMk/>
            <pc:sldMk cId="1295057610" sldId="585"/>
            <ac:spMk id="15" creationId="{9EF92561-7F8C-44BF-EB94-8E94F046EB56}"/>
          </ac:spMkLst>
        </pc:spChg>
        <pc:picChg chg="del mod">
          <ac:chgData name="LALLI, Marek" userId="709f69ac-d1e1-4b76-9568-f1b42f00a5ca" providerId="ADAL" clId="{9E3F1776-12A2-43CF-8B70-3DEF5F36199F}" dt="2024-04-10T14:13:15.188" v="2087" actId="478"/>
          <ac:picMkLst>
            <pc:docMk/>
            <pc:sldMk cId="1295057610" sldId="585"/>
            <ac:picMk id="5" creationId="{E8B8AC76-7767-466F-B647-201BE54B0694}"/>
          </ac:picMkLst>
        </pc:picChg>
        <pc:picChg chg="del">
          <ac:chgData name="LALLI, Marek" userId="709f69ac-d1e1-4b76-9568-f1b42f00a5ca" providerId="ADAL" clId="{9E3F1776-12A2-43CF-8B70-3DEF5F36199F}" dt="2024-04-10T14:12:25.340" v="2074" actId="478"/>
          <ac:picMkLst>
            <pc:docMk/>
            <pc:sldMk cId="1295057610" sldId="585"/>
            <ac:picMk id="9" creationId="{64DCD7A4-DC44-49D7-812A-7AAE9CE0326C}"/>
          </ac:picMkLst>
        </pc:picChg>
        <pc:picChg chg="add mod">
          <ac:chgData name="LALLI, Marek" userId="709f69ac-d1e1-4b76-9568-f1b42f00a5ca" providerId="ADAL" clId="{9E3F1776-12A2-43CF-8B70-3DEF5F36199F}" dt="2024-04-10T14:13:30.077" v="2094" actId="1076"/>
          <ac:picMkLst>
            <pc:docMk/>
            <pc:sldMk cId="1295057610" sldId="585"/>
            <ac:picMk id="12" creationId="{52290C1A-B0EB-C133-7569-A41FDFB7A133}"/>
          </ac:picMkLst>
        </pc:picChg>
        <pc:picChg chg="add mod">
          <ac:chgData name="LALLI, Marek" userId="709f69ac-d1e1-4b76-9568-f1b42f00a5ca" providerId="ADAL" clId="{9E3F1776-12A2-43CF-8B70-3DEF5F36199F}" dt="2024-04-10T14:34:40.874" v="2239" actId="1076"/>
          <ac:picMkLst>
            <pc:docMk/>
            <pc:sldMk cId="1295057610" sldId="585"/>
            <ac:picMk id="14" creationId="{BCC5D180-54BA-49F6-DC06-B4A8CE826604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0T14:06:06.107" v="2012" actId="1076"/>
        <pc:sldMkLst>
          <pc:docMk/>
          <pc:sldMk cId="3507837866" sldId="586"/>
        </pc:sldMkLst>
        <pc:spChg chg="del">
          <ac:chgData name="LALLI, Marek" userId="709f69ac-d1e1-4b76-9568-f1b42f00a5ca" providerId="ADAL" clId="{9E3F1776-12A2-43CF-8B70-3DEF5F36199F}" dt="2024-04-10T14:06:01.596" v="2009" actId="478"/>
          <ac:spMkLst>
            <pc:docMk/>
            <pc:sldMk cId="3507837866" sldId="586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6:06.107" v="2012" actId="1076"/>
          <ac:spMkLst>
            <pc:docMk/>
            <pc:sldMk cId="3507837866" sldId="586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6:03.587" v="2010" actId="478"/>
          <ac:spMkLst>
            <pc:docMk/>
            <pc:sldMk cId="3507837866" sldId="586"/>
            <ac:spMk id="6" creationId="{DB8D973D-4FB8-91A4-BBBE-2E4168D4B8F2}"/>
          </ac:spMkLst>
        </pc:spChg>
        <pc:spChg chg="add mod">
          <ac:chgData name="LALLI, Marek" userId="709f69ac-d1e1-4b76-9568-f1b42f00a5ca" providerId="ADAL" clId="{9E3F1776-12A2-43CF-8B70-3DEF5F36199F}" dt="2024-04-10T14:06:04.066" v="2011"/>
          <ac:spMkLst>
            <pc:docMk/>
            <pc:sldMk cId="3507837866" sldId="586"/>
            <ac:spMk id="7" creationId="{1223AD4E-DF8D-AA89-4379-EB6744827324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7:04.300" v="2060" actId="20577"/>
        <pc:sldMkLst>
          <pc:docMk/>
          <pc:sldMk cId="1244043521" sldId="588"/>
        </pc:sldMkLst>
        <pc:spChg chg="del mod">
          <ac:chgData name="LALLI, Marek" userId="709f69ac-d1e1-4b76-9568-f1b42f00a5ca" providerId="ADAL" clId="{9E3F1776-12A2-43CF-8B70-3DEF5F36199F}" dt="2024-04-10T14:06:47.990" v="2022" actId="478"/>
          <ac:spMkLst>
            <pc:docMk/>
            <pc:sldMk cId="1244043521" sldId="588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6:41.898" v="2020" actId="14100"/>
          <ac:spMkLst>
            <pc:docMk/>
            <pc:sldMk cId="1244043521" sldId="588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6:52.315" v="2023" actId="478"/>
          <ac:spMkLst>
            <pc:docMk/>
            <pc:sldMk cId="1244043521" sldId="588"/>
            <ac:spMk id="6" creationId="{A1161503-A82F-02E0-E6E7-EDF8A6686B28}"/>
          </ac:spMkLst>
        </pc:spChg>
        <pc:spChg chg="add mod">
          <ac:chgData name="LALLI, Marek" userId="709f69ac-d1e1-4b76-9568-f1b42f00a5ca" providerId="ADAL" clId="{9E3F1776-12A2-43CF-8B70-3DEF5F36199F}" dt="2024-04-10T14:07:04.300" v="2060" actId="20577"/>
          <ac:spMkLst>
            <pc:docMk/>
            <pc:sldMk cId="1244043521" sldId="588"/>
            <ac:spMk id="7" creationId="{96236C11-C462-1C06-0847-247A14E440DE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268061748" sldId="1084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798178924" sldId="1085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049471534" sldId="1086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568185943" sldId="1087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895639302" sldId="1090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741882516" sldId="1094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658228262" sldId="1095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956471306" sldId="1096"/>
        </pc:sldMkLst>
      </pc:sldChg>
      <pc:sldChg chg="modSp del mod">
        <pc:chgData name="LALLI, Marek" userId="709f69ac-d1e1-4b76-9568-f1b42f00a5ca" providerId="ADAL" clId="{9E3F1776-12A2-43CF-8B70-3DEF5F36199F}" dt="2024-04-10T11:01:29.474" v="16" actId="47"/>
        <pc:sldMkLst>
          <pc:docMk/>
          <pc:sldMk cId="111180484" sldId="1097"/>
        </pc:sldMkLst>
        <pc:spChg chg="mod">
          <ac:chgData name="LALLI, Marek" userId="709f69ac-d1e1-4b76-9568-f1b42f00a5ca" providerId="ADAL" clId="{9E3F1776-12A2-43CF-8B70-3DEF5F36199F}" dt="2024-04-10T08:41:12.577" v="10" actId="27636"/>
          <ac:spMkLst>
            <pc:docMk/>
            <pc:sldMk cId="111180484" sldId="1097"/>
            <ac:spMk id="7" creationId="{E9013DE8-3896-4961-A1AB-A309D78935C1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388992540" sldId="1099"/>
        </pc:sldMkLst>
      </pc:sldChg>
      <pc:sldChg chg="addSp delSp modSp add del mod">
        <pc:chgData name="LALLI, Marek" userId="709f69ac-d1e1-4b76-9568-f1b42f00a5ca" providerId="ADAL" clId="{9E3F1776-12A2-43CF-8B70-3DEF5F36199F}" dt="2024-04-10T13:11:51.226" v="1078"/>
        <pc:sldMkLst>
          <pc:docMk/>
          <pc:sldMk cId="1488665520" sldId="1100"/>
        </pc:sldMkLst>
        <pc:spChg chg="add mod">
          <ac:chgData name="LALLI, Marek" userId="709f69ac-d1e1-4b76-9568-f1b42f00a5ca" providerId="ADAL" clId="{9E3F1776-12A2-43CF-8B70-3DEF5F36199F}" dt="2024-04-10T12:13:54.176" v="838"/>
          <ac:spMkLst>
            <pc:docMk/>
            <pc:sldMk cId="1488665520" sldId="1100"/>
            <ac:spMk id="3" creationId="{05DD1295-AEC6-C140-779A-F5063D9F1792}"/>
          </ac:spMkLst>
        </pc:spChg>
        <pc:spChg chg="add del mod">
          <ac:chgData name="LALLI, Marek" userId="709f69ac-d1e1-4b76-9568-f1b42f00a5ca" providerId="ADAL" clId="{9E3F1776-12A2-43CF-8B70-3DEF5F36199F}" dt="2024-04-10T12:15:34.225" v="840" actId="478"/>
          <ac:spMkLst>
            <pc:docMk/>
            <pc:sldMk cId="1488665520" sldId="1100"/>
            <ac:spMk id="5" creationId="{BF9A89EC-F45A-17A7-7F37-98C9AEDEEC06}"/>
          </ac:spMkLst>
        </pc:spChg>
        <pc:spChg chg="mod">
          <ac:chgData name="LALLI, Marek" userId="709f69ac-d1e1-4b76-9568-f1b42f00a5ca" providerId="ADAL" clId="{9E3F1776-12A2-43CF-8B70-3DEF5F36199F}" dt="2024-04-10T13:11:17.775" v="1072" actId="113"/>
          <ac:spMkLst>
            <pc:docMk/>
            <pc:sldMk cId="1488665520" sldId="1100"/>
            <ac:spMk id="8" creationId="{89CF75D0-0B08-43B6-AC15-56F94BEE3A1E}"/>
          </ac:spMkLst>
        </pc:spChg>
        <pc:spChg chg="del mod">
          <ac:chgData name="LALLI, Marek" userId="709f69ac-d1e1-4b76-9568-f1b42f00a5ca" providerId="ADAL" clId="{9E3F1776-12A2-43CF-8B70-3DEF5F36199F}" dt="2024-04-10T12:13:53.738" v="837" actId="478"/>
          <ac:spMkLst>
            <pc:docMk/>
            <pc:sldMk cId="1488665520" sldId="1100"/>
            <ac:spMk id="9" creationId="{CC5BF092-5CE3-46E9-8003-D10259AADCCB}"/>
          </ac:spMkLst>
        </pc:spChg>
        <pc:picChg chg="add mod">
          <ac:chgData name="LALLI, Marek" userId="709f69ac-d1e1-4b76-9568-f1b42f00a5ca" providerId="ADAL" clId="{9E3F1776-12A2-43CF-8B70-3DEF5F36199F}" dt="2024-04-10T12:13:22.100" v="832"/>
          <ac:picMkLst>
            <pc:docMk/>
            <pc:sldMk cId="1488665520" sldId="1100"/>
            <ac:picMk id="2" creationId="{4EB4B20F-5646-39FE-8C45-990AE3B0B861}"/>
          </ac:picMkLst>
        </pc:picChg>
        <pc:picChg chg="del">
          <ac:chgData name="LALLI, Marek" userId="709f69ac-d1e1-4b76-9568-f1b42f00a5ca" providerId="ADAL" clId="{9E3F1776-12A2-43CF-8B70-3DEF5F36199F}" dt="2024-04-10T12:13:21.792" v="831" actId="478"/>
          <ac:picMkLst>
            <pc:docMk/>
            <pc:sldMk cId="1488665520" sldId="1100"/>
            <ac:picMk id="4" creationId="{85132B40-EA19-409C-B2EE-092E0EB318BB}"/>
          </ac:picMkLst>
        </pc:picChg>
        <pc:cxnChg chg="add mod">
          <ac:chgData name="LALLI, Marek" userId="709f69ac-d1e1-4b76-9568-f1b42f00a5ca" providerId="ADAL" clId="{9E3F1776-12A2-43CF-8B70-3DEF5F36199F}" dt="2024-04-10T13:11:51.226" v="1078"/>
          <ac:cxnSpMkLst>
            <pc:docMk/>
            <pc:sldMk cId="1488665520" sldId="1100"/>
            <ac:cxnSpMk id="7" creationId="{89ED3831-C13C-44E0-4431-973091C9FBA7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332755682" sldId="1101"/>
        </pc:sldMkLst>
      </pc:sldChg>
      <pc:sldChg chg="addSp modSp add mod">
        <pc:chgData name="LALLI, Marek" userId="709f69ac-d1e1-4b76-9568-f1b42f00a5ca" providerId="ADAL" clId="{9E3F1776-12A2-43CF-8B70-3DEF5F36199F}" dt="2024-04-10T13:13:26.876" v="1098" actId="20577"/>
        <pc:sldMkLst>
          <pc:docMk/>
          <pc:sldMk cId="3372371150" sldId="1101"/>
        </pc:sldMkLst>
        <pc:spChg chg="add mod">
          <ac:chgData name="LALLI, Marek" userId="709f69ac-d1e1-4b76-9568-f1b42f00a5ca" providerId="ADAL" clId="{9E3F1776-12A2-43CF-8B70-3DEF5F36199F}" dt="2024-04-10T13:08:35.688" v="1067" actId="14861"/>
          <ac:spMkLst>
            <pc:docMk/>
            <pc:sldMk cId="3372371150" sldId="1101"/>
            <ac:spMk id="4" creationId="{BB80A91B-3E74-8C76-8A53-076EB0B4B71D}"/>
          </ac:spMkLst>
        </pc:spChg>
        <pc:spChg chg="mod">
          <ac:chgData name="LALLI, Marek" userId="709f69ac-d1e1-4b76-9568-f1b42f00a5ca" providerId="ADAL" clId="{9E3F1776-12A2-43CF-8B70-3DEF5F36199F}" dt="2024-04-10T13:13:26.876" v="1098" actId="20577"/>
          <ac:spMkLst>
            <pc:docMk/>
            <pc:sldMk cId="3372371150" sldId="1101"/>
            <ac:spMk id="8" creationId="{89CF75D0-0B08-43B6-AC15-56F94BEE3A1E}"/>
          </ac:spMkLst>
        </pc:spChg>
        <pc:cxnChg chg="add mod">
          <ac:chgData name="LALLI, Marek" userId="709f69ac-d1e1-4b76-9568-f1b42f00a5ca" providerId="ADAL" clId="{9E3F1776-12A2-43CF-8B70-3DEF5F36199F}" dt="2024-04-10T13:11:46.648" v="1077" actId="13822"/>
          <ac:cxnSpMkLst>
            <pc:docMk/>
            <pc:sldMk cId="3372371150" sldId="1101"/>
            <ac:cxnSpMk id="7" creationId="{7AE31BE1-8447-A098-BAB9-D420180EBC5A}"/>
          </ac:cxnSpMkLst>
        </pc:cxnChg>
      </pc:sldChg>
      <pc:sldChg chg="addSp delSp modSp add mod">
        <pc:chgData name="LALLI, Marek" userId="709f69ac-d1e1-4b76-9568-f1b42f00a5ca" providerId="ADAL" clId="{9E3F1776-12A2-43CF-8B70-3DEF5F36199F}" dt="2024-04-10T12:16:27.570" v="854"/>
        <pc:sldMkLst>
          <pc:docMk/>
          <pc:sldMk cId="688079942" sldId="1104"/>
        </pc:sldMkLst>
        <pc:spChg chg="mod">
          <ac:chgData name="LALLI, Marek" userId="709f69ac-d1e1-4b76-9568-f1b42f00a5ca" providerId="ADAL" clId="{9E3F1776-12A2-43CF-8B70-3DEF5F36199F}" dt="2024-04-10T12:16:04.340" v="846" actId="14100"/>
          <ac:spMkLst>
            <pc:docMk/>
            <pc:sldMk cId="688079942" sldId="1104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9E3F1776-12A2-43CF-8B70-3DEF5F36199F}" dt="2024-04-10T12:16:18.277" v="851" actId="478"/>
          <ac:spMkLst>
            <pc:docMk/>
            <pc:sldMk cId="688079942" sldId="1104"/>
            <ac:spMk id="4" creationId="{C3E8834B-46E1-B996-CFB9-8282F8D27323}"/>
          </ac:spMkLst>
        </pc:spChg>
        <pc:spChg chg="add mod">
          <ac:chgData name="LALLI, Marek" userId="709f69ac-d1e1-4b76-9568-f1b42f00a5ca" providerId="ADAL" clId="{9E3F1776-12A2-43CF-8B70-3DEF5F36199F}" dt="2024-04-10T12:16:27.570" v="854"/>
          <ac:spMkLst>
            <pc:docMk/>
            <pc:sldMk cId="688079942" sldId="1104"/>
            <ac:spMk id="5" creationId="{7FE6011C-9413-A1FA-D0F7-693B77B973DF}"/>
          </ac:spMkLst>
        </pc:spChg>
        <pc:spChg chg="del">
          <ac:chgData name="LALLI, Marek" userId="709f69ac-d1e1-4b76-9568-f1b42f00a5ca" providerId="ADAL" clId="{9E3F1776-12A2-43CF-8B70-3DEF5F36199F}" dt="2024-04-10T12:16:16.385" v="850" actId="478"/>
          <ac:spMkLst>
            <pc:docMk/>
            <pc:sldMk cId="688079942" sldId="1104"/>
            <ac:spMk id="6" creationId="{A97270EF-0905-45C8-9576-983E1F0FCF9C}"/>
          </ac:spMkLst>
        </pc:spChg>
      </pc:sldChg>
      <pc:sldChg chg="addSp delSp modSp add del mod">
        <pc:chgData name="LALLI, Marek" userId="709f69ac-d1e1-4b76-9568-f1b42f00a5ca" providerId="ADAL" clId="{9E3F1776-12A2-43CF-8B70-3DEF5F36199F}" dt="2024-04-10T13:12:45.842" v="1093"/>
        <pc:sldMkLst>
          <pc:docMk/>
          <pc:sldMk cId="2094003317" sldId="1119"/>
        </pc:sldMkLst>
        <pc:spChg chg="add mod">
          <ac:chgData name="LALLI, Marek" userId="709f69ac-d1e1-4b76-9568-f1b42f00a5ca" providerId="ADAL" clId="{9E3F1776-12A2-43CF-8B70-3DEF5F36199F}" dt="2024-04-10T13:12:44.314" v="1092" actId="113"/>
          <ac:spMkLst>
            <pc:docMk/>
            <pc:sldMk cId="2094003317" sldId="1119"/>
            <ac:spMk id="2" creationId="{EBE6884B-C78D-0A2A-7F32-7F1A67D8FBDA}"/>
          </ac:spMkLst>
        </pc:spChg>
        <pc:spChg chg="add mod">
          <ac:chgData name="LALLI, Marek" userId="709f69ac-d1e1-4b76-9568-f1b42f00a5ca" providerId="ADAL" clId="{9E3F1776-12A2-43CF-8B70-3DEF5F36199F}" dt="2024-04-10T13:05:19.801" v="1037"/>
          <ac:spMkLst>
            <pc:docMk/>
            <pc:sldMk cId="2094003317" sldId="1119"/>
            <ac:spMk id="3" creationId="{C9FBD91C-78A9-DB15-50CA-54C22DA7E640}"/>
          </ac:spMkLst>
        </pc:spChg>
        <pc:spChg chg="del">
          <ac:chgData name="LALLI, Marek" userId="709f69ac-d1e1-4b76-9568-f1b42f00a5ca" providerId="ADAL" clId="{9E3F1776-12A2-43CF-8B70-3DEF5F36199F}" dt="2024-04-10T12:57:47.060" v="897" actId="478"/>
          <ac:spMkLst>
            <pc:docMk/>
            <pc:sldMk cId="2094003317" sldId="1119"/>
            <ac:spMk id="7" creationId="{D9E94C33-68CA-42E4-A4B2-33C4F6184907}"/>
          </ac:spMkLst>
        </pc:spChg>
        <pc:spChg chg="del">
          <ac:chgData name="LALLI, Marek" userId="709f69ac-d1e1-4b76-9568-f1b42f00a5ca" providerId="ADAL" clId="{9E3F1776-12A2-43CF-8B70-3DEF5F36199F}" dt="2024-04-10T13:05:19.441" v="1036" actId="478"/>
          <ac:spMkLst>
            <pc:docMk/>
            <pc:sldMk cId="2094003317" sldId="1119"/>
            <ac:spMk id="9" creationId="{7DE832CC-82BC-4843-B69E-1A9F77BD36DA}"/>
          </ac:spMkLst>
        </pc:spChg>
        <pc:cxnChg chg="add mod">
          <ac:chgData name="LALLI, Marek" userId="709f69ac-d1e1-4b76-9568-f1b42f00a5ca" providerId="ADAL" clId="{9E3F1776-12A2-43CF-8B70-3DEF5F36199F}" dt="2024-04-10T13:12:45.842" v="1093"/>
          <ac:cxnSpMkLst>
            <pc:docMk/>
            <pc:sldMk cId="2094003317" sldId="1119"/>
            <ac:cxnSpMk id="5" creationId="{E00B1CF6-2D15-9D87-4885-E4968F168678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350414028" sldId="1136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591287458" sldId="1137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4248812431" sldId="1138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152202481" sldId="1139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697233578" sldId="1140"/>
        </pc:sldMkLst>
      </pc:sldChg>
      <pc:sldChg chg="addSp delSp modSp add mod">
        <pc:chgData name="LALLI, Marek" userId="709f69ac-d1e1-4b76-9568-f1b42f00a5ca" providerId="ADAL" clId="{9E3F1776-12A2-43CF-8B70-3DEF5F36199F}" dt="2024-04-10T12:16:28.693" v="855"/>
        <pc:sldMkLst>
          <pc:docMk/>
          <pc:sldMk cId="1590904659" sldId="1185"/>
        </pc:sldMkLst>
        <pc:spChg chg="mod">
          <ac:chgData name="LALLI, Marek" userId="709f69ac-d1e1-4b76-9568-f1b42f00a5ca" providerId="ADAL" clId="{9E3F1776-12A2-43CF-8B70-3DEF5F36199F}" dt="2024-04-10T12:16:12.764" v="849" actId="14100"/>
          <ac:spMkLst>
            <pc:docMk/>
            <pc:sldMk cId="1590904659" sldId="1185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9E3F1776-12A2-43CF-8B70-3DEF5F36199F}" dt="2024-04-10T12:16:23.728" v="853" actId="478"/>
          <ac:spMkLst>
            <pc:docMk/>
            <pc:sldMk cId="1590904659" sldId="1185"/>
            <ac:spMk id="5" creationId="{80C70F50-B5CF-AE75-237B-50C4A83B1932}"/>
          </ac:spMkLst>
        </pc:spChg>
        <pc:spChg chg="del">
          <ac:chgData name="LALLI, Marek" userId="709f69ac-d1e1-4b76-9568-f1b42f00a5ca" providerId="ADAL" clId="{9E3F1776-12A2-43CF-8B70-3DEF5F36199F}" dt="2024-04-10T12:16:20.699" v="852" actId="478"/>
          <ac:spMkLst>
            <pc:docMk/>
            <pc:sldMk cId="1590904659" sldId="1185"/>
            <ac:spMk id="6" creationId="{A97270EF-0905-45C8-9576-983E1F0FCF9C}"/>
          </ac:spMkLst>
        </pc:spChg>
        <pc:spChg chg="add mod">
          <ac:chgData name="LALLI, Marek" userId="709f69ac-d1e1-4b76-9568-f1b42f00a5ca" providerId="ADAL" clId="{9E3F1776-12A2-43CF-8B70-3DEF5F36199F}" dt="2024-04-10T12:16:28.693" v="855"/>
          <ac:spMkLst>
            <pc:docMk/>
            <pc:sldMk cId="1590904659" sldId="1185"/>
            <ac:spMk id="7" creationId="{0554AEB0-A16B-4597-7193-677452A0A43F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2:27:10.149" v="887" actId="14100"/>
        <pc:sldMkLst>
          <pc:docMk/>
          <pc:sldMk cId="2399288163" sldId="1186"/>
        </pc:sldMkLst>
        <pc:spChg chg="add mod">
          <ac:chgData name="LALLI, Marek" userId="709f69ac-d1e1-4b76-9568-f1b42f00a5ca" providerId="ADAL" clId="{9E3F1776-12A2-43CF-8B70-3DEF5F36199F}" dt="2024-04-10T12:17:06.486" v="858"/>
          <ac:spMkLst>
            <pc:docMk/>
            <pc:sldMk cId="2399288163" sldId="1186"/>
            <ac:spMk id="2" creationId="{D766672E-D095-A6B3-D7D9-9C1919421236}"/>
          </ac:spMkLst>
        </pc:spChg>
        <pc:spChg chg="mod">
          <ac:chgData name="LALLI, Marek" userId="709f69ac-d1e1-4b76-9568-f1b42f00a5ca" providerId="ADAL" clId="{9E3F1776-12A2-43CF-8B70-3DEF5F36199F}" dt="2024-04-10T12:27:10.149" v="887" actId="14100"/>
          <ac:spMkLst>
            <pc:docMk/>
            <pc:sldMk cId="2399288163" sldId="1186"/>
            <ac:spMk id="8" creationId="{29AAC163-1F25-4A07-9CF0-FF4DF00B08D9}"/>
          </ac:spMkLst>
        </pc:spChg>
        <pc:spChg chg="del">
          <ac:chgData name="LALLI, Marek" userId="709f69ac-d1e1-4b76-9568-f1b42f00a5ca" providerId="ADAL" clId="{9E3F1776-12A2-43CF-8B70-3DEF5F36199F}" dt="2024-04-10T12:17:00.433" v="857" actId="478"/>
          <ac:spMkLst>
            <pc:docMk/>
            <pc:sldMk cId="2399288163" sldId="1186"/>
            <ac:spMk id="18" creationId="{A987F22C-D7D9-41E8-882C-295C70389C0A}"/>
          </ac:spMkLst>
        </pc:spChg>
        <pc:spChg chg="mod">
          <ac:chgData name="LALLI, Marek" userId="709f69ac-d1e1-4b76-9568-f1b42f00a5ca" providerId="ADAL" clId="{9E3F1776-12A2-43CF-8B70-3DEF5F36199F}" dt="2024-04-10T12:19:58.025" v="876" actId="14100"/>
          <ac:spMkLst>
            <pc:docMk/>
            <pc:sldMk cId="2399288163" sldId="1186"/>
            <ac:spMk id="27" creationId="{EC4636B5-3802-445F-9923-45C9F8DAF88A}"/>
          </ac:spMkLst>
        </pc:spChg>
        <pc:picChg chg="add mod">
          <ac:chgData name="LALLI, Marek" userId="709f69ac-d1e1-4b76-9568-f1b42f00a5ca" providerId="ADAL" clId="{9E3F1776-12A2-43CF-8B70-3DEF5F36199F}" dt="2024-04-10T12:19:58.025" v="876" actId="14100"/>
          <ac:picMkLst>
            <pc:docMk/>
            <pc:sldMk cId="2399288163" sldId="1186"/>
            <ac:picMk id="4" creationId="{D146C12C-141E-3D61-662C-22073004BC02}"/>
          </ac:picMkLst>
        </pc:picChg>
        <pc:picChg chg="del">
          <ac:chgData name="LALLI, Marek" userId="709f69ac-d1e1-4b76-9568-f1b42f00a5ca" providerId="ADAL" clId="{9E3F1776-12A2-43CF-8B70-3DEF5F36199F}" dt="2024-04-10T12:18:41.617" v="859" actId="478"/>
          <ac:picMkLst>
            <pc:docMk/>
            <pc:sldMk cId="2399288163" sldId="1186"/>
            <ac:picMk id="7" creationId="{9E9625A7-F464-4CD4-B0EB-8BD2BBD0927B}"/>
          </ac:picMkLst>
        </pc:picChg>
        <pc:cxnChg chg="mod">
          <ac:chgData name="LALLI, Marek" userId="709f69ac-d1e1-4b76-9568-f1b42f00a5ca" providerId="ADAL" clId="{9E3F1776-12A2-43CF-8B70-3DEF5F36199F}" dt="2024-04-10T12:27:10.149" v="887" actId="14100"/>
          <ac:cxnSpMkLst>
            <pc:docMk/>
            <pc:sldMk cId="2399288163" sldId="1186"/>
            <ac:cxnSpMk id="15" creationId="{0A1DAE7F-DBF8-4851-A9A6-3261D1CD54C1}"/>
          </ac:cxnSpMkLst>
        </pc:cxnChg>
        <pc:cxnChg chg="mod">
          <ac:chgData name="LALLI, Marek" userId="709f69ac-d1e1-4b76-9568-f1b42f00a5ca" providerId="ADAL" clId="{9E3F1776-12A2-43CF-8B70-3DEF5F36199F}" dt="2024-04-10T12:27:10.149" v="887" actId="14100"/>
          <ac:cxnSpMkLst>
            <pc:docMk/>
            <pc:sldMk cId="2399288163" sldId="1186"/>
            <ac:cxnSpMk id="17" creationId="{A05EAD8B-8DA9-4AA8-85AE-26E146661EE5}"/>
          </ac:cxnSpMkLst>
        </pc:cxnChg>
        <pc:cxnChg chg="mod">
          <ac:chgData name="LALLI, Marek" userId="709f69ac-d1e1-4b76-9568-f1b42f00a5ca" providerId="ADAL" clId="{9E3F1776-12A2-43CF-8B70-3DEF5F36199F}" dt="2024-04-10T12:27:10.149" v="887" actId="14100"/>
          <ac:cxnSpMkLst>
            <pc:docMk/>
            <pc:sldMk cId="2399288163" sldId="1186"/>
            <ac:cxnSpMk id="19" creationId="{364A6FEB-8222-4FBD-9E72-08B4249A74E7}"/>
          </ac:cxnSpMkLst>
        </pc:cxnChg>
        <pc:cxnChg chg="del mod">
          <ac:chgData name="LALLI, Marek" userId="709f69ac-d1e1-4b76-9568-f1b42f00a5ca" providerId="ADAL" clId="{9E3F1776-12A2-43CF-8B70-3DEF5F36199F}" dt="2024-04-10T12:20:26.714" v="883" actId="478"/>
          <ac:cxnSpMkLst>
            <pc:docMk/>
            <pc:sldMk cId="2399288163" sldId="1186"/>
            <ac:cxnSpMk id="21" creationId="{D154813E-1D8D-42A3-991E-D92B7463D89F}"/>
          </ac:cxnSpMkLst>
        </pc:cxnChg>
        <pc:cxnChg chg="add mod">
          <ac:chgData name="LALLI, Marek" userId="709f69ac-d1e1-4b76-9568-f1b42f00a5ca" providerId="ADAL" clId="{9E3F1776-12A2-43CF-8B70-3DEF5F36199F}" dt="2024-04-10T12:27:10.149" v="887" actId="14100"/>
          <ac:cxnSpMkLst>
            <pc:docMk/>
            <pc:sldMk cId="2399288163" sldId="1186"/>
            <ac:cxnSpMk id="24" creationId="{2F0ADD9D-C66B-7A08-A45F-6342970DC977}"/>
          </ac:cxnSpMkLst>
        </pc:cxnChg>
        <pc:cxnChg chg="mod">
          <ac:chgData name="LALLI, Marek" userId="709f69ac-d1e1-4b76-9568-f1b42f00a5ca" providerId="ADAL" clId="{9E3F1776-12A2-43CF-8B70-3DEF5F36199F}" dt="2024-04-10T12:19:58.025" v="876" actId="14100"/>
          <ac:cxnSpMkLst>
            <pc:docMk/>
            <pc:sldMk cId="2399288163" sldId="1186"/>
            <ac:cxnSpMk id="29" creationId="{AAFD31F3-EBFE-40AF-98C0-4C6A7A74A06F}"/>
          </ac:cxnSpMkLst>
        </pc:cxnChg>
        <pc:cxnChg chg="mod">
          <ac:chgData name="LALLI, Marek" userId="709f69ac-d1e1-4b76-9568-f1b42f00a5ca" providerId="ADAL" clId="{9E3F1776-12A2-43CF-8B70-3DEF5F36199F}" dt="2024-04-10T12:19:58.025" v="876" actId="14100"/>
          <ac:cxnSpMkLst>
            <pc:docMk/>
            <pc:sldMk cId="2399288163" sldId="1186"/>
            <ac:cxnSpMk id="31" creationId="{EEFBF313-148D-43CC-8777-7628BBDA3DE8}"/>
          </ac:cxnSpMkLst>
        </pc:cxnChg>
        <pc:cxnChg chg="mod">
          <ac:chgData name="LALLI, Marek" userId="709f69ac-d1e1-4b76-9568-f1b42f00a5ca" providerId="ADAL" clId="{9E3F1776-12A2-43CF-8B70-3DEF5F36199F}" dt="2024-04-10T12:19:58.025" v="876" actId="14100"/>
          <ac:cxnSpMkLst>
            <pc:docMk/>
            <pc:sldMk cId="2399288163" sldId="1186"/>
            <ac:cxnSpMk id="33" creationId="{F6EEEB27-C61D-4FF7-A7FF-C085EFC10119}"/>
          </ac:cxnSpMkLst>
        </pc:cxnChg>
      </pc:sldChg>
      <pc:sldChg chg="addSp modSp add mod">
        <pc:chgData name="LALLI, Marek" userId="709f69ac-d1e1-4b76-9568-f1b42f00a5ca" providerId="ADAL" clId="{9E3F1776-12A2-43CF-8B70-3DEF5F36199F}" dt="2024-04-10T13:08:13.963" v="1065" actId="14861"/>
        <pc:sldMkLst>
          <pc:docMk/>
          <pc:sldMk cId="3025634533" sldId="1187"/>
        </pc:sldMkLst>
        <pc:spChg chg="add mod">
          <ac:chgData name="LALLI, Marek" userId="709f69ac-d1e1-4b76-9568-f1b42f00a5ca" providerId="ADAL" clId="{9E3F1776-12A2-43CF-8B70-3DEF5F36199F}" dt="2024-04-10T13:08:13.963" v="1065" actId="14861"/>
          <ac:spMkLst>
            <pc:docMk/>
            <pc:sldMk cId="3025634533" sldId="1187"/>
            <ac:spMk id="2" creationId="{F5797839-28F2-06F7-0D50-0903D7CC979F}"/>
          </ac:spMkLst>
        </pc:spChg>
      </pc:sldChg>
      <pc:sldChg chg="addSp modSp add mod">
        <pc:chgData name="LALLI, Marek" userId="709f69ac-d1e1-4b76-9568-f1b42f00a5ca" providerId="ADAL" clId="{9E3F1776-12A2-43CF-8B70-3DEF5F36199F}" dt="2024-04-10T13:08:45.825" v="1068" actId="14861"/>
        <pc:sldMkLst>
          <pc:docMk/>
          <pc:sldMk cId="3955322151" sldId="1188"/>
        </pc:sldMkLst>
        <pc:spChg chg="add mod">
          <ac:chgData name="LALLI, Marek" userId="709f69ac-d1e1-4b76-9568-f1b42f00a5ca" providerId="ADAL" clId="{9E3F1776-12A2-43CF-8B70-3DEF5F36199F}" dt="2024-04-10T13:08:45.825" v="1068" actId="14861"/>
          <ac:spMkLst>
            <pc:docMk/>
            <pc:sldMk cId="3955322151" sldId="1188"/>
            <ac:spMk id="2" creationId="{C230A745-BD45-FD62-1AE8-5544E62A3A09}"/>
          </ac:spMkLst>
        </pc:spChg>
      </pc:sldChg>
      <pc:sldChg chg="modSp add del mod">
        <pc:chgData name="LALLI, Marek" userId="709f69ac-d1e1-4b76-9568-f1b42f00a5ca" providerId="ADAL" clId="{9E3F1776-12A2-43CF-8B70-3DEF5F36199F}" dt="2024-04-10T13:43:43.646" v="1194" actId="47"/>
        <pc:sldMkLst>
          <pc:docMk/>
          <pc:sldMk cId="3583505108" sldId="1189"/>
        </pc:sldMkLst>
        <pc:spChg chg="mod">
          <ac:chgData name="LALLI, Marek" userId="709f69ac-d1e1-4b76-9568-f1b42f00a5ca" providerId="ADAL" clId="{9E3F1776-12A2-43CF-8B70-3DEF5F36199F}" dt="2024-04-10T13:17:47.338" v="1171" actId="20577"/>
          <ac:spMkLst>
            <pc:docMk/>
            <pc:sldMk cId="3583505108" sldId="1189"/>
            <ac:spMk id="2" creationId="{32AD0153-E9F2-4252-94F5-63D1AF7C32E3}"/>
          </ac:spMkLst>
        </pc:spChg>
      </pc:sldChg>
      <pc:sldChg chg="addSp delSp modSp add del mod">
        <pc:chgData name="LALLI, Marek" userId="709f69ac-d1e1-4b76-9568-f1b42f00a5ca" providerId="ADAL" clId="{9E3F1776-12A2-43CF-8B70-3DEF5F36199F}" dt="2024-04-10T13:57:35.457" v="1911" actId="47"/>
        <pc:sldMkLst>
          <pc:docMk/>
          <pc:sldMk cId="1751307925" sldId="1190"/>
        </pc:sldMkLst>
        <pc:spChg chg="del">
          <ac:chgData name="LALLI, Marek" userId="709f69ac-d1e1-4b76-9568-f1b42f00a5ca" providerId="ADAL" clId="{9E3F1776-12A2-43CF-8B70-3DEF5F36199F}" dt="2024-04-10T13:06:09.247" v="1040" actId="478"/>
          <ac:spMkLst>
            <pc:docMk/>
            <pc:sldMk cId="1751307925" sldId="1190"/>
            <ac:spMk id="2" creationId="{EBE6884B-C78D-0A2A-7F32-7F1A67D8FBDA}"/>
          </ac:spMkLst>
        </pc:spChg>
        <pc:spChg chg="add mod">
          <ac:chgData name="LALLI, Marek" userId="709f69ac-d1e1-4b76-9568-f1b42f00a5ca" providerId="ADAL" clId="{9E3F1776-12A2-43CF-8B70-3DEF5F36199F}" dt="2024-04-10T13:06:09.518" v="1041"/>
          <ac:spMkLst>
            <pc:docMk/>
            <pc:sldMk cId="1751307925" sldId="1190"/>
            <ac:spMk id="5" creationId="{425CF8B1-FF47-BA07-0B6A-4D72D4AE13FD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3:07:35.580" v="1060"/>
        <pc:sldMkLst>
          <pc:docMk/>
          <pc:sldMk cId="2201001698" sldId="1191"/>
        </pc:sldMkLst>
        <pc:spChg chg="del">
          <ac:chgData name="LALLI, Marek" userId="709f69ac-d1e1-4b76-9568-f1b42f00a5ca" providerId="ADAL" clId="{9E3F1776-12A2-43CF-8B70-3DEF5F36199F}" dt="2024-04-10T13:07:13.764" v="1043" actId="478"/>
          <ac:spMkLst>
            <pc:docMk/>
            <pc:sldMk cId="2201001698" sldId="1191"/>
            <ac:spMk id="2" creationId="{AC2812D8-5983-4E2E-B295-C6264A65D1F9}"/>
          </ac:spMkLst>
        </pc:spChg>
        <pc:spChg chg="mod">
          <ac:chgData name="LALLI, Marek" userId="709f69ac-d1e1-4b76-9568-f1b42f00a5ca" providerId="ADAL" clId="{9E3F1776-12A2-43CF-8B70-3DEF5F36199F}" dt="2024-04-10T13:07:30.842" v="1059" actId="14100"/>
          <ac:spMkLst>
            <pc:docMk/>
            <pc:sldMk cId="2201001698" sldId="1191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9E3F1776-12A2-43CF-8B70-3DEF5F36199F}" dt="2024-04-10T13:07:17.409" v="1044" actId="478"/>
          <ac:spMkLst>
            <pc:docMk/>
            <pc:sldMk cId="2201001698" sldId="1191"/>
            <ac:spMk id="6" creationId="{A2F4BD00-B67B-BCA1-7377-CE87D4A829CD}"/>
          </ac:spMkLst>
        </pc:spChg>
        <pc:spChg chg="add mod">
          <ac:chgData name="LALLI, Marek" userId="709f69ac-d1e1-4b76-9568-f1b42f00a5ca" providerId="ADAL" clId="{9E3F1776-12A2-43CF-8B70-3DEF5F36199F}" dt="2024-04-10T13:07:35.580" v="1060"/>
          <ac:spMkLst>
            <pc:docMk/>
            <pc:sldMk cId="2201001698" sldId="1191"/>
            <ac:spMk id="7" creationId="{5C722070-568E-C4C9-16D0-6F5698802573}"/>
          </ac:spMkLst>
        </pc:spChg>
      </pc:sldChg>
      <pc:sldChg chg="modSp add mod">
        <pc:chgData name="LALLI, Marek" userId="709f69ac-d1e1-4b76-9568-f1b42f00a5ca" providerId="ADAL" clId="{9E3F1776-12A2-43CF-8B70-3DEF5F36199F}" dt="2024-04-10T13:08:06.550" v="1064" actId="14861"/>
        <pc:sldMkLst>
          <pc:docMk/>
          <pc:sldMk cId="412915853" sldId="1192"/>
        </pc:sldMkLst>
        <pc:spChg chg="mod">
          <ac:chgData name="LALLI, Marek" userId="709f69ac-d1e1-4b76-9568-f1b42f00a5ca" providerId="ADAL" clId="{9E3F1776-12A2-43CF-8B70-3DEF5F36199F}" dt="2024-04-10T13:08:06.550" v="1064" actId="14861"/>
          <ac:spMkLst>
            <pc:docMk/>
            <pc:sldMk cId="412915853" sldId="1192"/>
            <ac:spMk id="2" creationId="{F5797839-28F2-06F7-0D50-0903D7CC979F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3:14:51.030" v="1153" actId="20577"/>
        <pc:sldMkLst>
          <pc:docMk/>
          <pc:sldMk cId="2545919254" sldId="1193"/>
        </pc:sldMkLst>
        <pc:spChg chg="del">
          <ac:chgData name="LALLI, Marek" userId="709f69ac-d1e1-4b76-9568-f1b42f00a5ca" providerId="ADAL" clId="{9E3F1776-12A2-43CF-8B70-3DEF5F36199F}" dt="2024-04-10T13:14:28.323" v="1102" actId="478"/>
          <ac:spMkLst>
            <pc:docMk/>
            <pc:sldMk cId="2545919254" sldId="1193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9E3F1776-12A2-43CF-8B70-3DEF5F36199F}" dt="2024-04-10T13:14:29.837" v="1103" actId="478"/>
          <ac:spMkLst>
            <pc:docMk/>
            <pc:sldMk cId="2545919254" sldId="1193"/>
            <ac:spMk id="5" creationId="{727B54FF-D8CF-A967-4B73-E1DE0EDD4A76}"/>
          </ac:spMkLst>
        </pc:spChg>
        <pc:spChg chg="add mod">
          <ac:chgData name="LALLI, Marek" userId="709f69ac-d1e1-4b76-9568-f1b42f00a5ca" providerId="ADAL" clId="{9E3F1776-12A2-43CF-8B70-3DEF5F36199F}" dt="2024-04-10T13:14:51.030" v="1153" actId="20577"/>
          <ac:spMkLst>
            <pc:docMk/>
            <pc:sldMk cId="2545919254" sldId="1193"/>
            <ac:spMk id="6" creationId="{AA0CC474-64CC-E137-809E-F8F1AA02B338}"/>
          </ac:spMkLst>
        </pc:spChg>
      </pc:sldChg>
      <pc:sldChg chg="modSp add mod">
        <pc:chgData name="LALLI, Marek" userId="709f69ac-d1e1-4b76-9568-f1b42f00a5ca" providerId="ADAL" clId="{9E3F1776-12A2-43CF-8B70-3DEF5F36199F}" dt="2024-04-10T13:44:04.289" v="1227" actId="14100"/>
        <pc:sldMkLst>
          <pc:docMk/>
          <pc:sldMk cId="4007941023" sldId="1194"/>
        </pc:sldMkLst>
        <pc:spChg chg="mod">
          <ac:chgData name="LALLI, Marek" userId="709f69ac-d1e1-4b76-9568-f1b42f00a5ca" providerId="ADAL" clId="{9E3F1776-12A2-43CF-8B70-3DEF5F36199F}" dt="2024-04-10T13:44:04.289" v="1227" actId="14100"/>
          <ac:spMkLst>
            <pc:docMk/>
            <pc:sldMk cId="4007941023" sldId="1194"/>
            <ac:spMk id="2" creationId="{32AD0153-E9F2-4252-94F5-63D1AF7C32E3}"/>
          </ac:spMkLst>
        </pc:spChg>
      </pc:sldChg>
      <pc:sldChg chg="modSp add mod">
        <pc:chgData name="LALLI, Marek" userId="709f69ac-d1e1-4b76-9568-f1b42f00a5ca" providerId="ADAL" clId="{9E3F1776-12A2-43CF-8B70-3DEF5F36199F}" dt="2024-04-10T13:54:20.903" v="1909" actId="20577"/>
        <pc:sldMkLst>
          <pc:docMk/>
          <pc:sldMk cId="1748100222" sldId="1195"/>
        </pc:sldMkLst>
        <pc:spChg chg="mod">
          <ac:chgData name="LALLI, Marek" userId="709f69ac-d1e1-4b76-9568-f1b42f00a5ca" providerId="ADAL" clId="{9E3F1776-12A2-43CF-8B70-3DEF5F36199F}" dt="2024-04-10T13:54:20.903" v="1909" actId="20577"/>
          <ac:spMkLst>
            <pc:docMk/>
            <pc:sldMk cId="1748100222" sldId="1195"/>
            <ac:spMk id="3" creationId="{2CAF557A-BB26-4936-84E9-21254475E221}"/>
          </ac:spMkLst>
        </pc:spChg>
        <pc:spChg chg="mod">
          <ac:chgData name="LALLI, Marek" userId="709f69ac-d1e1-4b76-9568-f1b42f00a5ca" providerId="ADAL" clId="{9E3F1776-12A2-43CF-8B70-3DEF5F36199F}" dt="2024-04-10T13:49:40.891" v="1243" actId="20577"/>
          <ac:spMkLst>
            <pc:docMk/>
            <pc:sldMk cId="1748100222" sldId="1195"/>
            <ac:spMk id="7" creationId="{5C722070-568E-C4C9-16D0-6F5698802573}"/>
          </ac:spMkLst>
        </pc:spChg>
      </pc:sldChg>
      <pc:sldChg chg="modSp add mod">
        <pc:chgData name="LALLI, Marek" userId="709f69ac-d1e1-4b76-9568-f1b42f00a5ca" providerId="ADAL" clId="{9E3F1776-12A2-43CF-8B70-3DEF5F36199F}" dt="2024-04-10T14:05:27.242" v="2001" actId="207"/>
        <pc:sldMkLst>
          <pc:docMk/>
          <pc:sldMk cId="851111305" sldId="1196"/>
        </pc:sldMkLst>
        <pc:spChg chg="mod">
          <ac:chgData name="LALLI, Marek" userId="709f69ac-d1e1-4b76-9568-f1b42f00a5ca" providerId="ADAL" clId="{9E3F1776-12A2-43CF-8B70-3DEF5F36199F}" dt="2024-04-10T14:05:27.242" v="2001" actId="207"/>
          <ac:spMkLst>
            <pc:docMk/>
            <pc:sldMk cId="851111305" sldId="1196"/>
            <ac:spMk id="10" creationId="{8768C320-03B6-E384-29E6-253C7DE7848F}"/>
          </ac:spMkLst>
        </pc:spChg>
      </pc:sldChg>
      <pc:sldChg chg="modSp add mod">
        <pc:chgData name="LALLI, Marek" userId="709f69ac-d1e1-4b76-9568-f1b42f00a5ca" providerId="ADAL" clId="{9E3F1776-12A2-43CF-8B70-3DEF5F36199F}" dt="2024-04-10T14:06:26.749" v="2016" actId="207"/>
        <pc:sldMkLst>
          <pc:docMk/>
          <pc:sldMk cId="1354413711" sldId="1197"/>
        </pc:sldMkLst>
        <pc:spChg chg="mod">
          <ac:chgData name="LALLI, Marek" userId="709f69ac-d1e1-4b76-9568-f1b42f00a5ca" providerId="ADAL" clId="{9E3F1776-12A2-43CF-8B70-3DEF5F36199F}" dt="2024-04-10T14:06:26.749" v="2016" actId="207"/>
          <ac:spMkLst>
            <pc:docMk/>
            <pc:sldMk cId="1354413711" sldId="1197"/>
            <ac:spMk id="10" creationId="{8768C320-03B6-E384-29E6-253C7DE7848F}"/>
          </ac:spMkLst>
        </pc:spChg>
      </pc:sldChg>
      <pc:sldChg chg="modSp add mod">
        <pc:chgData name="LALLI, Marek" userId="709f69ac-d1e1-4b76-9568-f1b42f00a5ca" providerId="ADAL" clId="{9E3F1776-12A2-43CF-8B70-3DEF5F36199F}" dt="2024-04-10T14:32:59.641" v="2162" actId="14100"/>
        <pc:sldMkLst>
          <pc:docMk/>
          <pc:sldMk cId="1031693589" sldId="1198"/>
        </pc:sldMkLst>
        <pc:spChg chg="mod">
          <ac:chgData name="LALLI, Marek" userId="709f69ac-d1e1-4b76-9568-f1b42f00a5ca" providerId="ADAL" clId="{9E3F1776-12A2-43CF-8B70-3DEF5F36199F}" dt="2024-04-10T14:32:59.641" v="2162" actId="14100"/>
          <ac:spMkLst>
            <pc:docMk/>
            <pc:sldMk cId="1031693589" sldId="1198"/>
            <ac:spMk id="2" creationId="{32AD0153-E9F2-4252-94F5-63D1AF7C32E3}"/>
          </ac:spMkLst>
        </pc:spChg>
      </pc:sldChg>
      <pc:sldChg chg="addSp modSp add mod">
        <pc:chgData name="LALLI, Marek" userId="709f69ac-d1e1-4b76-9568-f1b42f00a5ca" providerId="ADAL" clId="{9E3F1776-12A2-43CF-8B70-3DEF5F36199F}" dt="2024-04-11T08:59:49.131" v="4550" actId="12"/>
        <pc:sldMkLst>
          <pc:docMk/>
          <pc:sldMk cId="1767851766" sldId="1199"/>
        </pc:sldMkLst>
        <pc:spChg chg="mod">
          <ac:chgData name="LALLI, Marek" userId="709f69ac-d1e1-4b76-9568-f1b42f00a5ca" providerId="ADAL" clId="{9E3F1776-12A2-43CF-8B70-3DEF5F36199F}" dt="2024-04-11T08:59:49.131" v="4550" actId="12"/>
          <ac:spMkLst>
            <pc:docMk/>
            <pc:sldMk cId="1767851766" sldId="1199"/>
            <ac:spMk id="3" creationId="{24494B5B-7ED8-4F1A-965D-C97D11498BBD}"/>
          </ac:spMkLst>
        </pc:spChg>
        <pc:picChg chg="add mod">
          <ac:chgData name="LALLI, Marek" userId="709f69ac-d1e1-4b76-9568-f1b42f00a5ca" providerId="ADAL" clId="{9E3F1776-12A2-43CF-8B70-3DEF5F36199F}" dt="2024-04-11T08:57:01.615" v="4209" actId="1076"/>
          <ac:picMkLst>
            <pc:docMk/>
            <pc:sldMk cId="1767851766" sldId="1199"/>
            <ac:picMk id="2" creationId="{E539DB2B-564A-A0B2-472E-6DB9FD9B3B1F}"/>
          </ac:picMkLst>
        </pc:picChg>
        <pc:picChg chg="add mod">
          <ac:chgData name="LALLI, Marek" userId="709f69ac-d1e1-4b76-9568-f1b42f00a5ca" providerId="ADAL" clId="{9E3F1776-12A2-43CF-8B70-3DEF5F36199F}" dt="2024-04-11T08:56:16.416" v="4200" actId="14100"/>
          <ac:picMkLst>
            <pc:docMk/>
            <pc:sldMk cId="1767851766" sldId="1199"/>
            <ac:picMk id="5" creationId="{2CD4F3D2-1989-440F-4E6B-264DB0A4AEED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0T15:23:39.992" v="2267" actId="1076"/>
        <pc:sldMkLst>
          <pc:docMk/>
          <pc:sldMk cId="3959801721" sldId="1200"/>
        </pc:sldMkLst>
        <pc:spChg chg="del">
          <ac:chgData name="LALLI, Marek" userId="709f69ac-d1e1-4b76-9568-f1b42f00a5ca" providerId="ADAL" clId="{9E3F1776-12A2-43CF-8B70-3DEF5F36199F}" dt="2024-04-10T15:23:09.646" v="2259" actId="478"/>
          <ac:spMkLst>
            <pc:docMk/>
            <pc:sldMk cId="3959801721" sldId="1200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5:23:11.753" v="2260" actId="22"/>
          <ac:spMkLst>
            <pc:docMk/>
            <pc:sldMk cId="3959801721" sldId="1200"/>
            <ac:spMk id="6" creationId="{3EC4567D-9BAC-4C4D-8A9F-FA4A77413FA0}"/>
          </ac:spMkLst>
        </pc:spChg>
        <pc:spChg chg="add del mod">
          <ac:chgData name="LALLI, Marek" userId="709f69ac-d1e1-4b76-9568-f1b42f00a5ca" providerId="ADAL" clId="{9E3F1776-12A2-43CF-8B70-3DEF5F36199F}" dt="2024-04-10T15:23:33.427" v="2264" actId="478"/>
          <ac:spMkLst>
            <pc:docMk/>
            <pc:sldMk cId="3959801721" sldId="1200"/>
            <ac:spMk id="11" creationId="{6527B37F-E5C0-B694-C392-37BDF70509CB}"/>
          </ac:spMkLst>
        </pc:spChg>
        <pc:picChg chg="del">
          <ac:chgData name="LALLI, Marek" userId="709f69ac-d1e1-4b76-9568-f1b42f00a5ca" providerId="ADAL" clId="{9E3F1776-12A2-43CF-8B70-3DEF5F36199F}" dt="2024-04-10T15:23:06.602" v="2258" actId="478"/>
          <ac:picMkLst>
            <pc:docMk/>
            <pc:sldMk cId="3959801721" sldId="1200"/>
            <ac:picMk id="5" creationId="{2CD4F3D2-1989-440F-4E6B-264DB0A4AEED}"/>
          </ac:picMkLst>
        </pc:picChg>
        <pc:picChg chg="add del mod ord">
          <ac:chgData name="LALLI, Marek" userId="709f69ac-d1e1-4b76-9568-f1b42f00a5ca" providerId="ADAL" clId="{9E3F1776-12A2-43CF-8B70-3DEF5F36199F}" dt="2024-04-10T15:23:20.550" v="2263" actId="478"/>
          <ac:picMkLst>
            <pc:docMk/>
            <pc:sldMk cId="3959801721" sldId="1200"/>
            <ac:picMk id="9" creationId="{F8B1154D-9046-F8DD-4576-B00DC96DC470}"/>
          </ac:picMkLst>
        </pc:picChg>
        <pc:picChg chg="add mod">
          <ac:chgData name="LALLI, Marek" userId="709f69ac-d1e1-4b76-9568-f1b42f00a5ca" providerId="ADAL" clId="{9E3F1776-12A2-43CF-8B70-3DEF5F36199F}" dt="2024-04-10T15:23:39.992" v="2267" actId="1076"/>
          <ac:picMkLst>
            <pc:docMk/>
            <pc:sldMk cId="3959801721" sldId="1200"/>
            <ac:picMk id="13" creationId="{D1BE6675-FAEB-1902-9933-A027091658CD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1T08:46:42.802" v="3769" actId="1076"/>
        <pc:sldMkLst>
          <pc:docMk/>
          <pc:sldMk cId="1734233494" sldId="1201"/>
        </pc:sldMkLst>
        <pc:spChg chg="mod">
          <ac:chgData name="LALLI, Marek" userId="709f69ac-d1e1-4b76-9568-f1b42f00a5ca" providerId="ADAL" clId="{9E3F1776-12A2-43CF-8B70-3DEF5F36199F}" dt="2024-04-11T08:15:51.332" v="3516" actId="115"/>
          <ac:spMkLst>
            <pc:docMk/>
            <pc:sldMk cId="1734233494" sldId="1201"/>
            <ac:spMk id="3" creationId="{24494B5B-7ED8-4F1A-965D-C97D11498BBD}"/>
          </ac:spMkLst>
        </pc:spChg>
        <pc:picChg chg="del">
          <ac:chgData name="LALLI, Marek" userId="709f69ac-d1e1-4b76-9568-f1b42f00a5ca" providerId="ADAL" clId="{9E3F1776-12A2-43CF-8B70-3DEF5F36199F}" dt="2024-04-11T07:59:41.659" v="2269" actId="478"/>
          <ac:picMkLst>
            <pc:docMk/>
            <pc:sldMk cId="1734233494" sldId="1201"/>
            <ac:picMk id="5" creationId="{2CD4F3D2-1989-440F-4E6B-264DB0A4AEED}"/>
          </ac:picMkLst>
        </pc:picChg>
        <pc:picChg chg="add mod">
          <ac:chgData name="LALLI, Marek" userId="709f69ac-d1e1-4b76-9568-f1b42f00a5ca" providerId="ADAL" clId="{9E3F1776-12A2-43CF-8B70-3DEF5F36199F}" dt="2024-04-11T08:04:49.030" v="2428" actId="1076"/>
          <ac:picMkLst>
            <pc:docMk/>
            <pc:sldMk cId="1734233494" sldId="1201"/>
            <ac:picMk id="6" creationId="{5487C6B3-4534-5D7B-ED3F-718E47B08535}"/>
          </ac:picMkLst>
        </pc:picChg>
        <pc:picChg chg="add mod">
          <ac:chgData name="LALLI, Marek" userId="709f69ac-d1e1-4b76-9568-f1b42f00a5ca" providerId="ADAL" clId="{9E3F1776-12A2-43CF-8B70-3DEF5F36199F}" dt="2024-04-11T08:46:42.802" v="3769" actId="1076"/>
          <ac:picMkLst>
            <pc:docMk/>
            <pc:sldMk cId="1734233494" sldId="1201"/>
            <ac:picMk id="9" creationId="{94DF1731-6EC6-7E84-F5D9-6E2CA2B0199A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1T08:46:45.002" v="3770"/>
        <pc:sldMkLst>
          <pc:docMk/>
          <pc:sldMk cId="1781546169" sldId="1202"/>
        </pc:sldMkLst>
        <pc:spChg chg="mod">
          <ac:chgData name="LALLI, Marek" userId="709f69ac-d1e1-4b76-9568-f1b42f00a5ca" providerId="ADAL" clId="{9E3F1776-12A2-43CF-8B70-3DEF5F36199F}" dt="2024-04-11T08:15:54.404" v="3517" actId="115"/>
          <ac:spMkLst>
            <pc:docMk/>
            <pc:sldMk cId="1781546169" sldId="1202"/>
            <ac:spMk id="3" creationId="{24494B5B-7ED8-4F1A-965D-C97D11498BBD}"/>
          </ac:spMkLst>
        </pc:spChg>
        <pc:picChg chg="add del mod">
          <ac:chgData name="LALLI, Marek" userId="709f69ac-d1e1-4b76-9568-f1b42f00a5ca" providerId="ADAL" clId="{9E3F1776-12A2-43CF-8B70-3DEF5F36199F}" dt="2024-04-11T08:10:57.425" v="2915" actId="21"/>
          <ac:picMkLst>
            <pc:docMk/>
            <pc:sldMk cId="1781546169" sldId="1202"/>
            <ac:picMk id="5" creationId="{6EB643D4-E86D-A20D-7BC5-181818D82871}"/>
          </ac:picMkLst>
        </pc:picChg>
        <pc:picChg chg="del">
          <ac:chgData name="LALLI, Marek" userId="709f69ac-d1e1-4b76-9568-f1b42f00a5ca" providerId="ADAL" clId="{9E3F1776-12A2-43CF-8B70-3DEF5F36199F}" dt="2024-04-11T08:10:58.915" v="2916" actId="478"/>
          <ac:picMkLst>
            <pc:docMk/>
            <pc:sldMk cId="1781546169" sldId="1202"/>
            <ac:picMk id="6" creationId="{5487C6B3-4534-5D7B-ED3F-718E47B08535}"/>
          </ac:picMkLst>
        </pc:picChg>
        <pc:picChg chg="add mod">
          <ac:chgData name="LALLI, Marek" userId="709f69ac-d1e1-4b76-9568-f1b42f00a5ca" providerId="ADAL" clId="{9E3F1776-12A2-43CF-8B70-3DEF5F36199F}" dt="2024-04-11T08:10:59.195" v="2917"/>
          <ac:picMkLst>
            <pc:docMk/>
            <pc:sldMk cId="1781546169" sldId="1202"/>
            <ac:picMk id="8" creationId="{B515038D-2C35-6AB8-388D-CC680E251DD5}"/>
          </ac:picMkLst>
        </pc:picChg>
        <pc:picChg chg="add mod">
          <ac:chgData name="LALLI, Marek" userId="709f69ac-d1e1-4b76-9568-f1b42f00a5ca" providerId="ADAL" clId="{9E3F1776-12A2-43CF-8B70-3DEF5F36199F}" dt="2024-04-11T08:46:45.002" v="3770"/>
          <ac:picMkLst>
            <pc:docMk/>
            <pc:sldMk cId="1781546169" sldId="1202"/>
            <ac:picMk id="9" creationId="{C7185352-66E0-63A3-CFF2-4F18287EF1B7}"/>
          </ac:picMkLst>
        </pc:picChg>
      </pc:sldChg>
      <pc:sldChg chg="addSp modSp add mod">
        <pc:chgData name="LALLI, Marek" userId="709f69ac-d1e1-4b76-9568-f1b42f00a5ca" providerId="ADAL" clId="{9E3F1776-12A2-43CF-8B70-3DEF5F36199F}" dt="2024-04-11T08:46:46.096" v="3771"/>
        <pc:sldMkLst>
          <pc:docMk/>
          <pc:sldMk cId="3705782526" sldId="1203"/>
        </pc:sldMkLst>
        <pc:spChg chg="mod">
          <ac:chgData name="LALLI, Marek" userId="709f69ac-d1e1-4b76-9568-f1b42f00a5ca" providerId="ADAL" clId="{9E3F1776-12A2-43CF-8B70-3DEF5F36199F}" dt="2024-04-11T08:45:56.188" v="3767" actId="20577"/>
          <ac:spMkLst>
            <pc:docMk/>
            <pc:sldMk cId="3705782526" sldId="1203"/>
            <ac:spMk id="3" creationId="{24494B5B-7ED8-4F1A-965D-C97D11498BBD}"/>
          </ac:spMkLst>
        </pc:spChg>
        <pc:picChg chg="add mod">
          <ac:chgData name="LALLI, Marek" userId="709f69ac-d1e1-4b76-9568-f1b42f00a5ca" providerId="ADAL" clId="{9E3F1776-12A2-43CF-8B70-3DEF5F36199F}" dt="2024-04-11T08:43:54.951" v="3520" actId="1076"/>
          <ac:picMkLst>
            <pc:docMk/>
            <pc:sldMk cId="3705782526" sldId="1203"/>
            <ac:picMk id="5" creationId="{034E46F4-4037-EF77-AFEC-9166A592C008}"/>
          </ac:picMkLst>
        </pc:picChg>
        <pc:picChg chg="add mod">
          <ac:chgData name="LALLI, Marek" userId="709f69ac-d1e1-4b76-9568-f1b42f00a5ca" providerId="ADAL" clId="{9E3F1776-12A2-43CF-8B70-3DEF5F36199F}" dt="2024-04-11T08:46:46.096" v="3771"/>
          <ac:picMkLst>
            <pc:docMk/>
            <pc:sldMk cId="3705782526" sldId="1203"/>
            <ac:picMk id="6" creationId="{4911A9F0-EEE9-5915-E79D-1EEC6BA07B77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1T08:51:16.014" v="4198" actId="20577"/>
        <pc:sldMkLst>
          <pc:docMk/>
          <pc:sldMk cId="3960511482" sldId="1204"/>
        </pc:sldMkLst>
        <pc:spChg chg="mod">
          <ac:chgData name="LALLI, Marek" userId="709f69ac-d1e1-4b76-9568-f1b42f00a5ca" providerId="ADAL" clId="{9E3F1776-12A2-43CF-8B70-3DEF5F36199F}" dt="2024-04-11T08:51:16.014" v="4198" actId="20577"/>
          <ac:spMkLst>
            <pc:docMk/>
            <pc:sldMk cId="3960511482" sldId="1204"/>
            <ac:spMk id="3" creationId="{24494B5B-7ED8-4F1A-965D-C97D11498BBD}"/>
          </ac:spMkLst>
        </pc:spChg>
        <pc:picChg chg="add mod">
          <ac:chgData name="LALLI, Marek" userId="709f69ac-d1e1-4b76-9568-f1b42f00a5ca" providerId="ADAL" clId="{9E3F1776-12A2-43CF-8B70-3DEF5F36199F}" dt="2024-04-11T08:48:23.428" v="3774" actId="1076"/>
          <ac:picMkLst>
            <pc:docMk/>
            <pc:sldMk cId="3960511482" sldId="1204"/>
            <ac:picMk id="9" creationId="{201D3ABE-D821-EC38-3CE8-F97E649D52A7}"/>
          </ac:picMkLst>
        </pc:picChg>
        <pc:picChg chg="add del mod">
          <ac:chgData name="LALLI, Marek" userId="709f69ac-d1e1-4b76-9568-f1b42f00a5ca" providerId="ADAL" clId="{9E3F1776-12A2-43CF-8B70-3DEF5F36199F}" dt="2024-04-11T08:48:45.273" v="3777" actId="21"/>
          <ac:picMkLst>
            <pc:docMk/>
            <pc:sldMk cId="3960511482" sldId="1204"/>
            <ac:picMk id="11" creationId="{28ACC351-768A-BA56-5079-0083074A7081}"/>
          </ac:picMkLst>
        </pc:picChg>
        <pc:picChg chg="add mod">
          <ac:chgData name="LALLI, Marek" userId="709f69ac-d1e1-4b76-9568-f1b42f00a5ca" providerId="ADAL" clId="{9E3F1776-12A2-43CF-8B70-3DEF5F36199F}" dt="2024-04-11T08:48:47.500" v="3778"/>
          <ac:picMkLst>
            <pc:docMk/>
            <pc:sldMk cId="3960511482" sldId="1204"/>
            <ac:picMk id="12" creationId="{D8D4967F-3285-BA52-4E81-22139B611EAD}"/>
          </ac:picMkLst>
        </pc:picChg>
      </pc:sldChg>
      <pc:sldChg chg="add">
        <pc:chgData name="LALLI, Marek" userId="709f69ac-d1e1-4b76-9568-f1b42f00a5ca" providerId="ADAL" clId="{9E3F1776-12A2-43CF-8B70-3DEF5F36199F}" dt="2024-04-11T08:51:20.550" v="4199"/>
        <pc:sldMkLst>
          <pc:docMk/>
          <pc:sldMk cId="1742736219" sldId="1205"/>
        </pc:sldMkLst>
      </pc:sldChg>
      <pc:sldMasterChg chg="modSldLayout">
        <pc:chgData name="LALLI, Marek" userId="709f69ac-d1e1-4b76-9568-f1b42f00a5ca" providerId="ADAL" clId="{9E3F1776-12A2-43CF-8B70-3DEF5F36199F}" dt="2024-04-10T08:41:31.946" v="15" actId="14100"/>
        <pc:sldMasterMkLst>
          <pc:docMk/>
          <pc:sldMasterMk cId="1104598934" sldId="2147483660"/>
        </pc:sldMasterMkLst>
        <pc:sldLayoutChg chg="addSp delSp modSp mod">
          <pc:chgData name="LALLI, Marek" userId="709f69ac-d1e1-4b76-9568-f1b42f00a5ca" providerId="ADAL" clId="{9E3F1776-12A2-43CF-8B70-3DEF5F36199F}" dt="2024-04-10T08:41:31.946" v="15" actId="14100"/>
          <pc:sldLayoutMkLst>
            <pc:docMk/>
            <pc:sldMasterMk cId="1104598934" sldId="2147483660"/>
            <pc:sldLayoutMk cId="1814398635" sldId="2147483685"/>
          </pc:sldLayoutMkLst>
          <pc:spChg chg="del">
            <ac:chgData name="LALLI, Marek" userId="709f69ac-d1e1-4b76-9568-f1b42f00a5ca" providerId="ADAL" clId="{9E3F1776-12A2-43CF-8B70-3DEF5F36199F}" dt="2024-04-10T08:41:10.504" v="7" actId="478"/>
            <ac:spMkLst>
              <pc:docMk/>
              <pc:sldMasterMk cId="1104598934" sldId="2147483660"/>
              <pc:sldLayoutMk cId="1814398635" sldId="2147483685"/>
              <ac:spMk id="2" creationId="{9FF2964F-381C-7B4D-833B-E524C78820A6}"/>
            </ac:spMkLst>
          </pc:spChg>
          <pc:spChg chg="mod">
            <ac:chgData name="LALLI, Marek" userId="709f69ac-d1e1-4b76-9568-f1b42f00a5ca" providerId="ADAL" clId="{9E3F1776-12A2-43CF-8B70-3DEF5F36199F}" dt="2024-04-10T08:41:19.981" v="13" actId="14100"/>
            <ac:spMkLst>
              <pc:docMk/>
              <pc:sldMasterMk cId="1104598934" sldId="2147483660"/>
              <pc:sldLayoutMk cId="1814398635" sldId="2147483685"/>
              <ac:spMk id="3" creationId="{4881B538-2004-A148-91A7-DDAD8DCB0CAC}"/>
            </ac:spMkLst>
          </pc:spChg>
          <pc:spChg chg="add mod">
            <ac:chgData name="LALLI, Marek" userId="709f69ac-d1e1-4b76-9568-f1b42f00a5ca" providerId="ADAL" clId="{9E3F1776-12A2-43CF-8B70-3DEF5F36199F}" dt="2024-04-10T08:41:31.946" v="15" actId="14100"/>
            <ac:spMkLst>
              <pc:docMk/>
              <pc:sldMasterMk cId="1104598934" sldId="2147483660"/>
              <pc:sldLayoutMk cId="1814398635" sldId="2147483685"/>
              <ac:spMk id="4" creationId="{90014608-9125-2581-349F-2F64D68286A5}"/>
            </ac:spMkLst>
          </pc:spChg>
          <pc:cxnChg chg="add mod">
            <ac:chgData name="LALLI, Marek" userId="709f69ac-d1e1-4b76-9568-f1b42f00a5ca" providerId="ADAL" clId="{9E3F1776-12A2-43CF-8B70-3DEF5F36199F}" dt="2024-04-10T08:41:12.524" v="9"/>
            <ac:cxnSpMkLst>
              <pc:docMk/>
              <pc:sldMasterMk cId="1104598934" sldId="2147483660"/>
              <pc:sldLayoutMk cId="1814398635" sldId="2147483685"/>
              <ac:cxnSpMk id="5" creationId="{82DD3D67-CA38-7368-6922-B5D2770AE94E}"/>
            </ac:cxnSpMkLst>
          </pc:cxnChg>
          <pc:cxnChg chg="del">
            <ac:chgData name="LALLI, Marek" userId="709f69ac-d1e1-4b76-9568-f1b42f00a5ca" providerId="ADAL" clId="{9E3F1776-12A2-43CF-8B70-3DEF5F36199F}" dt="2024-04-10T08:41:11.507" v="8" actId="478"/>
            <ac:cxnSpMkLst>
              <pc:docMk/>
              <pc:sldMasterMk cId="1104598934" sldId="2147483660"/>
              <pc:sldLayoutMk cId="1814398635" sldId="2147483685"/>
              <ac:cxnSpMk id="7" creationId="{ABBF25AF-1AFC-F84B-8963-B94D2AEA127A}"/>
            </ac:cxnSpMkLst>
          </pc:cxnChg>
        </pc:sldLayoutChg>
      </pc:sldMasterChg>
    </pc:docChg>
  </pc:docChgLst>
  <pc:docChgLst>
    <pc:chgData name="LALLI, Marek" userId="709f69ac-d1e1-4b76-9568-f1b42f00a5ca" providerId="ADAL" clId="{7F7438EA-9257-4037-B9D9-EB49E49F8ACF}"/>
    <pc:docChg chg="undo custSel addSld delSld modSld sldOrd">
      <pc:chgData name="LALLI, Marek" userId="709f69ac-d1e1-4b76-9568-f1b42f00a5ca" providerId="ADAL" clId="{7F7438EA-9257-4037-B9D9-EB49E49F8ACF}" dt="2024-04-16T07:44:23.017" v="8850" actId="20577"/>
      <pc:docMkLst>
        <pc:docMk/>
      </pc:docMkLst>
      <pc:sldChg chg="del">
        <pc:chgData name="LALLI, Marek" userId="709f69ac-d1e1-4b76-9568-f1b42f00a5ca" providerId="ADAL" clId="{7F7438EA-9257-4037-B9D9-EB49E49F8ACF}" dt="2024-04-11T10:04:20.281" v="32" actId="47"/>
        <pc:sldMkLst>
          <pc:docMk/>
          <pc:sldMk cId="1430916491" sldId="266"/>
        </pc:sldMkLst>
      </pc:sldChg>
      <pc:sldChg chg="modSp mod">
        <pc:chgData name="LALLI, Marek" userId="709f69ac-d1e1-4b76-9568-f1b42f00a5ca" providerId="ADAL" clId="{7F7438EA-9257-4037-B9D9-EB49E49F8ACF}" dt="2024-04-11T12:16:33.071" v="2407" actId="20577"/>
        <pc:sldMkLst>
          <pc:docMk/>
          <pc:sldMk cId="1119170434" sldId="313"/>
        </pc:sldMkLst>
        <pc:spChg chg="mod">
          <ac:chgData name="LALLI, Marek" userId="709f69ac-d1e1-4b76-9568-f1b42f00a5ca" providerId="ADAL" clId="{7F7438EA-9257-4037-B9D9-EB49E49F8ACF}" dt="2024-04-11T12:14:10.689" v="2256" actId="20577"/>
          <ac:spMkLst>
            <pc:docMk/>
            <pc:sldMk cId="1119170434" sldId="313"/>
            <ac:spMk id="2" creationId="{00000000-0000-0000-0000-000000000000}"/>
          </ac:spMkLst>
        </pc:spChg>
        <pc:spChg chg="mod">
          <ac:chgData name="LALLI, Marek" userId="709f69ac-d1e1-4b76-9568-f1b42f00a5ca" providerId="ADAL" clId="{7F7438EA-9257-4037-B9D9-EB49E49F8ACF}" dt="2024-04-11T12:16:33.071" v="2407" actId="20577"/>
          <ac:spMkLst>
            <pc:docMk/>
            <pc:sldMk cId="1119170434" sldId="313"/>
            <ac:spMk id="4" creationId="{00000000-0000-0000-0000-000000000000}"/>
          </ac:spMkLst>
        </pc:spChg>
      </pc:sldChg>
      <pc:sldChg chg="del">
        <pc:chgData name="LALLI, Marek" userId="709f69ac-d1e1-4b76-9568-f1b42f00a5ca" providerId="ADAL" clId="{7F7438EA-9257-4037-B9D9-EB49E49F8ACF}" dt="2024-04-11T10:04:20.281" v="32" actId="47"/>
        <pc:sldMkLst>
          <pc:docMk/>
          <pc:sldMk cId="692226074" sldId="317"/>
        </pc:sldMkLst>
      </pc:sldChg>
      <pc:sldChg chg="addSp delSp modSp mod">
        <pc:chgData name="LALLI, Marek" userId="709f69ac-d1e1-4b76-9568-f1b42f00a5ca" providerId="ADAL" clId="{7F7438EA-9257-4037-B9D9-EB49E49F8ACF}" dt="2024-04-11T11:41:22.821" v="1474" actId="20577"/>
        <pc:sldMkLst>
          <pc:docMk/>
          <pc:sldMk cId="1163538265" sldId="350"/>
        </pc:sldMkLst>
        <pc:spChg chg="mod">
          <ac:chgData name="LALLI, Marek" userId="709f69ac-d1e1-4b76-9568-f1b42f00a5ca" providerId="ADAL" clId="{7F7438EA-9257-4037-B9D9-EB49E49F8ACF}" dt="2024-04-11T10:14:31.967" v="46" actId="20577"/>
          <ac:spMkLst>
            <pc:docMk/>
            <pc:sldMk cId="1163538265" sldId="350"/>
            <ac:spMk id="2" creationId="{00DE98D1-9E6B-4573-A1FA-7ED7A06F7A16}"/>
          </ac:spMkLst>
        </pc:spChg>
        <pc:spChg chg="del mod">
          <ac:chgData name="LALLI, Marek" userId="709f69ac-d1e1-4b76-9568-f1b42f00a5ca" providerId="ADAL" clId="{7F7438EA-9257-4037-B9D9-EB49E49F8ACF}" dt="2024-04-11T10:15:37.326" v="55" actId="3680"/>
          <ac:spMkLst>
            <pc:docMk/>
            <pc:sldMk cId="1163538265" sldId="350"/>
            <ac:spMk id="3" creationId="{9C16AC55-FEC6-463A-9D91-C00CF6203E33}"/>
          </ac:spMkLst>
        </pc:spChg>
        <pc:spChg chg="del">
          <ac:chgData name="LALLI, Marek" userId="709f69ac-d1e1-4b76-9568-f1b42f00a5ca" providerId="ADAL" clId="{7F7438EA-9257-4037-B9D9-EB49E49F8ACF}" dt="2024-04-11T10:14:38.738" v="47" actId="478"/>
          <ac:spMkLst>
            <pc:docMk/>
            <pc:sldMk cId="1163538265" sldId="350"/>
            <ac:spMk id="10" creationId="{A64C25F8-39E2-44AE-A6CE-29050AD48DB0}"/>
          </ac:spMkLst>
        </pc:spChg>
        <pc:spChg chg="del">
          <ac:chgData name="LALLI, Marek" userId="709f69ac-d1e1-4b76-9568-f1b42f00a5ca" providerId="ADAL" clId="{7F7438EA-9257-4037-B9D9-EB49E49F8ACF}" dt="2024-04-11T10:14:38.738" v="47" actId="478"/>
          <ac:spMkLst>
            <pc:docMk/>
            <pc:sldMk cId="1163538265" sldId="350"/>
            <ac:spMk id="11" creationId="{F0D05AD4-6E22-4D2D-A8D1-D8F7E0C595E1}"/>
          </ac:spMkLst>
        </pc:spChg>
        <pc:spChg chg="del">
          <ac:chgData name="LALLI, Marek" userId="709f69ac-d1e1-4b76-9568-f1b42f00a5ca" providerId="ADAL" clId="{7F7438EA-9257-4037-B9D9-EB49E49F8ACF}" dt="2024-04-11T10:14:38.738" v="47" actId="478"/>
          <ac:spMkLst>
            <pc:docMk/>
            <pc:sldMk cId="1163538265" sldId="350"/>
            <ac:spMk id="13" creationId="{9EE07FD9-A2F9-49BA-AADF-3EC5DDC7317B}"/>
          </ac:spMkLst>
        </pc:spChg>
        <pc:spChg chg="del">
          <ac:chgData name="LALLI, Marek" userId="709f69ac-d1e1-4b76-9568-f1b42f00a5ca" providerId="ADAL" clId="{7F7438EA-9257-4037-B9D9-EB49E49F8ACF}" dt="2024-04-11T10:14:41.155" v="48" actId="478"/>
          <ac:spMkLst>
            <pc:docMk/>
            <pc:sldMk cId="1163538265" sldId="350"/>
            <ac:spMk id="14" creationId="{34392E1E-73A8-4978-BF0F-0809BF979172}"/>
          </ac:spMkLst>
        </pc:spChg>
        <pc:graphicFrameChg chg="add mod ord modGraphic">
          <ac:chgData name="LALLI, Marek" userId="709f69ac-d1e1-4b76-9568-f1b42f00a5ca" providerId="ADAL" clId="{7F7438EA-9257-4037-B9D9-EB49E49F8ACF}" dt="2024-04-11T11:41:22.821" v="1474" actId="20577"/>
          <ac:graphicFrameMkLst>
            <pc:docMk/>
            <pc:sldMk cId="1163538265" sldId="350"/>
            <ac:graphicFrameMk id="4" creationId="{B96F5053-EFBC-6E73-2AEF-3150E1BB9268}"/>
          </ac:graphicFrameMkLst>
        </pc:graphicFrameChg>
        <pc:picChg chg="del">
          <ac:chgData name="LALLI, Marek" userId="709f69ac-d1e1-4b76-9568-f1b42f00a5ca" providerId="ADAL" clId="{7F7438EA-9257-4037-B9D9-EB49E49F8ACF}" dt="2024-04-11T10:14:38.738" v="47" actId="478"/>
          <ac:picMkLst>
            <pc:docMk/>
            <pc:sldMk cId="1163538265" sldId="350"/>
            <ac:picMk id="12" creationId="{5C5103FA-4A0F-4DB5-AB79-1D26D634DD7D}"/>
          </ac:picMkLst>
        </pc:picChg>
        <pc:picChg chg="del">
          <ac:chgData name="LALLI, Marek" userId="709f69ac-d1e1-4b76-9568-f1b42f00a5ca" providerId="ADAL" clId="{7F7438EA-9257-4037-B9D9-EB49E49F8ACF}" dt="2024-04-11T10:14:38.738" v="47" actId="478"/>
          <ac:picMkLst>
            <pc:docMk/>
            <pc:sldMk cId="1163538265" sldId="350"/>
            <ac:picMk id="18" creationId="{6F8F62B1-5528-4C59-88CF-2C6546B179C6}"/>
          </ac:picMkLst>
        </pc:picChg>
        <pc:picChg chg="del">
          <ac:chgData name="LALLI, Marek" userId="709f69ac-d1e1-4b76-9568-f1b42f00a5ca" providerId="ADAL" clId="{7F7438EA-9257-4037-B9D9-EB49E49F8ACF}" dt="2024-04-11T10:14:38.738" v="47" actId="478"/>
          <ac:picMkLst>
            <pc:docMk/>
            <pc:sldMk cId="1163538265" sldId="350"/>
            <ac:picMk id="19" creationId="{92DCE81B-2366-4CC4-88EB-87A712217B4C}"/>
          </ac:picMkLst>
        </pc:picChg>
        <pc:cxnChg chg="del mod">
          <ac:chgData name="LALLI, Marek" userId="709f69ac-d1e1-4b76-9568-f1b42f00a5ca" providerId="ADAL" clId="{7F7438EA-9257-4037-B9D9-EB49E49F8ACF}" dt="2024-04-11T10:14:38.738" v="47" actId="478"/>
          <ac:cxnSpMkLst>
            <pc:docMk/>
            <pc:sldMk cId="1163538265" sldId="350"/>
            <ac:cxnSpMk id="15" creationId="{1F097E94-E8B2-40E0-8B73-DBF1B1F36B28}"/>
          </ac:cxnSpMkLst>
        </pc:cxnChg>
        <pc:cxnChg chg="del mod">
          <ac:chgData name="LALLI, Marek" userId="709f69ac-d1e1-4b76-9568-f1b42f00a5ca" providerId="ADAL" clId="{7F7438EA-9257-4037-B9D9-EB49E49F8ACF}" dt="2024-04-11T10:14:38.738" v="47" actId="478"/>
          <ac:cxnSpMkLst>
            <pc:docMk/>
            <pc:sldMk cId="1163538265" sldId="350"/>
            <ac:cxnSpMk id="16" creationId="{FEEAD005-A6B2-4C39-A4E4-3DE30C3AFBFA}"/>
          </ac:cxnSpMkLst>
        </pc:cxnChg>
        <pc:cxnChg chg="del mod">
          <ac:chgData name="LALLI, Marek" userId="709f69ac-d1e1-4b76-9568-f1b42f00a5ca" providerId="ADAL" clId="{7F7438EA-9257-4037-B9D9-EB49E49F8ACF}" dt="2024-04-11T10:14:38.738" v="47" actId="478"/>
          <ac:cxnSpMkLst>
            <pc:docMk/>
            <pc:sldMk cId="1163538265" sldId="350"/>
            <ac:cxnSpMk id="17" creationId="{F1E03681-6C13-460A-9E86-43F58CFCA88D}"/>
          </ac:cxnSpMkLst>
        </pc:cxnChg>
      </pc:sldChg>
      <pc:sldChg chg="modSp add mod">
        <pc:chgData name="LALLI, Marek" userId="709f69ac-d1e1-4b76-9568-f1b42f00a5ca" providerId="ADAL" clId="{7F7438EA-9257-4037-B9D9-EB49E49F8ACF}" dt="2024-04-11T11:41:17.231" v="1468" actId="20577"/>
        <pc:sldMkLst>
          <pc:docMk/>
          <pc:sldMk cId="122907124" sldId="351"/>
        </pc:sldMkLst>
        <pc:graphicFrameChg chg="mod modGraphic">
          <ac:chgData name="LALLI, Marek" userId="709f69ac-d1e1-4b76-9568-f1b42f00a5ca" providerId="ADAL" clId="{7F7438EA-9257-4037-B9D9-EB49E49F8ACF}" dt="2024-04-11T11:41:17.231" v="1468" actId="20577"/>
          <ac:graphicFrameMkLst>
            <pc:docMk/>
            <pc:sldMk cId="122907124" sldId="351"/>
            <ac:graphicFrameMk id="4" creationId="{B96F5053-EFBC-6E73-2AEF-3150E1BB9268}"/>
          </ac:graphicFrameMkLst>
        </pc:graphicFrameChg>
      </pc:sldChg>
      <pc:sldChg chg="modSp add mod">
        <pc:chgData name="LALLI, Marek" userId="709f69ac-d1e1-4b76-9568-f1b42f00a5ca" providerId="ADAL" clId="{7F7438EA-9257-4037-B9D9-EB49E49F8ACF}" dt="2024-04-11T11:41:12.662" v="1460" actId="20577"/>
        <pc:sldMkLst>
          <pc:docMk/>
          <pc:sldMk cId="2512992299" sldId="352"/>
        </pc:sldMkLst>
        <pc:graphicFrameChg chg="mod modGraphic">
          <ac:chgData name="LALLI, Marek" userId="709f69ac-d1e1-4b76-9568-f1b42f00a5ca" providerId="ADAL" clId="{7F7438EA-9257-4037-B9D9-EB49E49F8ACF}" dt="2024-04-11T11:41:12.662" v="1460" actId="20577"/>
          <ac:graphicFrameMkLst>
            <pc:docMk/>
            <pc:sldMk cId="2512992299" sldId="352"/>
            <ac:graphicFrameMk id="4" creationId="{B96F5053-EFBC-6E73-2AEF-3150E1BB9268}"/>
          </ac:graphicFrameMkLst>
        </pc:graphicFrameChg>
      </pc:sldChg>
      <pc:sldChg chg="addSp delSp modSp add mod">
        <pc:chgData name="LALLI, Marek" userId="709f69ac-d1e1-4b76-9568-f1b42f00a5ca" providerId="ADAL" clId="{7F7438EA-9257-4037-B9D9-EB49E49F8ACF}" dt="2024-04-11T10:24:23.792" v="940" actId="14100"/>
        <pc:sldMkLst>
          <pc:docMk/>
          <pc:sldMk cId="2772745803" sldId="353"/>
        </pc:sldMkLst>
        <pc:spChg chg="add mod">
          <ac:chgData name="LALLI, Marek" userId="709f69ac-d1e1-4b76-9568-f1b42f00a5ca" providerId="ADAL" clId="{7F7438EA-9257-4037-B9D9-EB49E49F8ACF}" dt="2024-04-11T10:24:23.792" v="940" actId="14100"/>
          <ac:spMkLst>
            <pc:docMk/>
            <pc:sldMk cId="2772745803" sldId="353"/>
            <ac:spMk id="5" creationId="{6DF23740-A2E3-C7C9-8D75-FF32FC56844E}"/>
          </ac:spMkLst>
        </pc:spChg>
        <pc:graphicFrameChg chg="del">
          <ac:chgData name="LALLI, Marek" userId="709f69ac-d1e1-4b76-9568-f1b42f00a5ca" providerId="ADAL" clId="{7F7438EA-9257-4037-B9D9-EB49E49F8ACF}" dt="2024-04-11T10:22:28.241" v="655" actId="478"/>
          <ac:graphicFrameMkLst>
            <pc:docMk/>
            <pc:sldMk cId="2772745803" sldId="353"/>
            <ac:graphicFrameMk id="4" creationId="{B96F5053-EFBC-6E73-2AEF-3150E1BB9268}"/>
          </ac:graphicFrameMkLst>
        </pc:graphicFrameChg>
        <pc:graphicFrameChg chg="add mod modGraphic">
          <ac:chgData name="LALLI, Marek" userId="709f69ac-d1e1-4b76-9568-f1b42f00a5ca" providerId="ADAL" clId="{7F7438EA-9257-4037-B9D9-EB49E49F8ACF}" dt="2024-04-11T10:24:14.027" v="938" actId="255"/>
          <ac:graphicFrameMkLst>
            <pc:docMk/>
            <pc:sldMk cId="2772745803" sldId="353"/>
            <ac:graphicFrameMk id="6" creationId="{28CBEAE5-1A9C-D342-0BFB-C1A5D7B6F2A9}"/>
          </ac:graphicFrameMkLst>
        </pc:graphicFrameChg>
      </pc:sldChg>
      <pc:sldChg chg="modSp add mod">
        <pc:chgData name="LALLI, Marek" userId="709f69ac-d1e1-4b76-9568-f1b42f00a5ca" providerId="ADAL" clId="{7F7438EA-9257-4037-B9D9-EB49E49F8ACF}" dt="2024-04-11T11:40:59.538" v="1447" actId="14100"/>
        <pc:sldMkLst>
          <pc:docMk/>
          <pc:sldMk cId="3418913246" sldId="354"/>
        </pc:sldMkLst>
        <pc:spChg chg="mod">
          <ac:chgData name="LALLI, Marek" userId="709f69ac-d1e1-4b76-9568-f1b42f00a5ca" providerId="ADAL" clId="{7F7438EA-9257-4037-B9D9-EB49E49F8ACF}" dt="2024-04-11T11:00:36.993" v="951" actId="20577"/>
          <ac:spMkLst>
            <pc:docMk/>
            <pc:sldMk cId="3418913246" sldId="354"/>
            <ac:spMk id="2" creationId="{00DE98D1-9E6B-4573-A1FA-7ED7A06F7A16}"/>
          </ac:spMkLst>
        </pc:spChg>
        <pc:graphicFrameChg chg="mod modGraphic">
          <ac:chgData name="LALLI, Marek" userId="709f69ac-d1e1-4b76-9568-f1b42f00a5ca" providerId="ADAL" clId="{7F7438EA-9257-4037-B9D9-EB49E49F8ACF}" dt="2024-04-11T11:40:59.538" v="1447" actId="14100"/>
          <ac:graphicFrameMkLst>
            <pc:docMk/>
            <pc:sldMk cId="3418913246" sldId="354"/>
            <ac:graphicFrameMk id="4" creationId="{B96F5053-EFBC-6E73-2AEF-3150E1BB9268}"/>
          </ac:graphicFrameMkLst>
        </pc:graphicFrameChg>
      </pc:sldChg>
      <pc:sldChg chg="modSp add mod">
        <pc:chgData name="LALLI, Marek" userId="709f69ac-d1e1-4b76-9568-f1b42f00a5ca" providerId="ADAL" clId="{7F7438EA-9257-4037-B9D9-EB49E49F8ACF}" dt="2024-04-11T11:41:09.466" v="1454" actId="20577"/>
        <pc:sldMkLst>
          <pc:docMk/>
          <pc:sldMk cId="3891594930" sldId="355"/>
        </pc:sldMkLst>
        <pc:graphicFrameChg chg="mod modGraphic">
          <ac:chgData name="LALLI, Marek" userId="709f69ac-d1e1-4b76-9568-f1b42f00a5ca" providerId="ADAL" clId="{7F7438EA-9257-4037-B9D9-EB49E49F8ACF}" dt="2024-04-11T11:41:09.466" v="1454" actId="20577"/>
          <ac:graphicFrameMkLst>
            <pc:docMk/>
            <pc:sldMk cId="3891594930" sldId="355"/>
            <ac:graphicFrameMk id="4" creationId="{B96F5053-EFBC-6E73-2AEF-3150E1BB9268}"/>
          </ac:graphicFrameMkLst>
        </pc:graphicFrameChg>
      </pc:sldChg>
      <pc:sldChg chg="modSp add mod">
        <pc:chgData name="LALLI, Marek" userId="709f69ac-d1e1-4b76-9568-f1b42f00a5ca" providerId="ADAL" clId="{7F7438EA-9257-4037-B9D9-EB49E49F8ACF}" dt="2024-04-11T11:45:35.110" v="2215" actId="20577"/>
        <pc:sldMkLst>
          <pc:docMk/>
          <pc:sldMk cId="4145401366" sldId="356"/>
        </pc:sldMkLst>
        <pc:graphicFrameChg chg="modGraphic">
          <ac:chgData name="LALLI, Marek" userId="709f69ac-d1e1-4b76-9568-f1b42f00a5ca" providerId="ADAL" clId="{7F7438EA-9257-4037-B9D9-EB49E49F8ACF}" dt="2024-04-11T11:45:35.110" v="2215" actId="20577"/>
          <ac:graphicFrameMkLst>
            <pc:docMk/>
            <pc:sldMk cId="4145401366" sldId="356"/>
            <ac:graphicFrameMk id="4" creationId="{B96F5053-EFBC-6E73-2AEF-3150E1BB9268}"/>
          </ac:graphicFrameMkLst>
        </pc:graphicFrameChg>
      </pc:sldChg>
      <pc:sldChg chg="modSp mod">
        <pc:chgData name="LALLI, Marek" userId="709f69ac-d1e1-4b76-9568-f1b42f00a5ca" providerId="ADAL" clId="{7F7438EA-9257-4037-B9D9-EB49E49F8ACF}" dt="2024-04-11T16:01:58.406" v="6570" actId="20577"/>
        <pc:sldMkLst>
          <pc:docMk/>
          <pc:sldMk cId="809267540" sldId="357"/>
        </pc:sldMkLst>
        <pc:spChg chg="mod">
          <ac:chgData name="LALLI, Marek" userId="709f69ac-d1e1-4b76-9568-f1b42f00a5ca" providerId="ADAL" clId="{7F7438EA-9257-4037-B9D9-EB49E49F8ACF}" dt="2024-04-11T16:01:58.406" v="6570" actId="20577"/>
          <ac:spMkLst>
            <pc:docMk/>
            <pc:sldMk cId="809267540" sldId="357"/>
            <ac:spMk id="2" creationId="{00000000-0000-0000-0000-000000000000}"/>
          </ac:spMkLst>
        </pc:spChg>
        <pc:spChg chg="mod">
          <ac:chgData name="LALLI, Marek" userId="709f69ac-d1e1-4b76-9568-f1b42f00a5ca" providerId="ADAL" clId="{7F7438EA-9257-4037-B9D9-EB49E49F8ACF}" dt="2024-04-11T12:16:26.609" v="2405" actId="20577"/>
          <ac:spMkLst>
            <pc:docMk/>
            <pc:sldMk cId="809267540" sldId="357"/>
            <ac:spMk id="4" creationId="{00000000-0000-0000-0000-000000000000}"/>
          </ac:spMkLst>
        </pc:spChg>
      </pc:sldChg>
      <pc:sldChg chg="add del">
        <pc:chgData name="LALLI, Marek" userId="709f69ac-d1e1-4b76-9568-f1b42f00a5ca" providerId="ADAL" clId="{7F7438EA-9257-4037-B9D9-EB49E49F8ACF}" dt="2024-04-11T12:15:46.168" v="2403" actId="47"/>
        <pc:sldMkLst>
          <pc:docMk/>
          <pc:sldMk cId="3546797632" sldId="357"/>
        </pc:sldMkLst>
      </pc:sldChg>
      <pc:sldChg chg="add del">
        <pc:chgData name="LALLI, Marek" userId="709f69ac-d1e1-4b76-9568-f1b42f00a5ca" providerId="ADAL" clId="{7F7438EA-9257-4037-B9D9-EB49E49F8ACF}" dt="2024-04-11T12:17:27.965" v="2438" actId="47"/>
        <pc:sldMkLst>
          <pc:docMk/>
          <pc:sldMk cId="253526582" sldId="358"/>
        </pc:sldMkLst>
      </pc:sldChg>
      <pc:sldChg chg="modSp mod">
        <pc:chgData name="LALLI, Marek" userId="709f69ac-d1e1-4b76-9568-f1b42f00a5ca" providerId="ADAL" clId="{7F7438EA-9257-4037-B9D9-EB49E49F8ACF}" dt="2024-04-11T12:17:58.367" v="2490" actId="20577"/>
        <pc:sldMkLst>
          <pc:docMk/>
          <pc:sldMk cId="1978304431" sldId="358"/>
        </pc:sldMkLst>
        <pc:spChg chg="mod">
          <ac:chgData name="LALLI, Marek" userId="709f69ac-d1e1-4b76-9568-f1b42f00a5ca" providerId="ADAL" clId="{7F7438EA-9257-4037-B9D9-EB49E49F8ACF}" dt="2024-04-11T12:17:58.367" v="2490" actId="20577"/>
          <ac:spMkLst>
            <pc:docMk/>
            <pc:sldMk cId="1978304431" sldId="358"/>
            <ac:spMk id="2" creationId="{00000000-0000-0000-0000-000000000000}"/>
          </ac:spMkLst>
        </pc:spChg>
      </pc:sldChg>
      <pc:sldChg chg="modSp new del mod">
        <pc:chgData name="LALLI, Marek" userId="709f69ac-d1e1-4b76-9568-f1b42f00a5ca" providerId="ADAL" clId="{7F7438EA-9257-4037-B9D9-EB49E49F8ACF}" dt="2024-04-11T12:17:23.577" v="2436" actId="47"/>
        <pc:sldMkLst>
          <pc:docMk/>
          <pc:sldMk cId="3358221186" sldId="358"/>
        </pc:sldMkLst>
        <pc:spChg chg="mod">
          <ac:chgData name="LALLI, Marek" userId="709f69ac-d1e1-4b76-9568-f1b42f00a5ca" providerId="ADAL" clId="{7F7438EA-9257-4037-B9D9-EB49E49F8ACF}" dt="2024-04-11T12:17:15.054" v="2435" actId="20577"/>
          <ac:spMkLst>
            <pc:docMk/>
            <pc:sldMk cId="3358221186" sldId="358"/>
            <ac:spMk id="2" creationId="{F8F305C9-4A5F-271B-5D23-03FE4137BF19}"/>
          </ac:spMkLst>
        </pc:spChg>
      </pc:sldChg>
      <pc:sldChg chg="addSp delSp modSp add mod">
        <pc:chgData name="LALLI, Marek" userId="709f69ac-d1e1-4b76-9568-f1b42f00a5ca" providerId="ADAL" clId="{7F7438EA-9257-4037-B9D9-EB49E49F8ACF}" dt="2024-04-11T14:37:06.847" v="3493" actId="20577"/>
        <pc:sldMkLst>
          <pc:docMk/>
          <pc:sldMk cId="1325582710" sldId="359"/>
        </pc:sldMkLst>
        <pc:spChg chg="del">
          <ac:chgData name="LALLI, Marek" userId="709f69ac-d1e1-4b76-9568-f1b42f00a5ca" providerId="ADAL" clId="{7F7438EA-9257-4037-B9D9-EB49E49F8ACF}" dt="2024-04-11T12:19:07.227" v="2532" actId="478"/>
          <ac:spMkLst>
            <pc:docMk/>
            <pc:sldMk cId="1325582710" sldId="359"/>
            <ac:spMk id="2" creationId="{00DE98D1-9E6B-4573-A1FA-7ED7A06F7A16}"/>
          </ac:spMkLst>
        </pc:spChg>
        <pc:spChg chg="add mod">
          <ac:chgData name="LALLI, Marek" userId="709f69ac-d1e1-4b76-9568-f1b42f00a5ca" providerId="ADAL" clId="{7F7438EA-9257-4037-B9D9-EB49E49F8ACF}" dt="2024-04-11T12:50:22.314" v="3145" actId="5793"/>
          <ac:spMkLst>
            <pc:docMk/>
            <pc:sldMk cId="1325582710" sldId="359"/>
            <ac:spMk id="5" creationId="{2459A38F-3BC6-4627-932A-7525BB94CD48}"/>
          </ac:spMkLst>
        </pc:spChg>
        <pc:spChg chg="add del mod">
          <ac:chgData name="LALLI, Marek" userId="709f69ac-d1e1-4b76-9568-f1b42f00a5ca" providerId="ADAL" clId="{7F7438EA-9257-4037-B9D9-EB49E49F8ACF}" dt="2024-04-11T12:19:09.253" v="2533" actId="478"/>
          <ac:spMkLst>
            <pc:docMk/>
            <pc:sldMk cId="1325582710" sldId="359"/>
            <ac:spMk id="7" creationId="{61BD5AF1-CB30-5B8B-BA17-9D505F0D9A66}"/>
          </ac:spMkLst>
        </pc:spChg>
        <pc:spChg chg="add del mod">
          <ac:chgData name="LALLI, Marek" userId="709f69ac-d1e1-4b76-9568-f1b42f00a5ca" providerId="ADAL" clId="{7F7438EA-9257-4037-B9D9-EB49E49F8ACF}" dt="2024-04-11T12:19:17.095" v="2535" actId="478"/>
          <ac:spMkLst>
            <pc:docMk/>
            <pc:sldMk cId="1325582710" sldId="359"/>
            <ac:spMk id="8" creationId="{38AFA9D5-DCE4-07E6-0684-D25A9A91C44D}"/>
          </ac:spMkLst>
        </pc:spChg>
        <pc:spChg chg="add del mod">
          <ac:chgData name="LALLI, Marek" userId="709f69ac-d1e1-4b76-9568-f1b42f00a5ca" providerId="ADAL" clId="{7F7438EA-9257-4037-B9D9-EB49E49F8ACF}" dt="2024-04-11T12:19:20.099" v="2536" actId="478"/>
          <ac:spMkLst>
            <pc:docMk/>
            <pc:sldMk cId="1325582710" sldId="359"/>
            <ac:spMk id="10" creationId="{8653A219-4E98-C206-6DED-69EDFEC7BA13}"/>
          </ac:spMkLst>
        </pc:spChg>
        <pc:spChg chg="add mod">
          <ac:chgData name="LALLI, Marek" userId="709f69ac-d1e1-4b76-9568-f1b42f00a5ca" providerId="ADAL" clId="{7F7438EA-9257-4037-B9D9-EB49E49F8ACF}" dt="2024-04-11T14:37:06.847" v="3493" actId="20577"/>
          <ac:spMkLst>
            <pc:docMk/>
            <pc:sldMk cId="1325582710" sldId="359"/>
            <ac:spMk id="11" creationId="{9055A1B7-60BB-7BFF-7956-33EE8E79B79E}"/>
          </ac:spMkLst>
        </pc:spChg>
        <pc:graphicFrameChg chg="del">
          <ac:chgData name="LALLI, Marek" userId="709f69ac-d1e1-4b76-9568-f1b42f00a5ca" providerId="ADAL" clId="{7F7438EA-9257-4037-B9D9-EB49E49F8ACF}" dt="2024-04-11T12:19:02.514" v="2531" actId="478"/>
          <ac:graphicFrameMkLst>
            <pc:docMk/>
            <pc:sldMk cId="1325582710" sldId="359"/>
            <ac:graphicFrameMk id="4" creationId="{B96F5053-EFBC-6E73-2AEF-3150E1BB9268}"/>
          </ac:graphicFrameMkLst>
        </pc:graphicFrameChg>
      </pc:sldChg>
      <pc:sldChg chg="addSp delSp modSp add mod">
        <pc:chgData name="LALLI, Marek" userId="709f69ac-d1e1-4b76-9568-f1b42f00a5ca" providerId="ADAL" clId="{7F7438EA-9257-4037-B9D9-EB49E49F8ACF}" dt="2024-04-11T14:37:43.247" v="3605" actId="20577"/>
        <pc:sldMkLst>
          <pc:docMk/>
          <pc:sldMk cId="3928514070" sldId="360"/>
        </pc:sldMkLst>
        <pc:spChg chg="mod">
          <ac:chgData name="LALLI, Marek" userId="709f69ac-d1e1-4b76-9568-f1b42f00a5ca" providerId="ADAL" clId="{7F7438EA-9257-4037-B9D9-EB49E49F8ACF}" dt="2024-04-11T14:37:43.247" v="3605" actId="20577"/>
          <ac:spMkLst>
            <pc:docMk/>
            <pc:sldMk cId="3928514070" sldId="360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1T14:37:15.519" v="3523" actId="20577"/>
          <ac:spMkLst>
            <pc:docMk/>
            <pc:sldMk cId="3928514070" sldId="360"/>
            <ac:spMk id="11" creationId="{9055A1B7-60BB-7BFF-7956-33EE8E79B79E}"/>
          </ac:spMkLst>
        </pc:spChg>
        <pc:spChg chg="add del mod">
          <ac:chgData name="LALLI, Marek" userId="709f69ac-d1e1-4b76-9568-f1b42f00a5ca" providerId="ADAL" clId="{7F7438EA-9257-4037-B9D9-EB49E49F8ACF}" dt="2024-04-11T14:24:00.718" v="3281" actId="478"/>
          <ac:spMkLst>
            <pc:docMk/>
            <pc:sldMk cId="3928514070" sldId="360"/>
            <ac:spMk id="18" creationId="{C127CB1B-485E-0CC7-316E-E683C12E2130}"/>
          </ac:spMkLst>
        </pc:spChg>
        <pc:picChg chg="add mod">
          <ac:chgData name="LALLI, Marek" userId="709f69ac-d1e1-4b76-9568-f1b42f00a5ca" providerId="ADAL" clId="{7F7438EA-9257-4037-B9D9-EB49E49F8ACF}" dt="2024-04-11T14:21:54.826" v="3247" actId="1076"/>
          <ac:picMkLst>
            <pc:docMk/>
            <pc:sldMk cId="3928514070" sldId="360"/>
            <ac:picMk id="6" creationId="{CDBCA964-A225-B2FB-7E71-929DAECC8496}"/>
          </ac:picMkLst>
        </pc:picChg>
        <pc:cxnChg chg="add mod">
          <ac:chgData name="LALLI, Marek" userId="709f69ac-d1e1-4b76-9568-f1b42f00a5ca" providerId="ADAL" clId="{7F7438EA-9257-4037-B9D9-EB49E49F8ACF}" dt="2024-04-11T12:51:12.014" v="3150" actId="13822"/>
          <ac:cxnSpMkLst>
            <pc:docMk/>
            <pc:sldMk cId="3928514070" sldId="360"/>
            <ac:cxnSpMk id="3" creationId="{6478B326-40B2-01F9-457A-649521BF8EB6}"/>
          </ac:cxnSpMkLst>
        </pc:cxnChg>
        <pc:cxnChg chg="add mod">
          <ac:chgData name="LALLI, Marek" userId="709f69ac-d1e1-4b76-9568-f1b42f00a5ca" providerId="ADAL" clId="{7F7438EA-9257-4037-B9D9-EB49E49F8ACF}" dt="2024-04-11T14:22:28.665" v="3256" actId="14100"/>
          <ac:cxnSpMkLst>
            <pc:docMk/>
            <pc:sldMk cId="3928514070" sldId="360"/>
            <ac:cxnSpMk id="8" creationId="{2FB1C997-6F6E-FD2B-D9AD-EE2DC6A49273}"/>
          </ac:cxnSpMkLst>
        </pc:cxnChg>
        <pc:cxnChg chg="add mod">
          <ac:chgData name="LALLI, Marek" userId="709f69ac-d1e1-4b76-9568-f1b42f00a5ca" providerId="ADAL" clId="{7F7438EA-9257-4037-B9D9-EB49E49F8ACF}" dt="2024-04-11T14:22:37.194" v="3263" actId="14100"/>
          <ac:cxnSpMkLst>
            <pc:docMk/>
            <pc:sldMk cId="3928514070" sldId="360"/>
            <ac:cxnSpMk id="12" creationId="{2A3E4801-B703-04DA-38D8-EB7C715E3F16}"/>
          </ac:cxnSpMkLst>
        </pc:cxnChg>
        <pc:cxnChg chg="add mod">
          <ac:chgData name="LALLI, Marek" userId="709f69ac-d1e1-4b76-9568-f1b42f00a5ca" providerId="ADAL" clId="{7F7438EA-9257-4037-B9D9-EB49E49F8ACF}" dt="2024-04-11T14:22:44.202" v="3266" actId="14100"/>
          <ac:cxnSpMkLst>
            <pc:docMk/>
            <pc:sldMk cId="3928514070" sldId="360"/>
            <ac:cxnSpMk id="14" creationId="{6C9631E0-299C-2D5E-1007-B8F69D7C34FF}"/>
          </ac:cxnSpMkLst>
        </pc:cxnChg>
        <pc:cxnChg chg="add mod">
          <ac:chgData name="LALLI, Marek" userId="709f69ac-d1e1-4b76-9568-f1b42f00a5ca" providerId="ADAL" clId="{7F7438EA-9257-4037-B9D9-EB49E49F8ACF}" dt="2024-04-11T14:22:49.370" v="3269" actId="14100"/>
          <ac:cxnSpMkLst>
            <pc:docMk/>
            <pc:sldMk cId="3928514070" sldId="360"/>
            <ac:cxnSpMk id="16" creationId="{7842F934-F316-8D99-E762-95A9E2CC6A31}"/>
          </ac:cxnSpMkLst>
        </pc:cxnChg>
        <pc:cxnChg chg="add mod">
          <ac:chgData name="LALLI, Marek" userId="709f69ac-d1e1-4b76-9568-f1b42f00a5ca" providerId="ADAL" clId="{7F7438EA-9257-4037-B9D9-EB49E49F8ACF}" dt="2024-04-11T14:24:04.364" v="3283" actId="1035"/>
          <ac:cxnSpMkLst>
            <pc:docMk/>
            <pc:sldMk cId="3928514070" sldId="360"/>
            <ac:cxnSpMk id="19" creationId="{0F7F23BC-48A8-7C82-C3EA-82CCB3480F7A}"/>
          </ac:cxnSpMkLst>
        </pc:cxnChg>
        <pc:cxnChg chg="add mod">
          <ac:chgData name="LALLI, Marek" userId="709f69ac-d1e1-4b76-9568-f1b42f00a5ca" providerId="ADAL" clId="{7F7438EA-9257-4037-B9D9-EB49E49F8ACF}" dt="2024-04-11T14:24:17.037" v="3287" actId="14100"/>
          <ac:cxnSpMkLst>
            <pc:docMk/>
            <pc:sldMk cId="3928514070" sldId="360"/>
            <ac:cxnSpMk id="22" creationId="{8AD258E0-03C4-C9F5-F4D7-3F0FBDAC4AC3}"/>
          </ac:cxnSpMkLst>
        </pc:cxnChg>
      </pc:sldChg>
      <pc:sldChg chg="addSp modSp add mod">
        <pc:chgData name="LALLI, Marek" userId="709f69ac-d1e1-4b76-9568-f1b42f00a5ca" providerId="ADAL" clId="{7F7438EA-9257-4037-B9D9-EB49E49F8ACF}" dt="2024-04-11T14:37:11.215" v="3508" actId="20577"/>
        <pc:sldMkLst>
          <pc:docMk/>
          <pc:sldMk cId="267231600" sldId="361"/>
        </pc:sldMkLst>
        <pc:spChg chg="add mod">
          <ac:chgData name="LALLI, Marek" userId="709f69ac-d1e1-4b76-9568-f1b42f00a5ca" providerId="ADAL" clId="{7F7438EA-9257-4037-B9D9-EB49E49F8ACF}" dt="2024-04-11T12:55:23.092" v="3207" actId="1582"/>
          <ac:spMkLst>
            <pc:docMk/>
            <pc:sldMk cId="267231600" sldId="361"/>
            <ac:spMk id="2" creationId="{B6FBFBC5-E88C-7EDD-2751-BC3FAFEBD5DE}"/>
          </ac:spMkLst>
        </pc:spChg>
        <pc:spChg chg="add mod">
          <ac:chgData name="LALLI, Marek" userId="709f69ac-d1e1-4b76-9568-f1b42f00a5ca" providerId="ADAL" clId="{7F7438EA-9257-4037-B9D9-EB49E49F8ACF}" dt="2024-04-11T12:55:35.949" v="3229" actId="20577"/>
          <ac:spMkLst>
            <pc:docMk/>
            <pc:sldMk cId="267231600" sldId="361"/>
            <ac:spMk id="3" creationId="{40D0D4E6-5E1A-28E2-F81B-DC88BBF30EF1}"/>
          </ac:spMkLst>
        </pc:spChg>
        <pc:spChg chg="add mod">
          <ac:chgData name="LALLI, Marek" userId="709f69ac-d1e1-4b76-9568-f1b42f00a5ca" providerId="ADAL" clId="{7F7438EA-9257-4037-B9D9-EB49E49F8ACF}" dt="2024-04-11T12:55:52.433" v="3233" actId="208"/>
          <ac:spMkLst>
            <pc:docMk/>
            <pc:sldMk cId="267231600" sldId="361"/>
            <ac:spMk id="4" creationId="{E76D8B55-125A-8DD8-E611-DF90F5E2734F}"/>
          </ac:spMkLst>
        </pc:spChg>
        <pc:spChg chg="add mod">
          <ac:chgData name="LALLI, Marek" userId="709f69ac-d1e1-4b76-9568-f1b42f00a5ca" providerId="ADAL" clId="{7F7438EA-9257-4037-B9D9-EB49E49F8ACF}" dt="2024-04-11T12:57:09.971" v="3244" actId="1076"/>
          <ac:spMkLst>
            <pc:docMk/>
            <pc:sldMk cId="267231600" sldId="361"/>
            <ac:spMk id="6" creationId="{B02A2422-688A-C43A-B917-7C0BAFA49734}"/>
          </ac:spMkLst>
        </pc:spChg>
        <pc:spChg chg="mod">
          <ac:chgData name="LALLI, Marek" userId="709f69ac-d1e1-4b76-9568-f1b42f00a5ca" providerId="ADAL" clId="{7F7438EA-9257-4037-B9D9-EB49E49F8ACF}" dt="2024-04-11T14:37:11.215" v="3508" actId="20577"/>
          <ac:spMkLst>
            <pc:docMk/>
            <pc:sldMk cId="267231600" sldId="361"/>
            <ac:spMk id="11" creationId="{9055A1B7-60BB-7BFF-7956-33EE8E79B79E}"/>
          </ac:spMkLst>
        </pc:spChg>
      </pc:sldChg>
      <pc:sldChg chg="addSp delSp modSp add mod">
        <pc:chgData name="LALLI, Marek" userId="709f69ac-d1e1-4b76-9568-f1b42f00a5ca" providerId="ADAL" clId="{7F7438EA-9257-4037-B9D9-EB49E49F8ACF}" dt="2024-04-11T14:37:33.977" v="3584" actId="20577"/>
        <pc:sldMkLst>
          <pc:docMk/>
          <pc:sldMk cId="1853318903" sldId="362"/>
        </pc:sldMkLst>
        <pc:spChg chg="mod">
          <ac:chgData name="LALLI, Marek" userId="709f69ac-d1e1-4b76-9568-f1b42f00a5ca" providerId="ADAL" clId="{7F7438EA-9257-4037-B9D9-EB49E49F8ACF}" dt="2024-04-11T14:37:33.977" v="3584" actId="20577"/>
          <ac:spMkLst>
            <pc:docMk/>
            <pc:sldMk cId="1853318903" sldId="362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1T14:37:20.364" v="3538" actId="20577"/>
          <ac:spMkLst>
            <pc:docMk/>
            <pc:sldMk cId="1853318903" sldId="362"/>
            <ac:spMk id="11" creationId="{9055A1B7-60BB-7BFF-7956-33EE8E79B79E}"/>
          </ac:spMkLst>
        </pc:spChg>
        <pc:spChg chg="add del mod">
          <ac:chgData name="LALLI, Marek" userId="709f69ac-d1e1-4b76-9568-f1b42f00a5ca" providerId="ADAL" clId="{7F7438EA-9257-4037-B9D9-EB49E49F8ACF}" dt="2024-04-11T14:28:25.954" v="3357" actId="478"/>
          <ac:spMkLst>
            <pc:docMk/>
            <pc:sldMk cId="1853318903" sldId="362"/>
            <ac:spMk id="23" creationId="{E28C605E-BEEB-4BAC-A58B-A0C46B548D0D}"/>
          </ac:spMkLst>
        </pc:spChg>
        <pc:spChg chg="add del mod">
          <ac:chgData name="LALLI, Marek" userId="709f69ac-d1e1-4b76-9568-f1b42f00a5ca" providerId="ADAL" clId="{7F7438EA-9257-4037-B9D9-EB49E49F8ACF}" dt="2024-04-11T14:28:27.523" v="3358" actId="478"/>
          <ac:spMkLst>
            <pc:docMk/>
            <pc:sldMk cId="1853318903" sldId="362"/>
            <ac:spMk id="24" creationId="{C20F9CCD-4F56-E695-D433-92395202CB82}"/>
          </ac:spMkLst>
        </pc:spChg>
        <pc:spChg chg="add mod">
          <ac:chgData name="LALLI, Marek" userId="709f69ac-d1e1-4b76-9568-f1b42f00a5ca" providerId="ADAL" clId="{7F7438EA-9257-4037-B9D9-EB49E49F8ACF}" dt="2024-04-11T14:34:49.865" v="3451" actId="1076"/>
          <ac:spMkLst>
            <pc:docMk/>
            <pc:sldMk cId="1853318903" sldId="362"/>
            <ac:spMk id="36" creationId="{7CA96E24-0E11-EBE8-9381-A582D5D56A5C}"/>
          </ac:spMkLst>
        </pc:spChg>
        <pc:picChg chg="add del mod">
          <ac:chgData name="LALLI, Marek" userId="709f69ac-d1e1-4b76-9568-f1b42f00a5ca" providerId="ADAL" clId="{7F7438EA-9257-4037-B9D9-EB49E49F8ACF}" dt="2024-04-11T14:26:43.510" v="3316" actId="478"/>
          <ac:picMkLst>
            <pc:docMk/>
            <pc:sldMk cId="1853318903" sldId="362"/>
            <ac:picMk id="4" creationId="{4EED0E36-862C-2652-D218-55B84FFB06E6}"/>
          </ac:picMkLst>
        </pc:picChg>
        <pc:picChg chg="add del">
          <ac:chgData name="LALLI, Marek" userId="709f69ac-d1e1-4b76-9568-f1b42f00a5ca" providerId="ADAL" clId="{7F7438EA-9257-4037-B9D9-EB49E49F8ACF}" dt="2024-04-11T14:32:42.030" v="3377" actId="478"/>
          <ac:picMkLst>
            <pc:docMk/>
            <pc:sldMk cId="1853318903" sldId="362"/>
            <ac:picMk id="6" creationId="{CDBCA964-A225-B2FB-7E71-929DAECC8496}"/>
          </ac:picMkLst>
        </pc:picChg>
        <pc:picChg chg="add del mod">
          <ac:chgData name="LALLI, Marek" userId="709f69ac-d1e1-4b76-9568-f1b42f00a5ca" providerId="ADAL" clId="{7F7438EA-9257-4037-B9D9-EB49E49F8ACF}" dt="2024-04-11T14:32:42.030" v="3377" actId="478"/>
          <ac:picMkLst>
            <pc:docMk/>
            <pc:sldMk cId="1853318903" sldId="362"/>
            <ac:picMk id="9" creationId="{96F8E7AE-797A-F0EB-993D-239D499F57AA}"/>
          </ac:picMkLst>
        </pc:pic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8" creationId="{2FB1C997-6F6E-FD2B-D9AD-EE2DC6A49273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0" creationId="{449B06AE-C72F-4ED2-AE91-AB2663C4302C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2" creationId="{2A3E4801-B703-04DA-38D8-EB7C715E3F16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4" creationId="{6C9631E0-299C-2D5E-1007-B8F69D7C34FF}"/>
          </ac:cxnSpMkLst>
        </pc:cxnChg>
        <pc:cxnChg chg="add del mod">
          <ac:chgData name="LALLI, Marek" userId="709f69ac-d1e1-4b76-9568-f1b42f00a5ca" providerId="ADAL" clId="{7F7438EA-9257-4037-B9D9-EB49E49F8ACF}" dt="2024-04-11T14:27:45.653" v="3341" actId="478"/>
          <ac:cxnSpMkLst>
            <pc:docMk/>
            <pc:sldMk cId="1853318903" sldId="362"/>
            <ac:cxnSpMk id="15" creationId="{26D41EDE-B8C7-9012-4C94-0D758ED33696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6" creationId="{7842F934-F316-8D99-E762-95A9E2CC6A31}"/>
          </ac:cxnSpMkLst>
        </pc:cxnChg>
        <pc:cxnChg chg="add del mod">
          <ac:chgData name="LALLI, Marek" userId="709f69ac-d1e1-4b76-9568-f1b42f00a5ca" providerId="ADAL" clId="{7F7438EA-9257-4037-B9D9-EB49E49F8ACF}" dt="2024-04-11T14:27:46.661" v="3342" actId="478"/>
          <ac:cxnSpMkLst>
            <pc:docMk/>
            <pc:sldMk cId="1853318903" sldId="362"/>
            <ac:cxnSpMk id="18" creationId="{705F4BC9-C5D2-96CD-11DB-524A115F4871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9" creationId="{0F7F23BC-48A8-7C82-C3EA-82CCB3480F7A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2" creationId="{8AD258E0-03C4-C9F5-F4D7-3F0FBDAC4AC3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5" creationId="{20088F56-A977-AFD9-2C34-5486223626F8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7" creationId="{949B5A27-0912-7117-2C68-8313395533B7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8" creationId="{4813446B-27DE-4F34-AB86-05023033C2A5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9" creationId="{B8C4266B-8216-61FD-009F-287DC3A8699F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31" creationId="{4600F540-BD45-34CE-7239-17797FDD6AE4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32" creationId="{0A18759F-2069-FAF2-3746-E309E2453C50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34" creationId="{62D10448-936B-208D-3466-E496E78E0E08}"/>
          </ac:cxnSpMkLst>
        </pc:cxnChg>
        <pc:cxnChg chg="add mod">
          <ac:chgData name="LALLI, Marek" userId="709f69ac-d1e1-4b76-9568-f1b42f00a5ca" providerId="ADAL" clId="{7F7438EA-9257-4037-B9D9-EB49E49F8ACF}" dt="2024-04-11T14:36:41.087" v="3470" actId="1038"/>
          <ac:cxnSpMkLst>
            <pc:docMk/>
            <pc:sldMk cId="1853318903" sldId="362"/>
            <ac:cxnSpMk id="37" creationId="{A9CC2A98-B84E-C77A-F187-87166163C9ED}"/>
          </ac:cxnSpMkLst>
        </pc:cxnChg>
      </pc:sldChg>
      <pc:sldChg chg="addSp delSp modSp add mod">
        <pc:chgData name="LALLI, Marek" userId="709f69ac-d1e1-4b76-9568-f1b42f00a5ca" providerId="ADAL" clId="{7F7438EA-9257-4037-B9D9-EB49E49F8ACF}" dt="2024-04-11T14:37:29.147" v="3566" actId="20577"/>
        <pc:sldMkLst>
          <pc:docMk/>
          <pc:sldMk cId="1780908066" sldId="363"/>
        </pc:sldMkLst>
        <pc:spChg chg="mod">
          <ac:chgData name="LALLI, Marek" userId="709f69ac-d1e1-4b76-9568-f1b42f00a5ca" providerId="ADAL" clId="{7F7438EA-9257-4037-B9D9-EB49E49F8ACF}" dt="2024-04-11T14:37:29.147" v="3566" actId="20577"/>
          <ac:spMkLst>
            <pc:docMk/>
            <pc:sldMk cId="1780908066" sldId="363"/>
            <ac:spMk id="5" creationId="{2459A38F-3BC6-4627-932A-7525BB94CD48}"/>
          </ac:spMkLst>
        </pc:spChg>
        <pc:spChg chg="add mod">
          <ac:chgData name="LALLI, Marek" userId="709f69ac-d1e1-4b76-9568-f1b42f00a5ca" providerId="ADAL" clId="{7F7438EA-9257-4037-B9D9-EB49E49F8ACF}" dt="2024-04-11T14:34:38.827" v="3449" actId="255"/>
          <ac:spMkLst>
            <pc:docMk/>
            <pc:sldMk cId="1780908066" sldId="363"/>
            <ac:spMk id="7" creationId="{FED1E065-C49B-5C8E-1204-F0F66A5DDCBE}"/>
          </ac:spMkLst>
        </pc:spChg>
        <pc:spChg chg="mod">
          <ac:chgData name="LALLI, Marek" userId="709f69ac-d1e1-4b76-9568-f1b42f00a5ca" providerId="ADAL" clId="{7F7438EA-9257-4037-B9D9-EB49E49F8ACF}" dt="2024-04-11T14:37:25.164" v="3553" actId="20577"/>
          <ac:spMkLst>
            <pc:docMk/>
            <pc:sldMk cId="1780908066" sldId="363"/>
            <ac:spMk id="11" creationId="{9055A1B7-60BB-7BFF-7956-33EE8E79B79E}"/>
          </ac:spMkLst>
        </pc:spChg>
        <pc:spChg chg="add del">
          <ac:chgData name="LALLI, Marek" userId="709f69ac-d1e1-4b76-9568-f1b42f00a5ca" providerId="ADAL" clId="{7F7438EA-9257-4037-B9D9-EB49E49F8ACF}" dt="2024-04-11T14:35:44.991" v="3457" actId="478"/>
          <ac:spMkLst>
            <pc:docMk/>
            <pc:sldMk cId="1780908066" sldId="363"/>
            <ac:spMk id="17" creationId="{E61344D1-0464-0C3A-3281-88293525F996}"/>
          </ac:spMkLst>
        </pc:spChg>
        <pc:picChg chg="add mod modCrop">
          <ac:chgData name="LALLI, Marek" userId="709f69ac-d1e1-4b76-9568-f1b42f00a5ca" providerId="ADAL" clId="{7F7438EA-9257-4037-B9D9-EB49E49F8ACF}" dt="2024-04-11T14:33:51.200" v="3396" actId="732"/>
          <ac:picMkLst>
            <pc:docMk/>
            <pc:sldMk cId="1780908066" sldId="363"/>
            <ac:picMk id="4" creationId="{DE978E58-59A6-877F-273D-64934B1C79DB}"/>
          </ac:picMkLst>
        </pc:picChg>
        <pc:picChg chg="add del mod modCrop">
          <ac:chgData name="LALLI, Marek" userId="709f69ac-d1e1-4b76-9568-f1b42f00a5ca" providerId="ADAL" clId="{7F7438EA-9257-4037-B9D9-EB49E49F8ACF}" dt="2024-04-11T14:34:03.239" v="3397" actId="732"/>
          <ac:picMkLst>
            <pc:docMk/>
            <pc:sldMk cId="1780908066" sldId="363"/>
            <ac:picMk id="6" creationId="{CDBCA964-A225-B2FB-7E71-929DAECC8496}"/>
          </ac:picMkLst>
        </pc:picChg>
        <pc:picChg chg="add del">
          <ac:chgData name="LALLI, Marek" userId="709f69ac-d1e1-4b76-9568-f1b42f00a5ca" providerId="ADAL" clId="{7F7438EA-9257-4037-B9D9-EB49E49F8ACF}" dt="2024-04-11T14:33:01.049" v="3381" actId="478"/>
          <ac:picMkLst>
            <pc:docMk/>
            <pc:sldMk cId="1780908066" sldId="363"/>
            <ac:picMk id="9" creationId="{96F8E7AE-797A-F0EB-993D-239D499F57AA}"/>
          </ac:picMkLst>
        </pc:pic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8" creationId="{2FB1C997-6F6E-FD2B-D9AD-EE2DC6A49273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0" creationId="{449B06AE-C72F-4ED2-AE91-AB2663C4302C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2" creationId="{2A3E4801-B703-04DA-38D8-EB7C715E3F16}"/>
          </ac:cxnSpMkLst>
        </pc:cxnChg>
        <pc:cxnChg chg="add mod">
          <ac:chgData name="LALLI, Marek" userId="709f69ac-d1e1-4b76-9568-f1b42f00a5ca" providerId="ADAL" clId="{7F7438EA-9257-4037-B9D9-EB49E49F8ACF}" dt="2024-04-11T14:35:17.800" v="3455" actId="14100"/>
          <ac:cxnSpMkLst>
            <pc:docMk/>
            <pc:sldMk cId="1780908066" sldId="363"/>
            <ac:cxnSpMk id="13" creationId="{32524833-6574-853D-F6C8-5A4C9DA8FCF1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4" creationId="{6C9631E0-299C-2D5E-1007-B8F69D7C34FF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6" creationId="{7842F934-F316-8D99-E762-95A9E2CC6A31}"/>
          </ac:cxnSpMkLst>
        </pc:cxnChg>
        <pc:cxnChg chg="add mod">
          <ac:chgData name="LALLI, Marek" userId="709f69ac-d1e1-4b76-9568-f1b42f00a5ca" providerId="ADAL" clId="{7F7438EA-9257-4037-B9D9-EB49E49F8ACF}" dt="2024-04-11T14:36:54.559" v="3478" actId="1035"/>
          <ac:cxnSpMkLst>
            <pc:docMk/>
            <pc:sldMk cId="1780908066" sldId="363"/>
            <ac:cxnSpMk id="18" creationId="{15CC9B06-5F31-AD5F-E636-255AC4A4BA65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9" creationId="{0F7F23BC-48A8-7C82-C3EA-82CCB3480F7A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2" creationId="{8AD258E0-03C4-C9F5-F4D7-3F0FBDAC4AC3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5" creationId="{20088F56-A977-AFD9-2C34-5486223626F8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7" creationId="{949B5A27-0912-7117-2C68-8313395533B7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8" creationId="{4813446B-27DE-4F34-AB86-05023033C2A5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9" creationId="{B8C4266B-8216-61FD-009F-287DC3A8699F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31" creationId="{4600F540-BD45-34CE-7239-17797FDD6AE4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32" creationId="{0A18759F-2069-FAF2-3746-E309E2453C50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34" creationId="{62D10448-936B-208D-3466-E496E78E0E08}"/>
          </ac:cxnSpMkLst>
        </pc:cxnChg>
      </pc:sldChg>
      <pc:sldChg chg="addSp delSp modSp add mod">
        <pc:chgData name="LALLI, Marek" userId="709f69ac-d1e1-4b76-9568-f1b42f00a5ca" providerId="ADAL" clId="{7F7438EA-9257-4037-B9D9-EB49E49F8ACF}" dt="2024-04-16T07:18:04.804" v="8454" actId="20577"/>
        <pc:sldMkLst>
          <pc:docMk/>
          <pc:sldMk cId="1720519255" sldId="364"/>
        </pc:sldMkLst>
        <pc:spChg chg="mod">
          <ac:chgData name="LALLI, Marek" userId="709f69ac-d1e1-4b76-9568-f1b42f00a5ca" providerId="ADAL" clId="{7F7438EA-9257-4037-B9D9-EB49E49F8ACF}" dt="2024-04-16T07:18:04.804" v="8454" actId="20577"/>
          <ac:spMkLst>
            <pc:docMk/>
            <pc:sldMk cId="1720519255" sldId="364"/>
            <ac:spMk id="5" creationId="{2459A38F-3BC6-4627-932A-7525BB94CD48}"/>
          </ac:spMkLst>
        </pc:spChg>
        <pc:spChg chg="del">
          <ac:chgData name="LALLI, Marek" userId="709f69ac-d1e1-4b76-9568-f1b42f00a5ca" providerId="ADAL" clId="{7F7438EA-9257-4037-B9D9-EB49E49F8ACF}" dt="2024-04-11T14:56:55.565" v="3859" actId="478"/>
          <ac:spMkLst>
            <pc:docMk/>
            <pc:sldMk cId="1720519255" sldId="364"/>
            <ac:spMk id="7" creationId="{FED1E065-C49B-5C8E-1204-F0F66A5DDCBE}"/>
          </ac:spMkLst>
        </pc:spChg>
        <pc:spChg chg="add del">
          <ac:chgData name="LALLI, Marek" userId="709f69ac-d1e1-4b76-9568-f1b42f00a5ca" providerId="ADAL" clId="{7F7438EA-9257-4037-B9D9-EB49E49F8ACF}" dt="2024-04-11T14:59:08.850" v="3869" actId="478"/>
          <ac:spMkLst>
            <pc:docMk/>
            <pc:sldMk cId="1720519255" sldId="364"/>
            <ac:spMk id="9" creationId="{D138F45C-3258-DDAD-08A6-3228713DC024}"/>
          </ac:spMkLst>
        </pc:spChg>
        <pc:spChg chg="mod">
          <ac:chgData name="LALLI, Marek" userId="709f69ac-d1e1-4b76-9568-f1b42f00a5ca" providerId="ADAL" clId="{7F7438EA-9257-4037-B9D9-EB49E49F8ACF}" dt="2024-04-11T14:50:13.474" v="3681" actId="20577"/>
          <ac:spMkLst>
            <pc:docMk/>
            <pc:sldMk cId="1720519255" sldId="364"/>
            <ac:spMk id="11" creationId="{9055A1B7-60BB-7BFF-7956-33EE8E79B79E}"/>
          </ac:spMkLst>
        </pc:spChg>
        <pc:picChg chg="del">
          <ac:chgData name="LALLI, Marek" userId="709f69ac-d1e1-4b76-9568-f1b42f00a5ca" providerId="ADAL" clId="{7F7438EA-9257-4037-B9D9-EB49E49F8ACF}" dt="2024-04-11T14:56:55.565" v="3859" actId="478"/>
          <ac:picMkLst>
            <pc:docMk/>
            <pc:sldMk cId="1720519255" sldId="364"/>
            <ac:picMk id="4" creationId="{DE978E58-59A6-877F-273D-64934B1C79DB}"/>
          </ac:picMkLst>
        </pc:picChg>
        <pc:picChg chg="del">
          <ac:chgData name="LALLI, Marek" userId="709f69ac-d1e1-4b76-9568-f1b42f00a5ca" providerId="ADAL" clId="{7F7438EA-9257-4037-B9D9-EB49E49F8ACF}" dt="2024-04-11T14:56:55.565" v="3859" actId="478"/>
          <ac:picMkLst>
            <pc:docMk/>
            <pc:sldMk cId="1720519255" sldId="364"/>
            <ac:picMk id="6" creationId="{CDBCA964-A225-B2FB-7E71-929DAECC8496}"/>
          </ac:picMkLst>
        </pc:picChg>
        <pc:picChg chg="add del mod">
          <ac:chgData name="LALLI, Marek" userId="709f69ac-d1e1-4b76-9568-f1b42f00a5ca" providerId="ADAL" clId="{7F7438EA-9257-4037-B9D9-EB49E49F8ACF}" dt="2024-04-11T14:59:10.140" v="3870" actId="478"/>
          <ac:picMkLst>
            <pc:docMk/>
            <pc:sldMk cId="1720519255" sldId="364"/>
            <ac:picMk id="8" creationId="{306CB433-6919-0C5C-E0B6-5912C4DB3195}"/>
          </ac:picMkLst>
        </pc:picChg>
        <pc:picChg chg="add del">
          <ac:chgData name="LALLI, Marek" userId="709f69ac-d1e1-4b76-9568-f1b42f00a5ca" providerId="ADAL" clId="{7F7438EA-9257-4037-B9D9-EB49E49F8ACF}" dt="2024-04-11T15:22:10.447" v="4642" actId="478"/>
          <ac:picMkLst>
            <pc:docMk/>
            <pc:sldMk cId="1720519255" sldId="364"/>
            <ac:picMk id="12" creationId="{638AF62E-72DF-2D96-AED5-9B8D675DB81B}"/>
          </ac:picMkLst>
        </pc:picChg>
        <pc:cxnChg chg="del">
          <ac:chgData name="LALLI, Marek" userId="709f69ac-d1e1-4b76-9568-f1b42f00a5ca" providerId="ADAL" clId="{7F7438EA-9257-4037-B9D9-EB49E49F8ACF}" dt="2024-04-11T14:56:53.275" v="3858" actId="478"/>
          <ac:cxnSpMkLst>
            <pc:docMk/>
            <pc:sldMk cId="1720519255" sldId="364"/>
            <ac:cxnSpMk id="3" creationId="{6478B326-40B2-01F9-457A-649521BF8EB6}"/>
          </ac:cxnSpMkLst>
        </pc:cxnChg>
        <pc:cxnChg chg="del">
          <ac:chgData name="LALLI, Marek" userId="709f69ac-d1e1-4b76-9568-f1b42f00a5ca" providerId="ADAL" clId="{7F7438EA-9257-4037-B9D9-EB49E49F8ACF}" dt="2024-04-11T14:56:55.565" v="3859" actId="478"/>
          <ac:cxnSpMkLst>
            <pc:docMk/>
            <pc:sldMk cId="1720519255" sldId="364"/>
            <ac:cxnSpMk id="13" creationId="{32524833-6574-853D-F6C8-5A4C9DA8FCF1}"/>
          </ac:cxnSpMkLst>
        </pc:cxnChg>
        <pc:cxnChg chg="del">
          <ac:chgData name="LALLI, Marek" userId="709f69ac-d1e1-4b76-9568-f1b42f00a5ca" providerId="ADAL" clId="{7F7438EA-9257-4037-B9D9-EB49E49F8ACF}" dt="2024-04-11T14:56:55.565" v="3859" actId="478"/>
          <ac:cxnSpMkLst>
            <pc:docMk/>
            <pc:sldMk cId="1720519255" sldId="364"/>
            <ac:cxnSpMk id="18" creationId="{15CC9B06-5F31-AD5F-E636-255AC4A4BA65}"/>
          </ac:cxnSpMkLst>
        </pc:cxnChg>
      </pc:sldChg>
      <pc:sldChg chg="modSp add mod">
        <pc:chgData name="LALLI, Marek" userId="709f69ac-d1e1-4b76-9568-f1b42f00a5ca" providerId="ADAL" clId="{7F7438EA-9257-4037-B9D9-EB49E49F8ACF}" dt="2024-04-11T14:54:24.167" v="3716" actId="20577"/>
        <pc:sldMkLst>
          <pc:docMk/>
          <pc:sldMk cId="1201771454" sldId="365"/>
        </pc:sldMkLst>
        <pc:spChg chg="mod">
          <ac:chgData name="LALLI, Marek" userId="709f69ac-d1e1-4b76-9568-f1b42f00a5ca" providerId="ADAL" clId="{7F7438EA-9257-4037-B9D9-EB49E49F8ACF}" dt="2024-04-11T14:54:24.167" v="3716" actId="20577"/>
          <ac:spMkLst>
            <pc:docMk/>
            <pc:sldMk cId="1201771454" sldId="365"/>
            <ac:spMk id="2" creationId="{00000000-0000-0000-0000-000000000000}"/>
          </ac:spMkLst>
        </pc:spChg>
      </pc:sldChg>
      <pc:sldChg chg="addSp modSp add mod">
        <pc:chgData name="LALLI, Marek" userId="709f69ac-d1e1-4b76-9568-f1b42f00a5ca" providerId="ADAL" clId="{7F7438EA-9257-4037-B9D9-EB49E49F8ACF}" dt="2024-04-16T07:19:28.699" v="8468" actId="20577"/>
        <pc:sldMkLst>
          <pc:docMk/>
          <pc:sldMk cId="1704249752" sldId="366"/>
        </pc:sldMkLst>
        <pc:spChg chg="mod">
          <ac:chgData name="LALLI, Marek" userId="709f69ac-d1e1-4b76-9568-f1b42f00a5ca" providerId="ADAL" clId="{7F7438EA-9257-4037-B9D9-EB49E49F8ACF}" dt="2024-04-11T15:44:38.150" v="6191" actId="115"/>
          <ac:spMkLst>
            <pc:docMk/>
            <pc:sldMk cId="1704249752" sldId="366"/>
            <ac:spMk id="5" creationId="{2459A38F-3BC6-4627-932A-7525BB94CD48}"/>
          </ac:spMkLst>
        </pc:spChg>
        <pc:graphicFrameChg chg="add mod modGraphic">
          <ac:chgData name="LALLI, Marek" userId="709f69ac-d1e1-4b76-9568-f1b42f00a5ca" providerId="ADAL" clId="{7F7438EA-9257-4037-B9D9-EB49E49F8ACF}" dt="2024-04-16T07:19:28.699" v="8468" actId="20577"/>
          <ac:graphicFrameMkLst>
            <pc:docMk/>
            <pc:sldMk cId="1704249752" sldId="366"/>
            <ac:graphicFrameMk id="2" creationId="{8A610377-FC81-7E44-C9DC-9D1D9627FE32}"/>
          </ac:graphicFrameMkLst>
        </pc:graphicFrameChg>
      </pc:sldChg>
      <pc:sldChg chg="modSp add mod ord modNotesTx">
        <pc:chgData name="LALLI, Marek" userId="709f69ac-d1e1-4b76-9568-f1b42f00a5ca" providerId="ADAL" clId="{7F7438EA-9257-4037-B9D9-EB49E49F8ACF}" dt="2024-04-16T07:21:19.242" v="8503" actId="20577"/>
        <pc:sldMkLst>
          <pc:docMk/>
          <pc:sldMk cId="3163570638" sldId="367"/>
        </pc:sldMkLst>
        <pc:spChg chg="mod">
          <ac:chgData name="LALLI, Marek" userId="709f69ac-d1e1-4b76-9568-f1b42f00a5ca" providerId="ADAL" clId="{7F7438EA-9257-4037-B9D9-EB49E49F8ACF}" dt="2024-04-11T16:02:58.116" v="6609" actId="27636"/>
          <ac:spMkLst>
            <pc:docMk/>
            <pc:sldMk cId="3163570638" sldId="367"/>
            <ac:spMk id="5" creationId="{2459A38F-3BC6-4627-932A-7525BB94CD48}"/>
          </ac:spMkLst>
        </pc:spChg>
      </pc:sldChg>
      <pc:sldChg chg="modSp add mod">
        <pc:chgData name="LALLI, Marek" userId="709f69ac-d1e1-4b76-9568-f1b42f00a5ca" providerId="ADAL" clId="{7F7438EA-9257-4037-B9D9-EB49E49F8ACF}" dt="2024-04-11T15:44:41.511" v="6192" actId="115"/>
        <pc:sldMkLst>
          <pc:docMk/>
          <pc:sldMk cId="380079319" sldId="368"/>
        </pc:sldMkLst>
        <pc:spChg chg="mod">
          <ac:chgData name="LALLI, Marek" userId="709f69ac-d1e1-4b76-9568-f1b42f00a5ca" providerId="ADAL" clId="{7F7438EA-9257-4037-B9D9-EB49E49F8ACF}" dt="2024-04-11T15:44:41.511" v="6192" actId="115"/>
          <ac:spMkLst>
            <pc:docMk/>
            <pc:sldMk cId="380079319" sldId="368"/>
            <ac:spMk id="5" creationId="{2459A38F-3BC6-4627-932A-7525BB94CD48}"/>
          </ac:spMkLst>
        </pc:spChg>
        <pc:graphicFrameChg chg="mod modGraphic">
          <ac:chgData name="LALLI, Marek" userId="709f69ac-d1e1-4b76-9568-f1b42f00a5ca" providerId="ADAL" clId="{7F7438EA-9257-4037-B9D9-EB49E49F8ACF}" dt="2024-04-11T15:43:40.982" v="6135"/>
          <ac:graphicFrameMkLst>
            <pc:docMk/>
            <pc:sldMk cId="380079319" sldId="368"/>
            <ac:graphicFrameMk id="2" creationId="{8A610377-FC81-7E44-C9DC-9D1D9627FE32}"/>
          </ac:graphicFrameMkLst>
        </pc:graphicFrameChg>
      </pc:sldChg>
      <pc:sldChg chg="modSp add mod">
        <pc:chgData name="LALLI, Marek" userId="709f69ac-d1e1-4b76-9568-f1b42f00a5ca" providerId="ADAL" clId="{7F7438EA-9257-4037-B9D9-EB49E49F8ACF}" dt="2024-04-11T15:47:49.338" v="6431" actId="6549"/>
        <pc:sldMkLst>
          <pc:docMk/>
          <pc:sldMk cId="3158251385" sldId="369"/>
        </pc:sldMkLst>
        <pc:spChg chg="mod">
          <ac:chgData name="LALLI, Marek" userId="709f69ac-d1e1-4b76-9568-f1b42f00a5ca" providerId="ADAL" clId="{7F7438EA-9257-4037-B9D9-EB49E49F8ACF}" dt="2024-04-11T15:44:44.898" v="6193" actId="115"/>
          <ac:spMkLst>
            <pc:docMk/>
            <pc:sldMk cId="3158251385" sldId="369"/>
            <ac:spMk id="5" creationId="{2459A38F-3BC6-4627-932A-7525BB94CD48}"/>
          </ac:spMkLst>
        </pc:spChg>
        <pc:graphicFrameChg chg="modGraphic">
          <ac:chgData name="LALLI, Marek" userId="709f69ac-d1e1-4b76-9568-f1b42f00a5ca" providerId="ADAL" clId="{7F7438EA-9257-4037-B9D9-EB49E49F8ACF}" dt="2024-04-11T15:47:49.338" v="6431" actId="6549"/>
          <ac:graphicFrameMkLst>
            <pc:docMk/>
            <pc:sldMk cId="3158251385" sldId="369"/>
            <ac:graphicFrameMk id="2" creationId="{8A610377-FC81-7E44-C9DC-9D1D9627FE32}"/>
          </ac:graphicFrameMkLst>
        </pc:graphicFrameChg>
      </pc:sldChg>
      <pc:sldChg chg="delSp modSp add mod modNotesTx">
        <pc:chgData name="LALLI, Marek" userId="709f69ac-d1e1-4b76-9568-f1b42f00a5ca" providerId="ADAL" clId="{7F7438EA-9257-4037-B9D9-EB49E49F8ACF}" dt="2024-04-16T07:21:11.532" v="8483" actId="20577"/>
        <pc:sldMkLst>
          <pc:docMk/>
          <pc:sldMk cId="1769382587" sldId="370"/>
        </pc:sldMkLst>
        <pc:spChg chg="mod">
          <ac:chgData name="LALLI, Marek" userId="709f69ac-d1e1-4b76-9568-f1b42f00a5ca" providerId="ADAL" clId="{7F7438EA-9257-4037-B9D9-EB49E49F8ACF}" dt="2024-04-16T07:21:06.445" v="8469" actId="20577"/>
          <ac:spMkLst>
            <pc:docMk/>
            <pc:sldMk cId="1769382587" sldId="370"/>
            <ac:spMk id="5" creationId="{2459A38F-3BC6-4627-932A-7525BB94CD48}"/>
          </ac:spMkLst>
        </pc:spChg>
        <pc:graphicFrameChg chg="del modGraphic">
          <ac:chgData name="LALLI, Marek" userId="709f69ac-d1e1-4b76-9568-f1b42f00a5ca" providerId="ADAL" clId="{7F7438EA-9257-4037-B9D9-EB49E49F8ACF}" dt="2024-04-16T07:18:42.720" v="8467" actId="478"/>
          <ac:graphicFrameMkLst>
            <pc:docMk/>
            <pc:sldMk cId="1769382587" sldId="370"/>
            <ac:graphicFrameMk id="2" creationId="{8A610377-FC81-7E44-C9DC-9D1D9627FE32}"/>
          </ac:graphicFrameMkLst>
        </pc:graphicFrameChg>
      </pc:sldChg>
      <pc:sldChg chg="modSp add mod">
        <pc:chgData name="LALLI, Marek" userId="709f69ac-d1e1-4b76-9568-f1b42f00a5ca" providerId="ADAL" clId="{7F7438EA-9257-4037-B9D9-EB49E49F8ACF}" dt="2024-04-11T15:48:55.667" v="6520" actId="20577"/>
        <pc:sldMkLst>
          <pc:docMk/>
          <pc:sldMk cId="3080405681" sldId="371"/>
        </pc:sldMkLst>
        <pc:spChg chg="mod">
          <ac:chgData name="LALLI, Marek" userId="709f69ac-d1e1-4b76-9568-f1b42f00a5ca" providerId="ADAL" clId="{7F7438EA-9257-4037-B9D9-EB49E49F8ACF}" dt="2024-04-11T15:48:55.667" v="6520" actId="20577"/>
          <ac:spMkLst>
            <pc:docMk/>
            <pc:sldMk cId="3080405681" sldId="371"/>
            <ac:spMk id="2" creationId="{00000000-0000-0000-0000-000000000000}"/>
          </ac:spMkLst>
        </pc:spChg>
      </pc:sldChg>
      <pc:sldChg chg="modSp add mod">
        <pc:chgData name="LALLI, Marek" userId="709f69ac-d1e1-4b76-9568-f1b42f00a5ca" providerId="ADAL" clId="{7F7438EA-9257-4037-B9D9-EB49E49F8ACF}" dt="2024-04-15T14:33:21.294" v="6637" actId="20577"/>
        <pc:sldMkLst>
          <pc:docMk/>
          <pc:sldMk cId="3517307163" sldId="372"/>
        </pc:sldMkLst>
        <pc:spChg chg="mod">
          <ac:chgData name="LALLI, Marek" userId="709f69ac-d1e1-4b76-9568-f1b42f00a5ca" providerId="ADAL" clId="{7F7438EA-9257-4037-B9D9-EB49E49F8ACF}" dt="2024-04-15T14:33:21.294" v="6637" actId="20577"/>
          <ac:spMkLst>
            <pc:docMk/>
            <pc:sldMk cId="3517307163" sldId="372"/>
            <ac:spMk id="2" creationId="{00000000-0000-0000-0000-000000000000}"/>
          </ac:spMkLst>
        </pc:spChg>
      </pc:sldChg>
      <pc:sldChg chg="modSp add mod">
        <pc:chgData name="LALLI, Marek" userId="709f69ac-d1e1-4b76-9568-f1b42f00a5ca" providerId="ADAL" clId="{7F7438EA-9257-4037-B9D9-EB49E49F8ACF}" dt="2024-04-15T14:34:08.510" v="6660" actId="20577"/>
        <pc:sldMkLst>
          <pc:docMk/>
          <pc:sldMk cId="1854844702" sldId="373"/>
        </pc:sldMkLst>
        <pc:spChg chg="mod">
          <ac:chgData name="LALLI, Marek" userId="709f69ac-d1e1-4b76-9568-f1b42f00a5ca" providerId="ADAL" clId="{7F7438EA-9257-4037-B9D9-EB49E49F8ACF}" dt="2024-04-15T14:34:08.510" v="6660" actId="20577"/>
          <ac:spMkLst>
            <pc:docMk/>
            <pc:sldMk cId="1854844702" sldId="373"/>
            <ac:spMk id="2" creationId="{00000000-0000-0000-0000-000000000000}"/>
          </ac:spMkLst>
        </pc:spChg>
      </pc:sldChg>
      <pc:sldChg chg="addSp modSp new mod ord">
        <pc:chgData name="LALLI, Marek" userId="709f69ac-d1e1-4b76-9568-f1b42f00a5ca" providerId="ADAL" clId="{7F7438EA-9257-4037-B9D9-EB49E49F8ACF}" dt="2024-04-15T14:47:25.256" v="7048" actId="1036"/>
        <pc:sldMkLst>
          <pc:docMk/>
          <pc:sldMk cId="2144626589" sldId="374"/>
        </pc:sldMkLst>
        <pc:spChg chg="mod">
          <ac:chgData name="LALLI, Marek" userId="709f69ac-d1e1-4b76-9568-f1b42f00a5ca" providerId="ADAL" clId="{7F7438EA-9257-4037-B9D9-EB49E49F8ACF}" dt="2024-04-15T14:46:51.522" v="7030" actId="20577"/>
          <ac:spMkLst>
            <pc:docMk/>
            <pc:sldMk cId="2144626589" sldId="374"/>
            <ac:spMk id="2" creationId="{BC076B96-6A2B-9DE4-2910-23D00857CE2C}"/>
          </ac:spMkLst>
        </pc:spChg>
        <pc:spChg chg="mod">
          <ac:chgData name="LALLI, Marek" userId="709f69ac-d1e1-4b76-9568-f1b42f00a5ca" providerId="ADAL" clId="{7F7438EA-9257-4037-B9D9-EB49E49F8ACF}" dt="2024-04-15T14:47:25.256" v="7048" actId="1036"/>
          <ac:spMkLst>
            <pc:docMk/>
            <pc:sldMk cId="2144626589" sldId="374"/>
            <ac:spMk id="3" creationId="{42A9763F-E9B2-3053-09B5-364D915B1A9C}"/>
          </ac:spMkLst>
        </pc:spChg>
        <pc:spChg chg="mod">
          <ac:chgData name="LALLI, Marek" userId="709f69ac-d1e1-4b76-9568-f1b42f00a5ca" providerId="ADAL" clId="{7F7438EA-9257-4037-B9D9-EB49E49F8ACF}" dt="2024-04-15T14:35:19.235" v="6765" actId="20577"/>
          <ac:spMkLst>
            <pc:docMk/>
            <pc:sldMk cId="2144626589" sldId="374"/>
            <ac:spMk id="4" creationId="{5C2DAFD0-7B4B-C89A-743D-85D6405C19E4}"/>
          </ac:spMkLst>
        </pc:spChg>
        <pc:picChg chg="add mod">
          <ac:chgData name="LALLI, Marek" userId="709f69ac-d1e1-4b76-9568-f1b42f00a5ca" providerId="ADAL" clId="{7F7438EA-9257-4037-B9D9-EB49E49F8ACF}" dt="2024-04-15T14:47:25.256" v="7048" actId="1036"/>
          <ac:picMkLst>
            <pc:docMk/>
            <pc:sldMk cId="2144626589" sldId="374"/>
            <ac:picMk id="5" creationId="{792CECBE-819A-1559-6DA8-190147D51753}"/>
          </ac:picMkLst>
        </pc:picChg>
        <pc:picChg chg="add mod">
          <ac:chgData name="LALLI, Marek" userId="709f69ac-d1e1-4b76-9568-f1b42f00a5ca" providerId="ADAL" clId="{7F7438EA-9257-4037-B9D9-EB49E49F8ACF}" dt="2024-04-15T14:47:25.256" v="7048" actId="1036"/>
          <ac:picMkLst>
            <pc:docMk/>
            <pc:sldMk cId="2144626589" sldId="374"/>
            <ac:picMk id="13" creationId="{2F156201-4FBB-B4A2-303E-F5C98E3C7D9A}"/>
          </ac:picMkLst>
        </pc:pic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6" creationId="{5C70C196-68E4-E6CA-5638-87F1800AE5AF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7" creationId="{21A940D0-67B4-830A-3921-D1642111B03D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8" creationId="{22789619-1A6B-7EA0-1631-4F2149543276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9" creationId="{C22C62F3-BF0B-D471-C617-C471B899E574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10" creationId="{D73E9AC8-AA72-4D4A-73DF-EF6125648A17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11" creationId="{97E8776B-A003-4825-0B3E-DC0BC39BA3D2}"/>
          </ac:cxnSpMkLst>
        </pc:cxnChg>
      </pc:sldChg>
      <pc:sldChg chg="addSp modSp add mod">
        <pc:chgData name="LALLI, Marek" userId="709f69ac-d1e1-4b76-9568-f1b42f00a5ca" providerId="ADAL" clId="{7F7438EA-9257-4037-B9D9-EB49E49F8ACF}" dt="2024-04-15T15:04:47.498" v="7382" actId="1076"/>
        <pc:sldMkLst>
          <pc:docMk/>
          <pc:sldMk cId="2398814011" sldId="375"/>
        </pc:sldMkLst>
        <pc:spChg chg="mod">
          <ac:chgData name="LALLI, Marek" userId="709f69ac-d1e1-4b76-9568-f1b42f00a5ca" providerId="ADAL" clId="{7F7438EA-9257-4037-B9D9-EB49E49F8ACF}" dt="2024-04-15T15:04:42.488" v="7381" actId="20577"/>
          <ac:spMkLst>
            <pc:docMk/>
            <pc:sldMk cId="2398814011" sldId="375"/>
            <ac:spMk id="2" creationId="{BC076B96-6A2B-9DE4-2910-23D00857CE2C}"/>
          </ac:spMkLst>
        </pc:spChg>
        <pc:spChg chg="mod">
          <ac:chgData name="LALLI, Marek" userId="709f69ac-d1e1-4b76-9568-f1b42f00a5ca" providerId="ADAL" clId="{7F7438EA-9257-4037-B9D9-EB49E49F8ACF}" dt="2024-04-15T14:35:55.095" v="6810" actId="20577"/>
          <ac:spMkLst>
            <pc:docMk/>
            <pc:sldMk cId="2398814011" sldId="375"/>
            <ac:spMk id="4" creationId="{5C2DAFD0-7B4B-C89A-743D-85D6405C19E4}"/>
          </ac:spMkLst>
        </pc:spChg>
        <pc:picChg chg="add mod">
          <ac:chgData name="LALLI, Marek" userId="709f69ac-d1e1-4b76-9568-f1b42f00a5ca" providerId="ADAL" clId="{7F7438EA-9257-4037-B9D9-EB49E49F8ACF}" dt="2024-04-15T15:04:47.498" v="7382" actId="1076"/>
          <ac:picMkLst>
            <pc:docMk/>
            <pc:sldMk cId="2398814011" sldId="375"/>
            <ac:picMk id="6" creationId="{ECD83EFB-30AF-2E59-2E92-8BDB957F768C}"/>
          </ac:picMkLst>
        </pc:picChg>
      </pc:sldChg>
      <pc:sldChg chg="add del">
        <pc:chgData name="LALLI, Marek" userId="709f69ac-d1e1-4b76-9568-f1b42f00a5ca" providerId="ADAL" clId="{7F7438EA-9257-4037-B9D9-EB49E49F8ACF}" dt="2024-04-15T14:35:37.086" v="6767"/>
        <pc:sldMkLst>
          <pc:docMk/>
          <pc:sldMk cId="4129073775" sldId="375"/>
        </pc:sldMkLst>
      </pc:sldChg>
      <pc:sldChg chg="addSp delSp modSp add mod">
        <pc:chgData name="LALLI, Marek" userId="709f69ac-d1e1-4b76-9568-f1b42f00a5ca" providerId="ADAL" clId="{7F7438EA-9257-4037-B9D9-EB49E49F8ACF}" dt="2024-04-15T15:07:28.050" v="7587" actId="20577"/>
        <pc:sldMkLst>
          <pc:docMk/>
          <pc:sldMk cId="4226611450" sldId="376"/>
        </pc:sldMkLst>
        <pc:spChg chg="del">
          <ac:chgData name="LALLI, Marek" userId="709f69ac-d1e1-4b76-9568-f1b42f00a5ca" providerId="ADAL" clId="{7F7438EA-9257-4037-B9D9-EB49E49F8ACF}" dt="2024-04-15T15:05:16.777" v="7383" actId="1032"/>
          <ac:spMkLst>
            <pc:docMk/>
            <pc:sldMk cId="4226611450" sldId="376"/>
            <ac:spMk id="2" creationId="{BC076B96-6A2B-9DE4-2910-23D00857CE2C}"/>
          </ac:spMkLst>
        </pc:spChg>
        <pc:spChg chg="mod">
          <ac:chgData name="LALLI, Marek" userId="709f69ac-d1e1-4b76-9568-f1b42f00a5ca" providerId="ADAL" clId="{7F7438EA-9257-4037-B9D9-EB49E49F8ACF}" dt="2024-04-15T14:37:33.344" v="6853" actId="20577"/>
          <ac:spMkLst>
            <pc:docMk/>
            <pc:sldMk cId="4226611450" sldId="376"/>
            <ac:spMk id="4" creationId="{5C2DAFD0-7B4B-C89A-743D-85D6405C19E4}"/>
          </ac:spMkLst>
        </pc:spChg>
        <pc:graphicFrameChg chg="add mod modGraphic">
          <ac:chgData name="LALLI, Marek" userId="709f69ac-d1e1-4b76-9568-f1b42f00a5ca" providerId="ADAL" clId="{7F7438EA-9257-4037-B9D9-EB49E49F8ACF}" dt="2024-04-15T15:07:28.050" v="7587" actId="20577"/>
          <ac:graphicFrameMkLst>
            <pc:docMk/>
            <pc:sldMk cId="4226611450" sldId="376"/>
            <ac:graphicFrameMk id="5" creationId="{C429981A-2730-D8EB-8E50-39A79D4ABC79}"/>
          </ac:graphicFrameMkLst>
        </pc:graphicFrameChg>
      </pc:sldChg>
      <pc:sldChg chg="addSp delSp modSp add mod">
        <pc:chgData name="LALLI, Marek" userId="709f69ac-d1e1-4b76-9568-f1b42f00a5ca" providerId="ADAL" clId="{7F7438EA-9257-4037-B9D9-EB49E49F8ACF}" dt="2024-04-15T15:27:22.097" v="8200" actId="20577"/>
        <pc:sldMkLst>
          <pc:docMk/>
          <pc:sldMk cId="3083102067" sldId="377"/>
        </pc:sldMkLst>
        <pc:spChg chg="del mod">
          <ac:chgData name="LALLI, Marek" userId="709f69ac-d1e1-4b76-9568-f1b42f00a5ca" providerId="ADAL" clId="{7F7438EA-9257-4037-B9D9-EB49E49F8ACF}" dt="2024-04-15T15:19:11.902" v="8121" actId="478"/>
          <ac:spMkLst>
            <pc:docMk/>
            <pc:sldMk cId="3083102067" sldId="377"/>
            <ac:spMk id="2" creationId="{BC076B96-6A2B-9DE4-2910-23D00857CE2C}"/>
          </ac:spMkLst>
        </pc:spChg>
        <pc:spChg chg="mod">
          <ac:chgData name="LALLI, Marek" userId="709f69ac-d1e1-4b76-9568-f1b42f00a5ca" providerId="ADAL" clId="{7F7438EA-9257-4037-B9D9-EB49E49F8ACF}" dt="2024-04-15T14:38:10.483" v="7004" actId="20577"/>
          <ac:spMkLst>
            <pc:docMk/>
            <pc:sldMk cId="3083102067" sldId="377"/>
            <ac:spMk id="4" creationId="{5C2DAFD0-7B4B-C89A-743D-85D6405C19E4}"/>
          </ac:spMkLst>
        </pc:spChg>
        <pc:spChg chg="add mod">
          <ac:chgData name="LALLI, Marek" userId="709f69ac-d1e1-4b76-9568-f1b42f00a5ca" providerId="ADAL" clId="{7F7438EA-9257-4037-B9D9-EB49E49F8ACF}" dt="2024-04-15T15:27:19.432" v="8199" actId="20577"/>
          <ac:spMkLst>
            <pc:docMk/>
            <pc:sldMk cId="3083102067" sldId="377"/>
            <ac:spMk id="5" creationId="{6013E8CA-B10F-0F48-1421-CA513447ABA4}"/>
          </ac:spMkLst>
        </pc:spChg>
        <pc:spChg chg="add mod">
          <ac:chgData name="LALLI, Marek" userId="709f69ac-d1e1-4b76-9568-f1b42f00a5ca" providerId="ADAL" clId="{7F7438EA-9257-4037-B9D9-EB49E49F8ACF}" dt="2024-04-15T15:27:22.097" v="8200" actId="20577"/>
          <ac:spMkLst>
            <pc:docMk/>
            <pc:sldMk cId="3083102067" sldId="377"/>
            <ac:spMk id="6" creationId="{B613C561-963B-2795-7662-88CD9F7C38D6}"/>
          </ac:spMkLst>
        </pc:spChg>
        <pc:spChg chg="add mod">
          <ac:chgData name="LALLI, Marek" userId="709f69ac-d1e1-4b76-9568-f1b42f00a5ca" providerId="ADAL" clId="{7F7438EA-9257-4037-B9D9-EB49E49F8ACF}" dt="2024-04-15T15:14:44.333" v="8020"/>
          <ac:spMkLst>
            <pc:docMk/>
            <pc:sldMk cId="3083102067" sldId="377"/>
            <ac:spMk id="8" creationId="{932DD0C3-B3AA-14CF-4BBD-ED1CBD46F0EA}"/>
          </ac:spMkLst>
        </pc:spChg>
        <pc:spChg chg="add mod">
          <ac:chgData name="LALLI, Marek" userId="709f69ac-d1e1-4b76-9568-f1b42f00a5ca" providerId="ADAL" clId="{7F7438EA-9257-4037-B9D9-EB49E49F8ACF}" dt="2024-04-15T15:14:44.333" v="8020"/>
          <ac:spMkLst>
            <pc:docMk/>
            <pc:sldMk cId="3083102067" sldId="377"/>
            <ac:spMk id="9" creationId="{AF3241D7-B850-8305-B97D-C642DE97C119}"/>
          </ac:spMkLst>
        </pc:spChg>
        <pc:grpChg chg="add mod">
          <ac:chgData name="LALLI, Marek" userId="709f69ac-d1e1-4b76-9568-f1b42f00a5ca" providerId="ADAL" clId="{7F7438EA-9257-4037-B9D9-EB49E49F8ACF}" dt="2024-04-15T15:14:44.333" v="8020"/>
          <ac:grpSpMkLst>
            <pc:docMk/>
            <pc:sldMk cId="3083102067" sldId="377"/>
            <ac:grpSpMk id="7" creationId="{71BC461C-4F0A-10BC-105F-661F63E4DCE1}"/>
          </ac:grpSpMkLst>
        </pc:grpChg>
      </pc:sldChg>
      <pc:sldChg chg="delSp modSp add mod">
        <pc:chgData name="LALLI, Marek" userId="709f69ac-d1e1-4b76-9568-f1b42f00a5ca" providerId="ADAL" clId="{7F7438EA-9257-4037-B9D9-EB49E49F8ACF}" dt="2024-04-15T14:50:14.014" v="7330" actId="255"/>
        <pc:sldMkLst>
          <pc:docMk/>
          <pc:sldMk cId="617928496" sldId="378"/>
        </pc:sldMkLst>
        <pc:spChg chg="mod">
          <ac:chgData name="LALLI, Marek" userId="709f69ac-d1e1-4b76-9568-f1b42f00a5ca" providerId="ADAL" clId="{7F7438EA-9257-4037-B9D9-EB49E49F8ACF}" dt="2024-04-15T14:50:14.014" v="7330" actId="255"/>
          <ac:spMkLst>
            <pc:docMk/>
            <pc:sldMk cId="617928496" sldId="378"/>
            <ac:spMk id="2" creationId="{BC076B96-6A2B-9DE4-2910-23D00857CE2C}"/>
          </ac:spMkLst>
        </pc:spChg>
        <pc:spChg chg="del">
          <ac:chgData name="LALLI, Marek" userId="709f69ac-d1e1-4b76-9568-f1b42f00a5ca" providerId="ADAL" clId="{7F7438EA-9257-4037-B9D9-EB49E49F8ACF}" dt="2024-04-15T14:48:30.720" v="7050" actId="478"/>
          <ac:spMkLst>
            <pc:docMk/>
            <pc:sldMk cId="617928496" sldId="378"/>
            <ac:spMk id="3" creationId="{42A9763F-E9B2-3053-09B5-364D915B1A9C}"/>
          </ac:spMkLst>
        </pc:spChg>
        <pc:picChg chg="del">
          <ac:chgData name="LALLI, Marek" userId="709f69ac-d1e1-4b76-9568-f1b42f00a5ca" providerId="ADAL" clId="{7F7438EA-9257-4037-B9D9-EB49E49F8ACF}" dt="2024-04-15T14:48:30.720" v="7050" actId="478"/>
          <ac:picMkLst>
            <pc:docMk/>
            <pc:sldMk cId="617928496" sldId="378"/>
            <ac:picMk id="5" creationId="{792CECBE-819A-1559-6DA8-190147D51753}"/>
          </ac:picMkLst>
        </pc:picChg>
        <pc:picChg chg="del">
          <ac:chgData name="LALLI, Marek" userId="709f69ac-d1e1-4b76-9568-f1b42f00a5ca" providerId="ADAL" clId="{7F7438EA-9257-4037-B9D9-EB49E49F8ACF}" dt="2024-04-15T14:48:30.720" v="7050" actId="478"/>
          <ac:picMkLst>
            <pc:docMk/>
            <pc:sldMk cId="617928496" sldId="378"/>
            <ac:picMk id="13" creationId="{2F156201-4FBB-B4A2-303E-F5C98E3C7D9A}"/>
          </ac:picMkLst>
        </pc:pic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6" creationId="{5C70C196-68E4-E6CA-5638-87F1800AE5AF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7" creationId="{21A940D0-67B4-830A-3921-D1642111B03D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8" creationId="{22789619-1A6B-7EA0-1631-4F2149543276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9" creationId="{C22C62F3-BF0B-D471-C617-C471B899E574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10" creationId="{D73E9AC8-AA72-4D4A-73DF-EF6125648A17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11" creationId="{97E8776B-A003-4825-0B3E-DC0BC39BA3D2}"/>
          </ac:cxnSpMkLst>
        </pc:cxnChg>
      </pc:sldChg>
      <pc:sldChg chg="modSp add mod">
        <pc:chgData name="LALLI, Marek" userId="709f69ac-d1e1-4b76-9568-f1b42f00a5ca" providerId="ADAL" clId="{7F7438EA-9257-4037-B9D9-EB49E49F8ACF}" dt="2024-04-16T07:17:22.696" v="8402" actId="20577"/>
        <pc:sldMkLst>
          <pc:docMk/>
          <pc:sldMk cId="4176558017" sldId="379"/>
        </pc:sldMkLst>
        <pc:spChg chg="mod">
          <ac:chgData name="LALLI, Marek" userId="709f69ac-d1e1-4b76-9568-f1b42f00a5ca" providerId="ADAL" clId="{7F7438EA-9257-4037-B9D9-EB49E49F8ACF}" dt="2024-04-16T07:17:22.696" v="8402" actId="20577"/>
          <ac:spMkLst>
            <pc:docMk/>
            <pc:sldMk cId="4176558017" sldId="379"/>
            <ac:spMk id="2" creationId="{00000000-0000-0000-0000-000000000000}"/>
          </ac:spMkLst>
        </pc:spChg>
      </pc:sldChg>
      <pc:sldChg chg="modSp add mod modNotesTx">
        <pc:chgData name="LALLI, Marek" userId="709f69ac-d1e1-4b76-9568-f1b42f00a5ca" providerId="ADAL" clId="{7F7438EA-9257-4037-B9D9-EB49E49F8ACF}" dt="2024-04-16T07:44:17.317" v="8840" actId="20577"/>
        <pc:sldMkLst>
          <pc:docMk/>
          <pc:sldMk cId="1241121603" sldId="380"/>
        </pc:sldMkLst>
        <pc:spChg chg="mod">
          <ac:chgData name="LALLI, Marek" userId="709f69ac-d1e1-4b76-9568-f1b42f00a5ca" providerId="ADAL" clId="{7F7438EA-9257-4037-B9D9-EB49E49F8ACF}" dt="2024-04-16T07:17:42.827" v="8442" actId="5793"/>
          <ac:spMkLst>
            <pc:docMk/>
            <pc:sldMk cId="1241121603" sldId="380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17:37.619" v="8433" actId="20577"/>
          <ac:spMkLst>
            <pc:docMk/>
            <pc:sldMk cId="1241121603" sldId="380"/>
            <ac:spMk id="11" creationId="{9055A1B7-60BB-7BFF-7956-33EE8E79B79E}"/>
          </ac:spMkLst>
        </pc:spChg>
      </pc:sldChg>
      <pc:sldChg chg="modSp add mod ord">
        <pc:chgData name="LALLI, Marek" userId="709f69ac-d1e1-4b76-9568-f1b42f00a5ca" providerId="ADAL" clId="{7F7438EA-9257-4037-B9D9-EB49E49F8ACF}" dt="2024-04-16T07:21:45.255" v="8539"/>
        <pc:sldMkLst>
          <pc:docMk/>
          <pc:sldMk cId="174820796" sldId="381"/>
        </pc:sldMkLst>
        <pc:spChg chg="mod">
          <ac:chgData name="LALLI, Marek" userId="709f69ac-d1e1-4b76-9568-f1b42f00a5ca" providerId="ADAL" clId="{7F7438EA-9257-4037-B9D9-EB49E49F8ACF}" dt="2024-04-16T07:21:42.441" v="8537" actId="20577"/>
          <ac:spMkLst>
            <pc:docMk/>
            <pc:sldMk cId="174820796" sldId="381"/>
            <ac:spMk id="2" creationId="{00000000-0000-0000-0000-000000000000}"/>
          </ac:spMkLst>
        </pc:spChg>
      </pc:sldChg>
      <pc:sldChg chg="modSp add mod">
        <pc:chgData name="LALLI, Marek" userId="709f69ac-d1e1-4b76-9568-f1b42f00a5ca" providerId="ADAL" clId="{7F7438EA-9257-4037-B9D9-EB49E49F8ACF}" dt="2024-04-16T07:22:14.174" v="8564" actId="5793"/>
        <pc:sldMkLst>
          <pc:docMk/>
          <pc:sldMk cId="2456569091" sldId="382"/>
        </pc:sldMkLst>
        <pc:spChg chg="mod">
          <ac:chgData name="LALLI, Marek" userId="709f69ac-d1e1-4b76-9568-f1b42f00a5ca" providerId="ADAL" clId="{7F7438EA-9257-4037-B9D9-EB49E49F8ACF}" dt="2024-04-16T07:22:14.174" v="8564" actId="5793"/>
          <ac:spMkLst>
            <pc:docMk/>
            <pc:sldMk cId="2456569091" sldId="382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22:04.322" v="8560" actId="20577"/>
          <ac:spMkLst>
            <pc:docMk/>
            <pc:sldMk cId="2456569091" sldId="382"/>
            <ac:spMk id="11" creationId="{9055A1B7-60BB-7BFF-7956-33EE8E79B79E}"/>
          </ac:spMkLst>
        </pc:spChg>
      </pc:sldChg>
      <pc:sldChg chg="modSp add mod">
        <pc:chgData name="LALLI, Marek" userId="709f69ac-d1e1-4b76-9568-f1b42f00a5ca" providerId="ADAL" clId="{7F7438EA-9257-4037-B9D9-EB49E49F8ACF}" dt="2024-04-16T07:24:09.225" v="8606" actId="20577"/>
        <pc:sldMkLst>
          <pc:docMk/>
          <pc:sldMk cId="2865881877" sldId="383"/>
        </pc:sldMkLst>
        <pc:spChg chg="mod">
          <ac:chgData name="LALLI, Marek" userId="709f69ac-d1e1-4b76-9568-f1b42f00a5ca" providerId="ADAL" clId="{7F7438EA-9257-4037-B9D9-EB49E49F8ACF}" dt="2024-04-16T07:24:09.225" v="8606" actId="20577"/>
          <ac:spMkLst>
            <pc:docMk/>
            <pc:sldMk cId="2865881877" sldId="383"/>
            <ac:spMk id="2" creationId="{00000000-0000-0000-0000-000000000000}"/>
          </ac:spMkLst>
        </pc:spChg>
      </pc:sldChg>
      <pc:sldChg chg="modSp add mod">
        <pc:chgData name="LALLI, Marek" userId="709f69ac-d1e1-4b76-9568-f1b42f00a5ca" providerId="ADAL" clId="{7F7438EA-9257-4037-B9D9-EB49E49F8ACF}" dt="2024-04-16T07:23:15.053" v="8587" actId="5793"/>
        <pc:sldMkLst>
          <pc:docMk/>
          <pc:sldMk cId="3080820446" sldId="384"/>
        </pc:sldMkLst>
        <pc:spChg chg="mod">
          <ac:chgData name="LALLI, Marek" userId="709f69ac-d1e1-4b76-9568-f1b42f00a5ca" providerId="ADAL" clId="{7F7438EA-9257-4037-B9D9-EB49E49F8ACF}" dt="2024-04-16T07:23:15.053" v="8587" actId="5793"/>
          <ac:spMkLst>
            <pc:docMk/>
            <pc:sldMk cId="3080820446" sldId="384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23:11.694" v="8583" actId="20577"/>
          <ac:spMkLst>
            <pc:docMk/>
            <pc:sldMk cId="3080820446" sldId="384"/>
            <ac:spMk id="11" creationId="{9055A1B7-60BB-7BFF-7956-33EE8E79B79E}"/>
          </ac:spMkLst>
        </pc:spChg>
      </pc:sldChg>
      <pc:sldChg chg="add">
        <pc:chgData name="LALLI, Marek" userId="709f69ac-d1e1-4b76-9568-f1b42f00a5ca" providerId="ADAL" clId="{7F7438EA-9257-4037-B9D9-EB49E49F8ACF}" dt="2024-04-16T07:32:18.298" v="8607"/>
        <pc:sldMkLst>
          <pc:docMk/>
          <pc:sldMk cId="2920638721" sldId="385"/>
        </pc:sldMkLst>
      </pc:sldChg>
      <pc:sldChg chg="addSp modSp add del mod modAnim">
        <pc:chgData name="LALLI, Marek" userId="709f69ac-d1e1-4b76-9568-f1b42f00a5ca" providerId="ADAL" clId="{7F7438EA-9257-4037-B9D9-EB49E49F8ACF}" dt="2024-04-16T07:36:25.572" v="8769" actId="47"/>
        <pc:sldMkLst>
          <pc:docMk/>
          <pc:sldMk cId="665516378" sldId="386"/>
        </pc:sldMkLst>
        <pc:spChg chg="mod">
          <ac:chgData name="LALLI, Marek" userId="709f69ac-d1e1-4b76-9568-f1b42f00a5ca" providerId="ADAL" clId="{7F7438EA-9257-4037-B9D9-EB49E49F8ACF}" dt="2024-04-16T07:35:52.906" v="8764" actId="14100"/>
          <ac:spMkLst>
            <pc:docMk/>
            <pc:sldMk cId="665516378" sldId="386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32:41.990" v="8617" actId="20577"/>
          <ac:spMkLst>
            <pc:docMk/>
            <pc:sldMk cId="665516378" sldId="386"/>
            <ac:spMk id="11" creationId="{9055A1B7-60BB-7BFF-7956-33EE8E79B79E}"/>
          </ac:spMkLst>
        </pc:spChg>
        <pc:picChg chg="add mod">
          <ac:chgData name="LALLI, Marek" userId="709f69ac-d1e1-4b76-9568-f1b42f00a5ca" providerId="ADAL" clId="{7F7438EA-9257-4037-B9D9-EB49E49F8ACF}" dt="2024-04-16T07:34:48.717" v="8634" actId="1076"/>
          <ac:picMkLst>
            <pc:docMk/>
            <pc:sldMk cId="665516378" sldId="386"/>
            <ac:picMk id="2" creationId="{6AAB1E55-9C8B-7438-885A-E286EE832756}"/>
          </ac:picMkLst>
        </pc:picChg>
        <pc:picChg chg="add mod">
          <ac:chgData name="LALLI, Marek" userId="709f69ac-d1e1-4b76-9568-f1b42f00a5ca" providerId="ADAL" clId="{7F7438EA-9257-4037-B9D9-EB49E49F8ACF}" dt="2024-04-16T07:35:45.378" v="8763" actId="1076"/>
          <ac:picMkLst>
            <pc:docMk/>
            <pc:sldMk cId="665516378" sldId="386"/>
            <ac:picMk id="3" creationId="{4DD5B4C0-6175-ACE7-CE62-BE11D881DD21}"/>
          </ac:picMkLst>
        </pc:picChg>
      </pc:sldChg>
      <pc:sldChg chg="add">
        <pc:chgData name="LALLI, Marek" userId="709f69ac-d1e1-4b76-9568-f1b42f00a5ca" providerId="ADAL" clId="{7F7438EA-9257-4037-B9D9-EB49E49F8ACF}" dt="2024-04-16T07:32:18.298" v="8607"/>
        <pc:sldMkLst>
          <pc:docMk/>
          <pc:sldMk cId="3097939748" sldId="387"/>
        </pc:sldMkLst>
      </pc:sldChg>
      <pc:sldChg chg="add ord modAnim">
        <pc:chgData name="LALLI, Marek" userId="709f69ac-d1e1-4b76-9568-f1b42f00a5ca" providerId="ADAL" clId="{7F7438EA-9257-4037-B9D9-EB49E49F8ACF}" dt="2024-04-16T07:36:23.525" v="8768"/>
        <pc:sldMkLst>
          <pc:docMk/>
          <pc:sldMk cId="1738261880" sldId="388"/>
        </pc:sldMkLst>
      </pc:sldChg>
      <pc:sldChg chg="delSp modSp add mod">
        <pc:chgData name="LALLI, Marek" userId="709f69ac-d1e1-4b76-9568-f1b42f00a5ca" providerId="ADAL" clId="{7F7438EA-9257-4037-B9D9-EB49E49F8ACF}" dt="2024-04-16T07:38:24.619" v="8827" actId="242"/>
        <pc:sldMkLst>
          <pc:docMk/>
          <pc:sldMk cId="1295757307" sldId="389"/>
        </pc:sldMkLst>
        <pc:spChg chg="mod">
          <ac:chgData name="LALLI, Marek" userId="709f69ac-d1e1-4b76-9568-f1b42f00a5ca" providerId="ADAL" clId="{7F7438EA-9257-4037-B9D9-EB49E49F8ACF}" dt="2024-04-16T07:38:24.619" v="8827" actId="242"/>
          <ac:spMkLst>
            <pc:docMk/>
            <pc:sldMk cId="1295757307" sldId="389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37:02.613" v="8808" actId="20577"/>
          <ac:spMkLst>
            <pc:docMk/>
            <pc:sldMk cId="1295757307" sldId="389"/>
            <ac:spMk id="11" creationId="{9055A1B7-60BB-7BFF-7956-33EE8E79B79E}"/>
          </ac:spMkLst>
        </pc:spChg>
        <pc:picChg chg="del">
          <ac:chgData name="LALLI, Marek" userId="709f69ac-d1e1-4b76-9568-f1b42f00a5ca" providerId="ADAL" clId="{7F7438EA-9257-4037-B9D9-EB49E49F8ACF}" dt="2024-04-16T07:37:13.404" v="8809" actId="478"/>
          <ac:picMkLst>
            <pc:docMk/>
            <pc:sldMk cId="1295757307" sldId="389"/>
            <ac:picMk id="2" creationId="{6AAB1E55-9C8B-7438-885A-E286EE832756}"/>
          </ac:picMkLst>
        </pc:picChg>
        <pc:picChg chg="mod">
          <ac:chgData name="LALLI, Marek" userId="709f69ac-d1e1-4b76-9568-f1b42f00a5ca" providerId="ADAL" clId="{7F7438EA-9257-4037-B9D9-EB49E49F8ACF}" dt="2024-04-16T07:37:26.533" v="8815" actId="1076"/>
          <ac:picMkLst>
            <pc:docMk/>
            <pc:sldMk cId="1295757307" sldId="389"/>
            <ac:picMk id="3" creationId="{4DD5B4C0-6175-ACE7-CE62-BE11D881DD21}"/>
          </ac:picMkLst>
        </pc:picChg>
      </pc:sldChg>
      <pc:sldChg chg="modSp add mod">
        <pc:chgData name="LALLI, Marek" userId="709f69ac-d1e1-4b76-9568-f1b42f00a5ca" providerId="ADAL" clId="{7F7438EA-9257-4037-B9D9-EB49E49F8ACF}" dt="2024-04-16T07:38:53.015" v="8831" actId="2711"/>
        <pc:sldMkLst>
          <pc:docMk/>
          <pc:sldMk cId="334629982" sldId="390"/>
        </pc:sldMkLst>
        <pc:spChg chg="mod">
          <ac:chgData name="LALLI, Marek" userId="709f69ac-d1e1-4b76-9568-f1b42f00a5ca" providerId="ADAL" clId="{7F7438EA-9257-4037-B9D9-EB49E49F8ACF}" dt="2024-04-16T07:38:53.015" v="8831" actId="2711"/>
          <ac:spMkLst>
            <pc:docMk/>
            <pc:sldMk cId="334629982" sldId="390"/>
            <ac:spMk id="5" creationId="{2459A38F-3BC6-4627-932A-7525BB94CD48}"/>
          </ac:spMkLst>
        </pc:spChg>
      </pc:sldChg>
      <pc:sldChg chg="add del">
        <pc:chgData name="LALLI, Marek" userId="709f69ac-d1e1-4b76-9568-f1b42f00a5ca" providerId="ADAL" clId="{7F7438EA-9257-4037-B9D9-EB49E49F8ACF}" dt="2024-04-16T07:36:51.493" v="8772" actId="47"/>
        <pc:sldMkLst>
          <pc:docMk/>
          <pc:sldMk cId="1942335746" sldId="390"/>
        </pc:sldMkLst>
      </pc:sldChg>
      <pc:sldChg chg="add modNotesTx">
        <pc:chgData name="LALLI, Marek" userId="709f69ac-d1e1-4b76-9568-f1b42f00a5ca" providerId="ADAL" clId="{7F7438EA-9257-4037-B9D9-EB49E49F8ACF}" dt="2024-04-16T07:44:23.017" v="8850" actId="20577"/>
        <pc:sldMkLst>
          <pc:docMk/>
          <pc:sldMk cId="2171774431" sldId="391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247625107" sldId="51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401624630" sldId="527"/>
        </pc:sldMkLst>
      </pc:sldChg>
      <pc:sldChg chg="del">
        <pc:chgData name="LALLI, Marek" userId="709f69ac-d1e1-4b76-9568-f1b42f00a5ca" providerId="ADAL" clId="{7F7438EA-9257-4037-B9D9-EB49E49F8ACF}" dt="2024-04-11T10:04:20.281" v="32" actId="47"/>
        <pc:sldMkLst>
          <pc:docMk/>
          <pc:sldMk cId="2718913896" sldId="53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727424072" sldId="542"/>
        </pc:sldMkLst>
      </pc:sldChg>
      <pc:sldChg chg="del">
        <pc:chgData name="LALLI, Marek" userId="709f69ac-d1e1-4b76-9568-f1b42f00a5ca" providerId="ADAL" clId="{7F7438EA-9257-4037-B9D9-EB49E49F8ACF}" dt="2024-04-11T10:04:20.281" v="32" actId="47"/>
        <pc:sldMkLst>
          <pc:docMk/>
          <pc:sldMk cId="2824845933" sldId="543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505241254" sldId="54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808155564" sldId="54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870474578" sldId="54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09964115" sldId="54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4010233855" sldId="56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17023859" sldId="56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855898887" sldId="56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871866967" sldId="56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76498190" sldId="57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127301028" sldId="57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727975431" sldId="57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703329103" sldId="57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524999904" sldId="578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280438625" sldId="579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4143422730" sldId="580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926200024" sldId="583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118219071" sldId="58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295057610" sldId="58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507837866" sldId="58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244043521" sldId="588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488665520" sldId="1100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372371150" sldId="1101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688079942" sldId="110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094003317" sldId="1119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590904659" sldId="118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399288163" sldId="118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025634533" sldId="118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955322151" sldId="1188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201001698" sldId="1191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412915853" sldId="1192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545919254" sldId="1193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4007941023" sldId="119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48100222" sldId="119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851111305" sldId="119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354413711" sldId="119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031693589" sldId="1198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67851766" sldId="1199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959801721" sldId="1200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34233494" sldId="1201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81546169" sldId="1202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705782526" sldId="1203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960511482" sldId="120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42736219" sldId="1205"/>
        </pc:sldMkLst>
      </pc:sldChg>
      <pc:sldMasterChg chg="delSldLayout">
        <pc:chgData name="LALLI, Marek" userId="709f69ac-d1e1-4b76-9568-f1b42f00a5ca" providerId="ADAL" clId="{7F7438EA-9257-4037-B9D9-EB49E49F8ACF}" dt="2024-04-11T10:04:50.711" v="33" actId="47"/>
        <pc:sldMasterMkLst>
          <pc:docMk/>
          <pc:sldMasterMk cId="3514691616" sldId="2147483702"/>
        </pc:sldMasterMkLst>
        <pc:sldLayoutChg chg="del">
          <pc:chgData name="LALLI, Marek" userId="709f69ac-d1e1-4b76-9568-f1b42f00a5ca" providerId="ADAL" clId="{7F7438EA-9257-4037-B9D9-EB49E49F8ACF}" dt="2024-04-11T10:04:50.711" v="33" actId="47"/>
          <pc:sldLayoutMkLst>
            <pc:docMk/>
            <pc:sldMasterMk cId="3514691616" sldId="2147483702"/>
            <pc:sldLayoutMk cId="526042683" sldId="2147483714"/>
          </pc:sldLayoutMkLst>
        </pc:sldLayoutChg>
      </pc:sldMasterChg>
    </pc:docChg>
  </pc:docChgLst>
  <pc:docChgLst>
    <pc:chgData name="LALLI, Marek" userId="709f69ac-d1e1-4b76-9568-f1b42f00a5ca" providerId="ADAL" clId="{2DB3729F-DD88-4F61-9581-FDB5D36AAACF}"/>
    <pc:docChg chg="undo custSel addSld delSld modSld sldOrd">
      <pc:chgData name="LALLI, Marek" userId="709f69ac-d1e1-4b76-9568-f1b42f00a5ca" providerId="ADAL" clId="{2DB3729F-DD88-4F61-9581-FDB5D36AAACF}" dt="2024-04-17T11:05:20.573" v="1696" actId="20577"/>
      <pc:docMkLst>
        <pc:docMk/>
      </pc:docMkLst>
      <pc:sldChg chg="modSp mod">
        <pc:chgData name="LALLI, Marek" userId="709f69ac-d1e1-4b76-9568-f1b42f00a5ca" providerId="ADAL" clId="{2DB3729F-DD88-4F61-9581-FDB5D36AAACF}" dt="2024-04-17T07:57:12.715" v="1567" actId="20577"/>
        <pc:sldMkLst>
          <pc:docMk/>
          <pc:sldMk cId="2772745803" sldId="353"/>
        </pc:sldMkLst>
        <pc:graphicFrameChg chg="modGraphic">
          <ac:chgData name="LALLI, Marek" userId="709f69ac-d1e1-4b76-9568-f1b42f00a5ca" providerId="ADAL" clId="{2DB3729F-DD88-4F61-9581-FDB5D36AAACF}" dt="2024-04-17T07:57:12.715" v="1567" actId="20577"/>
          <ac:graphicFrameMkLst>
            <pc:docMk/>
            <pc:sldMk cId="2772745803" sldId="353"/>
            <ac:graphicFrameMk id="6" creationId="{28CBEAE5-1A9C-D342-0BFB-C1A5D7B6F2A9}"/>
          </ac:graphicFrameMkLst>
        </pc:graphicFrameChg>
      </pc:sldChg>
      <pc:sldChg chg="modSp mod">
        <pc:chgData name="LALLI, Marek" userId="709f69ac-d1e1-4b76-9568-f1b42f00a5ca" providerId="ADAL" clId="{2DB3729F-DD88-4F61-9581-FDB5D36AAACF}" dt="2024-04-17T08:01:41.442" v="1581" actId="255"/>
        <pc:sldMkLst>
          <pc:docMk/>
          <pc:sldMk cId="3891594930" sldId="355"/>
        </pc:sldMkLst>
        <pc:graphicFrameChg chg="mod modGraphic">
          <ac:chgData name="LALLI, Marek" userId="709f69ac-d1e1-4b76-9568-f1b42f00a5ca" providerId="ADAL" clId="{2DB3729F-DD88-4F61-9581-FDB5D36AAACF}" dt="2024-04-17T08:01:41.442" v="1581" actId="255"/>
          <ac:graphicFrameMkLst>
            <pc:docMk/>
            <pc:sldMk cId="3891594930" sldId="355"/>
            <ac:graphicFrameMk id="4" creationId="{B96F5053-EFBC-6E73-2AEF-3150E1BB9268}"/>
          </ac:graphicFrameMkLst>
        </pc:graphicFrameChg>
      </pc:sldChg>
      <pc:sldChg chg="addSp modSp mod">
        <pc:chgData name="LALLI, Marek" userId="709f69ac-d1e1-4b76-9568-f1b42f00a5ca" providerId="ADAL" clId="{2DB3729F-DD88-4F61-9581-FDB5D36AAACF}" dt="2024-04-16T16:18:58.674" v="1563" actId="14861"/>
        <pc:sldMkLst>
          <pc:docMk/>
          <pc:sldMk cId="3163570638" sldId="367"/>
        </pc:sldMkLst>
        <pc:spChg chg="add mod">
          <ac:chgData name="LALLI, Marek" userId="709f69ac-d1e1-4b76-9568-f1b42f00a5ca" providerId="ADAL" clId="{2DB3729F-DD88-4F61-9581-FDB5D36AAACF}" dt="2024-04-16T16:18:58.674" v="1563" actId="14861"/>
          <ac:spMkLst>
            <pc:docMk/>
            <pc:sldMk cId="3163570638" sldId="367"/>
            <ac:spMk id="4" creationId="{0EC115CC-5CA5-754A-CBFB-E9CB0DB47A8B}"/>
          </ac:spMkLst>
        </pc:spChg>
        <pc:spChg chg="mod">
          <ac:chgData name="LALLI, Marek" userId="709f69ac-d1e1-4b76-9568-f1b42f00a5ca" providerId="ADAL" clId="{2DB3729F-DD88-4F61-9581-FDB5D36AAACF}" dt="2024-04-16T16:17:51.225" v="1556" actId="20577"/>
          <ac:spMkLst>
            <pc:docMk/>
            <pc:sldMk cId="3163570638" sldId="367"/>
            <ac:spMk id="5" creationId="{2459A38F-3BC6-4627-932A-7525BB94CD48}"/>
          </ac:spMkLst>
        </pc:spChg>
        <pc:picChg chg="add mod">
          <ac:chgData name="LALLI, Marek" userId="709f69ac-d1e1-4b76-9568-f1b42f00a5ca" providerId="ADAL" clId="{2DB3729F-DD88-4F61-9581-FDB5D36AAACF}" dt="2024-04-16T16:18:15.648" v="1558" actId="14100"/>
          <ac:picMkLst>
            <pc:docMk/>
            <pc:sldMk cId="3163570638" sldId="367"/>
            <ac:picMk id="3" creationId="{3881F7BD-81F1-846C-76DF-AC4FC632FC4E}"/>
          </ac:picMkLst>
        </pc:picChg>
      </pc:sldChg>
      <pc:sldChg chg="modSp mod">
        <pc:chgData name="LALLI, Marek" userId="709f69ac-d1e1-4b76-9568-f1b42f00a5ca" providerId="ADAL" clId="{2DB3729F-DD88-4F61-9581-FDB5D36AAACF}" dt="2024-04-17T08:10:47.648" v="1612" actId="20577"/>
        <pc:sldMkLst>
          <pc:docMk/>
          <pc:sldMk cId="3158251385" sldId="369"/>
        </pc:sldMkLst>
        <pc:graphicFrameChg chg="modGraphic">
          <ac:chgData name="LALLI, Marek" userId="709f69ac-d1e1-4b76-9568-f1b42f00a5ca" providerId="ADAL" clId="{2DB3729F-DD88-4F61-9581-FDB5D36AAACF}" dt="2024-04-17T08:10:47.648" v="1612" actId="20577"/>
          <ac:graphicFrameMkLst>
            <pc:docMk/>
            <pc:sldMk cId="3158251385" sldId="369"/>
            <ac:graphicFrameMk id="2" creationId="{8A610377-FC81-7E44-C9DC-9D1D9627FE32}"/>
          </ac:graphicFrameMkLst>
        </pc:graphicFrameChg>
      </pc:sldChg>
      <pc:sldChg chg="del">
        <pc:chgData name="LALLI, Marek" userId="709f69ac-d1e1-4b76-9568-f1b42f00a5ca" providerId="ADAL" clId="{2DB3729F-DD88-4F61-9581-FDB5D36AAACF}" dt="2024-04-16T16:14:44.376" v="1537" actId="2696"/>
        <pc:sldMkLst>
          <pc:docMk/>
          <pc:sldMk cId="1769382587" sldId="370"/>
        </pc:sldMkLst>
      </pc:sldChg>
      <pc:sldChg chg="add del">
        <pc:chgData name="LALLI, Marek" userId="709f69ac-d1e1-4b76-9568-f1b42f00a5ca" providerId="ADAL" clId="{2DB3729F-DD88-4F61-9581-FDB5D36AAACF}" dt="2024-04-16T16:17:32.482" v="1539" actId="47"/>
        <pc:sldMkLst>
          <pc:docMk/>
          <pc:sldMk cId="1964462042" sldId="370"/>
        </pc:sldMkLst>
      </pc:sldChg>
      <pc:sldChg chg="delSp modSp mod modNotesTx">
        <pc:chgData name="LALLI, Marek" userId="709f69ac-d1e1-4b76-9568-f1b42f00a5ca" providerId="ADAL" clId="{2DB3729F-DD88-4F61-9581-FDB5D36AAACF}" dt="2024-04-16T14:37:45.924" v="51" actId="20577"/>
        <pc:sldMkLst>
          <pc:docMk/>
          <pc:sldMk cId="2144626589" sldId="374"/>
        </pc:sldMkLst>
        <pc:picChg chg="mod modCrop">
          <ac:chgData name="LALLI, Marek" userId="709f69ac-d1e1-4b76-9568-f1b42f00a5ca" providerId="ADAL" clId="{2DB3729F-DD88-4F61-9581-FDB5D36AAACF}" dt="2024-04-16T14:37:17.292" v="25" actId="732"/>
          <ac:picMkLst>
            <pc:docMk/>
            <pc:sldMk cId="2144626589" sldId="374"/>
            <ac:picMk id="5" creationId="{792CECBE-819A-1559-6DA8-190147D51753}"/>
          </ac:picMkLst>
        </pc:picChg>
        <pc:picChg chg="mod modCrop">
          <ac:chgData name="LALLI, Marek" userId="709f69ac-d1e1-4b76-9568-f1b42f00a5ca" providerId="ADAL" clId="{2DB3729F-DD88-4F61-9581-FDB5D36AAACF}" dt="2024-04-16T14:37:07.868" v="24" actId="732"/>
          <ac:picMkLst>
            <pc:docMk/>
            <pc:sldMk cId="2144626589" sldId="374"/>
            <ac:picMk id="13" creationId="{2F156201-4FBB-B4A2-303E-F5C98E3C7D9A}"/>
          </ac:picMkLst>
        </pc:picChg>
        <pc:cxnChg chg="del">
          <ac:chgData name="LALLI, Marek" userId="709f69ac-d1e1-4b76-9568-f1b42f00a5ca" providerId="ADAL" clId="{2DB3729F-DD88-4F61-9581-FDB5D36AAACF}" dt="2024-04-16T14:37:21.786" v="26" actId="478"/>
          <ac:cxnSpMkLst>
            <pc:docMk/>
            <pc:sldMk cId="2144626589" sldId="374"/>
            <ac:cxnSpMk id="10" creationId="{D73E9AC8-AA72-4D4A-73DF-EF6125648A17}"/>
          </ac:cxnSpMkLst>
        </pc:cxnChg>
        <pc:cxnChg chg="del">
          <ac:chgData name="LALLI, Marek" userId="709f69ac-d1e1-4b76-9568-f1b42f00a5ca" providerId="ADAL" clId="{2DB3729F-DD88-4F61-9581-FDB5D36AAACF}" dt="2024-04-16T14:37:21.786" v="26" actId="478"/>
          <ac:cxnSpMkLst>
            <pc:docMk/>
            <pc:sldMk cId="2144626589" sldId="374"/>
            <ac:cxnSpMk id="11" creationId="{97E8776B-A003-4825-0B3E-DC0BC39BA3D2}"/>
          </ac:cxnSpMkLst>
        </pc:cxnChg>
      </pc:sldChg>
      <pc:sldChg chg="modSp mod">
        <pc:chgData name="LALLI, Marek" userId="709f69ac-d1e1-4b76-9568-f1b42f00a5ca" providerId="ADAL" clId="{2DB3729F-DD88-4F61-9581-FDB5D36AAACF}" dt="2024-04-17T08:11:32.789" v="1619" actId="20577"/>
        <pc:sldMkLst>
          <pc:docMk/>
          <pc:sldMk cId="1241121603" sldId="380"/>
        </pc:sldMkLst>
        <pc:spChg chg="mod">
          <ac:chgData name="LALLI, Marek" userId="709f69ac-d1e1-4b76-9568-f1b42f00a5ca" providerId="ADAL" clId="{2DB3729F-DD88-4F61-9581-FDB5D36AAACF}" dt="2024-04-17T08:11:32.789" v="1619" actId="20577"/>
          <ac:spMkLst>
            <pc:docMk/>
            <pc:sldMk cId="1241121603" sldId="380"/>
            <ac:spMk id="5" creationId="{2459A38F-3BC6-4627-932A-7525BB94CD48}"/>
          </ac:spMkLst>
        </pc:spChg>
      </pc:sldChg>
      <pc:sldChg chg="add">
        <pc:chgData name="LALLI, Marek" userId="709f69ac-d1e1-4b76-9568-f1b42f00a5ca" providerId="ADAL" clId="{2DB3729F-DD88-4F61-9581-FDB5D36AAACF}" dt="2024-04-17T08:11:21.922" v="1614"/>
        <pc:sldMkLst>
          <pc:docMk/>
          <pc:sldMk cId="154437422" sldId="381"/>
        </pc:sldMkLst>
      </pc:sldChg>
      <pc:sldChg chg="del">
        <pc:chgData name="LALLI, Marek" userId="709f69ac-d1e1-4b76-9568-f1b42f00a5ca" providerId="ADAL" clId="{2DB3729F-DD88-4F61-9581-FDB5D36AAACF}" dt="2024-04-16T16:13:49.897" v="1514" actId="2696"/>
        <pc:sldMkLst>
          <pc:docMk/>
          <pc:sldMk cId="174820796" sldId="381"/>
        </pc:sldMkLst>
      </pc:sldChg>
      <pc:sldChg chg="add del">
        <pc:chgData name="LALLI, Marek" userId="709f69ac-d1e1-4b76-9568-f1b42f00a5ca" providerId="ADAL" clId="{2DB3729F-DD88-4F61-9581-FDB5D36AAACF}" dt="2024-04-17T08:11:08.993" v="1613" actId="2696"/>
        <pc:sldMkLst>
          <pc:docMk/>
          <pc:sldMk cId="481112856" sldId="381"/>
        </pc:sldMkLst>
      </pc:sldChg>
      <pc:sldChg chg="add">
        <pc:chgData name="LALLI, Marek" userId="709f69ac-d1e1-4b76-9568-f1b42f00a5ca" providerId="ADAL" clId="{2DB3729F-DD88-4F61-9581-FDB5D36AAACF}" dt="2024-04-17T08:11:21.922" v="1614"/>
        <pc:sldMkLst>
          <pc:docMk/>
          <pc:sldMk cId="285264453" sldId="382"/>
        </pc:sldMkLst>
      </pc:sldChg>
      <pc:sldChg chg="modSp del mod">
        <pc:chgData name="LALLI, Marek" userId="709f69ac-d1e1-4b76-9568-f1b42f00a5ca" providerId="ADAL" clId="{2DB3729F-DD88-4F61-9581-FDB5D36AAACF}" dt="2024-04-16T16:13:49.897" v="1514" actId="2696"/>
        <pc:sldMkLst>
          <pc:docMk/>
          <pc:sldMk cId="2456569091" sldId="382"/>
        </pc:sldMkLst>
        <pc:spChg chg="mod">
          <ac:chgData name="LALLI, Marek" userId="709f69ac-d1e1-4b76-9568-f1b42f00a5ca" providerId="ADAL" clId="{2DB3729F-DD88-4F61-9581-FDB5D36AAACF}" dt="2024-04-16T16:02:17.191" v="1505" actId="6549"/>
          <ac:spMkLst>
            <pc:docMk/>
            <pc:sldMk cId="2456569091" sldId="382"/>
            <ac:spMk id="5" creationId="{2459A38F-3BC6-4627-932A-7525BB94CD48}"/>
          </ac:spMkLst>
        </pc:spChg>
      </pc:sldChg>
      <pc:sldChg chg="add del">
        <pc:chgData name="LALLI, Marek" userId="709f69ac-d1e1-4b76-9568-f1b42f00a5ca" providerId="ADAL" clId="{2DB3729F-DD88-4F61-9581-FDB5D36AAACF}" dt="2024-04-17T08:11:08.993" v="1613" actId="2696"/>
        <pc:sldMkLst>
          <pc:docMk/>
          <pc:sldMk cId="2462476644" sldId="382"/>
        </pc:sldMkLst>
      </pc:sldChg>
      <pc:sldChg chg="add del">
        <pc:chgData name="LALLI, Marek" userId="709f69ac-d1e1-4b76-9568-f1b42f00a5ca" providerId="ADAL" clId="{2DB3729F-DD88-4F61-9581-FDB5D36AAACF}" dt="2024-04-17T08:11:08.993" v="1613" actId="2696"/>
        <pc:sldMkLst>
          <pc:docMk/>
          <pc:sldMk cId="563356032" sldId="383"/>
        </pc:sldMkLst>
      </pc:sldChg>
      <pc:sldChg chg="add">
        <pc:chgData name="LALLI, Marek" userId="709f69ac-d1e1-4b76-9568-f1b42f00a5ca" providerId="ADAL" clId="{2DB3729F-DD88-4F61-9581-FDB5D36AAACF}" dt="2024-04-17T08:11:21.922" v="1614"/>
        <pc:sldMkLst>
          <pc:docMk/>
          <pc:sldMk cId="2029266049" sldId="383"/>
        </pc:sldMkLst>
      </pc:sldChg>
      <pc:sldChg chg="del">
        <pc:chgData name="LALLI, Marek" userId="709f69ac-d1e1-4b76-9568-f1b42f00a5ca" providerId="ADAL" clId="{2DB3729F-DD88-4F61-9581-FDB5D36AAACF}" dt="2024-04-16T16:13:49.897" v="1514" actId="2696"/>
        <pc:sldMkLst>
          <pc:docMk/>
          <pc:sldMk cId="2865881877" sldId="383"/>
        </pc:sldMkLst>
      </pc:sldChg>
      <pc:sldChg chg="modSp mod modNotesTx">
        <pc:chgData name="LALLI, Marek" userId="709f69ac-d1e1-4b76-9568-f1b42f00a5ca" providerId="ADAL" clId="{2DB3729F-DD88-4F61-9581-FDB5D36AAACF}" dt="2024-04-17T11:05:01.379" v="1637" actId="20577"/>
        <pc:sldMkLst>
          <pc:docMk/>
          <pc:sldMk cId="3080820446" sldId="384"/>
        </pc:sldMkLst>
        <pc:spChg chg="mod">
          <ac:chgData name="LALLI, Marek" userId="709f69ac-d1e1-4b76-9568-f1b42f00a5ca" providerId="ADAL" clId="{2DB3729F-DD88-4F61-9581-FDB5D36AAACF}" dt="2024-04-16T15:20:11.065" v="360" actId="12"/>
          <ac:spMkLst>
            <pc:docMk/>
            <pc:sldMk cId="3080820446" sldId="384"/>
            <ac:spMk id="5" creationId="{2459A38F-3BC6-4627-932A-7525BB94CD48}"/>
          </ac:spMkLst>
        </pc:spChg>
      </pc:sldChg>
      <pc:sldChg chg="modSp mod">
        <pc:chgData name="LALLI, Marek" userId="709f69ac-d1e1-4b76-9568-f1b42f00a5ca" providerId="ADAL" clId="{2DB3729F-DD88-4F61-9581-FDB5D36AAACF}" dt="2024-04-16T15:50:11.590" v="1188" actId="1076"/>
        <pc:sldMkLst>
          <pc:docMk/>
          <pc:sldMk cId="1738261880" sldId="388"/>
        </pc:sldMkLst>
        <pc:spChg chg="mod">
          <ac:chgData name="LALLI, Marek" userId="709f69ac-d1e1-4b76-9568-f1b42f00a5ca" providerId="ADAL" clId="{2DB3729F-DD88-4F61-9581-FDB5D36AAACF}" dt="2024-04-16T15:50:11.590" v="1188" actId="1076"/>
          <ac:spMkLst>
            <pc:docMk/>
            <pc:sldMk cId="1738261880" sldId="388"/>
            <ac:spMk id="5" creationId="{2459A38F-3BC6-4627-932A-7525BB94CD48}"/>
          </ac:spMkLst>
        </pc:spChg>
        <pc:picChg chg="mod">
          <ac:chgData name="LALLI, Marek" userId="709f69ac-d1e1-4b76-9568-f1b42f00a5ca" providerId="ADAL" clId="{2DB3729F-DD88-4F61-9581-FDB5D36AAACF}" dt="2024-04-16T15:50:06.050" v="1187" actId="1076"/>
          <ac:picMkLst>
            <pc:docMk/>
            <pc:sldMk cId="1738261880" sldId="388"/>
            <ac:picMk id="2" creationId="{6AAB1E55-9C8B-7438-885A-E286EE832756}"/>
          </ac:picMkLst>
        </pc:picChg>
        <pc:picChg chg="mod">
          <ac:chgData name="LALLI, Marek" userId="709f69ac-d1e1-4b76-9568-f1b42f00a5ca" providerId="ADAL" clId="{2DB3729F-DD88-4F61-9581-FDB5D36AAACF}" dt="2024-04-16T15:50:06.050" v="1187" actId="1076"/>
          <ac:picMkLst>
            <pc:docMk/>
            <pc:sldMk cId="1738261880" sldId="388"/>
            <ac:picMk id="3" creationId="{4DD5B4C0-6175-ACE7-CE62-BE11D881DD21}"/>
          </ac:picMkLst>
        </pc:picChg>
      </pc:sldChg>
      <pc:sldChg chg="del">
        <pc:chgData name="LALLI, Marek" userId="709f69ac-d1e1-4b76-9568-f1b42f00a5ca" providerId="ADAL" clId="{2DB3729F-DD88-4F61-9581-FDB5D36AAACF}" dt="2024-04-16T15:50:30.937" v="1189" actId="47"/>
        <pc:sldMkLst>
          <pc:docMk/>
          <pc:sldMk cId="2171774431" sldId="391"/>
        </pc:sldMkLst>
      </pc:sldChg>
      <pc:sldChg chg="addSp modSp add mod modNotesTx">
        <pc:chgData name="LALLI, Marek" userId="709f69ac-d1e1-4b76-9568-f1b42f00a5ca" providerId="ADAL" clId="{2DB3729F-DD88-4F61-9581-FDB5D36AAACF}" dt="2024-04-17T11:05:20.573" v="1696" actId="20577"/>
        <pc:sldMkLst>
          <pc:docMk/>
          <pc:sldMk cId="1078221768" sldId="392"/>
        </pc:sldMkLst>
        <pc:spChg chg="add mod">
          <ac:chgData name="LALLI, Marek" userId="709f69ac-d1e1-4b76-9568-f1b42f00a5ca" providerId="ADAL" clId="{2DB3729F-DD88-4F61-9581-FDB5D36AAACF}" dt="2024-04-17T10:05:52.723" v="1635" actId="20577"/>
          <ac:spMkLst>
            <pc:docMk/>
            <pc:sldMk cId="1078221768" sldId="392"/>
            <ac:spMk id="3" creationId="{80309422-CED4-3DF2-212B-B88E1AA09416}"/>
          </ac:spMkLst>
        </pc:spChg>
        <pc:spChg chg="mod">
          <ac:chgData name="LALLI, Marek" userId="709f69ac-d1e1-4b76-9568-f1b42f00a5ca" providerId="ADAL" clId="{2DB3729F-DD88-4F61-9581-FDB5D36AAACF}" dt="2024-04-16T15:20:39.651" v="401" actId="255"/>
          <ac:spMkLst>
            <pc:docMk/>
            <pc:sldMk cId="1078221768" sldId="392"/>
            <ac:spMk id="5" creationId="{2459A38F-3BC6-4627-932A-7525BB94CD48}"/>
          </ac:spMkLst>
        </pc:spChg>
        <pc:graphicFrameChg chg="add mod">
          <ac:chgData name="LALLI, Marek" userId="709f69ac-d1e1-4b76-9568-f1b42f00a5ca" providerId="ADAL" clId="{2DB3729F-DD88-4F61-9581-FDB5D36AAACF}" dt="2024-04-16T15:20:47.257" v="402"/>
          <ac:graphicFrameMkLst>
            <pc:docMk/>
            <pc:sldMk cId="1078221768" sldId="392"/>
            <ac:graphicFrameMk id="2" creationId="{0897CFDB-7B70-2BA9-8E62-F65BE59C7BC6}"/>
          </ac:graphicFrameMkLst>
        </pc:graphicFrameChg>
      </pc:sldChg>
      <pc:sldChg chg="addSp delSp modSp add mod modAnim modNotesTx">
        <pc:chgData name="LALLI, Marek" userId="709f69ac-d1e1-4b76-9568-f1b42f00a5ca" providerId="ADAL" clId="{2DB3729F-DD88-4F61-9581-FDB5D36AAACF}" dt="2024-04-16T15:31:50.268" v="1009" actId="1076"/>
        <pc:sldMkLst>
          <pc:docMk/>
          <pc:sldMk cId="346552653" sldId="393"/>
        </pc:sldMkLst>
        <pc:spChg chg="add mod">
          <ac:chgData name="LALLI, Marek" userId="709f69ac-d1e1-4b76-9568-f1b42f00a5ca" providerId="ADAL" clId="{2DB3729F-DD88-4F61-9581-FDB5D36AAACF}" dt="2024-04-16T15:31:31.454" v="1001" actId="1076"/>
          <ac:spMkLst>
            <pc:docMk/>
            <pc:sldMk cId="346552653" sldId="393"/>
            <ac:spMk id="4" creationId="{C6D9BB61-F60E-1193-41E5-75DECF64D838}"/>
          </ac:spMkLst>
        </pc:spChg>
        <pc:spChg chg="mod">
          <ac:chgData name="LALLI, Marek" userId="709f69ac-d1e1-4b76-9568-f1b42f00a5ca" providerId="ADAL" clId="{2DB3729F-DD88-4F61-9581-FDB5D36AAACF}" dt="2024-04-16T15:21:17.833" v="449" actId="20577"/>
          <ac:spMkLst>
            <pc:docMk/>
            <pc:sldMk cId="346552653" sldId="393"/>
            <ac:spMk id="5" creationId="{2459A38F-3BC6-4627-932A-7525BB94CD48}"/>
          </ac:spMkLst>
        </pc:spChg>
        <pc:spChg chg="add mod">
          <ac:chgData name="LALLI, Marek" userId="709f69ac-d1e1-4b76-9568-f1b42f00a5ca" providerId="ADAL" clId="{2DB3729F-DD88-4F61-9581-FDB5D36AAACF}" dt="2024-04-16T15:31:50.268" v="1009" actId="1076"/>
          <ac:spMkLst>
            <pc:docMk/>
            <pc:sldMk cId="346552653" sldId="393"/>
            <ac:spMk id="6" creationId="{BEAE2AEF-10C1-8ECF-C9C3-27F046668F58}"/>
          </ac:spMkLst>
        </pc:spChg>
        <pc:graphicFrameChg chg="del">
          <ac:chgData name="LALLI, Marek" userId="709f69ac-d1e1-4b76-9568-f1b42f00a5ca" providerId="ADAL" clId="{2DB3729F-DD88-4F61-9581-FDB5D36AAACF}" dt="2024-04-16T15:21:25.075" v="450" actId="478"/>
          <ac:graphicFrameMkLst>
            <pc:docMk/>
            <pc:sldMk cId="346552653" sldId="393"/>
            <ac:graphicFrameMk id="2" creationId="{0897CFDB-7B70-2BA9-8E62-F65BE59C7BC6}"/>
          </ac:graphicFrameMkLst>
        </pc:graphicFrameChg>
        <pc:graphicFrameChg chg="add mod">
          <ac:chgData name="LALLI, Marek" userId="709f69ac-d1e1-4b76-9568-f1b42f00a5ca" providerId="ADAL" clId="{2DB3729F-DD88-4F61-9581-FDB5D36AAACF}" dt="2024-04-16T15:31:31.454" v="1001" actId="1076"/>
          <ac:graphicFrameMkLst>
            <pc:docMk/>
            <pc:sldMk cId="346552653" sldId="393"/>
            <ac:graphicFrameMk id="3" creationId="{F8B50692-6B3A-9213-DA89-0892CB1C4CA4}"/>
          </ac:graphicFrameMkLst>
        </pc:graphicFrameChg>
      </pc:sldChg>
      <pc:sldChg chg="addSp delSp modSp add mod modAnim modNotesTx">
        <pc:chgData name="LALLI, Marek" userId="709f69ac-d1e1-4b76-9568-f1b42f00a5ca" providerId="ADAL" clId="{2DB3729F-DD88-4F61-9581-FDB5D36AAACF}" dt="2024-04-16T15:32:08.386" v="1013" actId="14100"/>
        <pc:sldMkLst>
          <pc:docMk/>
          <pc:sldMk cId="2963747131" sldId="394"/>
        </pc:sldMkLst>
        <pc:spChg chg="del">
          <ac:chgData name="LALLI, Marek" userId="709f69ac-d1e1-4b76-9568-f1b42f00a5ca" providerId="ADAL" clId="{2DB3729F-DD88-4F61-9581-FDB5D36AAACF}" dt="2024-04-16T15:23:11.898" v="568" actId="478"/>
          <ac:spMkLst>
            <pc:docMk/>
            <pc:sldMk cId="2963747131" sldId="394"/>
            <ac:spMk id="4" creationId="{C6D9BB61-F60E-1193-41E5-75DECF64D838}"/>
          </ac:spMkLst>
        </pc:spChg>
        <pc:spChg chg="mod">
          <ac:chgData name="LALLI, Marek" userId="709f69ac-d1e1-4b76-9568-f1b42f00a5ca" providerId="ADAL" clId="{2DB3729F-DD88-4F61-9581-FDB5D36AAACF}" dt="2024-04-16T15:32:08.386" v="1013" actId="14100"/>
          <ac:spMkLst>
            <pc:docMk/>
            <pc:sldMk cId="2963747131" sldId="394"/>
            <ac:spMk id="5" creationId="{2459A38F-3BC6-4627-932A-7525BB94CD48}"/>
          </ac:spMkLst>
        </pc:spChg>
        <pc:spChg chg="add mod">
          <ac:chgData name="LALLI, Marek" userId="709f69ac-d1e1-4b76-9568-f1b42f00a5ca" providerId="ADAL" clId="{2DB3729F-DD88-4F61-9581-FDB5D36AAACF}" dt="2024-04-16T15:32:06.141" v="1012" actId="14100"/>
          <ac:spMkLst>
            <pc:docMk/>
            <pc:sldMk cId="2963747131" sldId="394"/>
            <ac:spMk id="6" creationId="{C0E893C3-6CB9-CD82-7EBE-DFA59526F0F4}"/>
          </ac:spMkLst>
        </pc:spChg>
        <pc:graphicFrameChg chg="add mod">
          <ac:chgData name="LALLI, Marek" userId="709f69ac-d1e1-4b76-9568-f1b42f00a5ca" providerId="ADAL" clId="{2DB3729F-DD88-4F61-9581-FDB5D36AAACF}" dt="2024-04-16T15:23:20.405" v="569"/>
          <ac:graphicFrameMkLst>
            <pc:docMk/>
            <pc:sldMk cId="2963747131" sldId="394"/>
            <ac:graphicFrameMk id="2" creationId="{B72231F5-072E-5981-8D9C-2C9EBAD5366D}"/>
          </ac:graphicFrameMkLst>
        </pc:graphicFrameChg>
        <pc:graphicFrameChg chg="del">
          <ac:chgData name="LALLI, Marek" userId="709f69ac-d1e1-4b76-9568-f1b42f00a5ca" providerId="ADAL" clId="{2DB3729F-DD88-4F61-9581-FDB5D36AAACF}" dt="2024-04-16T15:23:11.898" v="568" actId="478"/>
          <ac:graphicFrameMkLst>
            <pc:docMk/>
            <pc:sldMk cId="2963747131" sldId="394"/>
            <ac:graphicFrameMk id="3" creationId="{F8B50692-6B3A-9213-DA89-0892CB1C4CA4}"/>
          </ac:graphicFrameMkLst>
        </pc:graphicFrameChg>
      </pc:sldChg>
      <pc:sldChg chg="addSp delSp modSp add mod modAnim">
        <pc:chgData name="LALLI, Marek" userId="709f69ac-d1e1-4b76-9568-f1b42f00a5ca" providerId="ADAL" clId="{2DB3729F-DD88-4F61-9581-FDB5D36AAACF}" dt="2024-04-16T15:32:15.741" v="1015" actId="1076"/>
        <pc:sldMkLst>
          <pc:docMk/>
          <pc:sldMk cId="1937815708" sldId="395"/>
        </pc:sldMkLst>
        <pc:spChg chg="add mod">
          <ac:chgData name="LALLI, Marek" userId="709f69ac-d1e1-4b76-9568-f1b42f00a5ca" providerId="ADAL" clId="{2DB3729F-DD88-4F61-9581-FDB5D36AAACF}" dt="2024-04-16T15:27:35.254" v="893"/>
          <ac:spMkLst>
            <pc:docMk/>
            <pc:sldMk cId="1937815708" sldId="395"/>
            <ac:spMk id="4" creationId="{67790BF2-8F46-2C4A-5F12-68890798CD89}"/>
          </ac:spMkLst>
        </pc:spChg>
        <pc:spChg chg="mod">
          <ac:chgData name="LALLI, Marek" userId="709f69ac-d1e1-4b76-9568-f1b42f00a5ca" providerId="ADAL" clId="{2DB3729F-DD88-4F61-9581-FDB5D36AAACF}" dt="2024-04-16T15:32:13.180" v="1014" actId="14100"/>
          <ac:spMkLst>
            <pc:docMk/>
            <pc:sldMk cId="1937815708" sldId="395"/>
            <ac:spMk id="5" creationId="{2459A38F-3BC6-4627-932A-7525BB94CD48}"/>
          </ac:spMkLst>
        </pc:spChg>
        <pc:spChg chg="mod">
          <ac:chgData name="LALLI, Marek" userId="709f69ac-d1e1-4b76-9568-f1b42f00a5ca" providerId="ADAL" clId="{2DB3729F-DD88-4F61-9581-FDB5D36AAACF}" dt="2024-04-16T15:32:15.741" v="1015" actId="1076"/>
          <ac:spMkLst>
            <pc:docMk/>
            <pc:sldMk cId="1937815708" sldId="395"/>
            <ac:spMk id="6" creationId="{C0E893C3-6CB9-CD82-7EBE-DFA59526F0F4}"/>
          </ac:spMkLst>
        </pc:spChg>
        <pc:graphicFrameChg chg="del">
          <ac:chgData name="LALLI, Marek" userId="709f69ac-d1e1-4b76-9568-f1b42f00a5ca" providerId="ADAL" clId="{2DB3729F-DD88-4F61-9581-FDB5D36AAACF}" dt="2024-04-16T15:27:28.539" v="892" actId="478"/>
          <ac:graphicFrameMkLst>
            <pc:docMk/>
            <pc:sldMk cId="1937815708" sldId="395"/>
            <ac:graphicFrameMk id="2" creationId="{B72231F5-072E-5981-8D9C-2C9EBAD5366D}"/>
          </ac:graphicFrameMkLst>
        </pc:graphicFrameChg>
        <pc:graphicFrameChg chg="add mod">
          <ac:chgData name="LALLI, Marek" userId="709f69ac-d1e1-4b76-9568-f1b42f00a5ca" providerId="ADAL" clId="{2DB3729F-DD88-4F61-9581-FDB5D36AAACF}" dt="2024-04-16T15:27:35.254" v="893"/>
          <ac:graphicFrameMkLst>
            <pc:docMk/>
            <pc:sldMk cId="1937815708" sldId="395"/>
            <ac:graphicFrameMk id="3" creationId="{714F501A-B973-7762-80B3-1369B7F8B403}"/>
          </ac:graphicFrameMkLst>
        </pc:graphicFrameChg>
      </pc:sldChg>
      <pc:sldChg chg="addSp delSp modSp add mod">
        <pc:chgData name="LALLI, Marek" userId="709f69ac-d1e1-4b76-9568-f1b42f00a5ca" providerId="ADAL" clId="{2DB3729F-DD88-4F61-9581-FDB5D36AAACF}" dt="2024-04-16T15:31:03.605" v="993" actId="14100"/>
        <pc:sldMkLst>
          <pc:docMk/>
          <pc:sldMk cId="2335677953" sldId="396"/>
        </pc:sldMkLst>
        <pc:spChg chg="del">
          <ac:chgData name="LALLI, Marek" userId="709f69ac-d1e1-4b76-9568-f1b42f00a5ca" providerId="ADAL" clId="{2DB3729F-DD88-4F61-9581-FDB5D36AAACF}" dt="2024-04-16T15:28:10.091" v="897" actId="478"/>
          <ac:spMkLst>
            <pc:docMk/>
            <pc:sldMk cId="2335677953" sldId="396"/>
            <ac:spMk id="4" creationId="{67790BF2-8F46-2C4A-5F12-68890798CD89}"/>
          </ac:spMkLst>
        </pc:spChg>
        <pc:spChg chg="mod">
          <ac:chgData name="LALLI, Marek" userId="709f69ac-d1e1-4b76-9568-f1b42f00a5ca" providerId="ADAL" clId="{2DB3729F-DD88-4F61-9581-FDB5D36AAACF}" dt="2024-04-16T15:31:03.605" v="993" actId="14100"/>
          <ac:spMkLst>
            <pc:docMk/>
            <pc:sldMk cId="2335677953" sldId="396"/>
            <ac:spMk id="5" creationId="{2459A38F-3BC6-4627-932A-7525BB94CD48}"/>
          </ac:spMkLst>
        </pc:spChg>
        <pc:spChg chg="mod">
          <ac:chgData name="LALLI, Marek" userId="709f69ac-d1e1-4b76-9568-f1b42f00a5ca" providerId="ADAL" clId="{2DB3729F-DD88-4F61-9581-FDB5D36AAACF}" dt="2024-04-16T15:31:00.585" v="992" actId="1076"/>
          <ac:spMkLst>
            <pc:docMk/>
            <pc:sldMk cId="2335677953" sldId="396"/>
            <ac:spMk id="6" creationId="{C0E893C3-6CB9-CD82-7EBE-DFA59526F0F4}"/>
          </ac:spMkLst>
        </pc:spChg>
        <pc:graphicFrameChg chg="add mod modGraphic">
          <ac:chgData name="LALLI, Marek" userId="709f69ac-d1e1-4b76-9568-f1b42f00a5ca" providerId="ADAL" clId="{2DB3729F-DD88-4F61-9581-FDB5D36AAACF}" dt="2024-04-16T15:29:01.666" v="912" actId="14100"/>
          <ac:graphicFrameMkLst>
            <pc:docMk/>
            <pc:sldMk cId="2335677953" sldId="396"/>
            <ac:graphicFrameMk id="2" creationId="{5A3D4453-D425-125A-CDB8-18844E5D5B2C}"/>
          </ac:graphicFrameMkLst>
        </pc:graphicFrameChg>
        <pc:graphicFrameChg chg="del">
          <ac:chgData name="LALLI, Marek" userId="709f69ac-d1e1-4b76-9568-f1b42f00a5ca" providerId="ADAL" clId="{2DB3729F-DD88-4F61-9581-FDB5D36AAACF}" dt="2024-04-16T15:28:10.091" v="897" actId="478"/>
          <ac:graphicFrameMkLst>
            <pc:docMk/>
            <pc:sldMk cId="2335677953" sldId="396"/>
            <ac:graphicFrameMk id="3" creationId="{714F501A-B973-7762-80B3-1369B7F8B403}"/>
          </ac:graphicFrameMkLst>
        </pc:graphicFrameChg>
      </pc:sldChg>
      <pc:sldChg chg="addSp delSp modSp add mod">
        <pc:chgData name="LALLI, Marek" userId="709f69ac-d1e1-4b76-9568-f1b42f00a5ca" providerId="ADAL" clId="{2DB3729F-DD88-4F61-9581-FDB5D36AAACF}" dt="2024-04-16T15:34:58.117" v="1027" actId="478"/>
        <pc:sldMkLst>
          <pc:docMk/>
          <pc:sldMk cId="3860450546" sldId="397"/>
        </pc:sldMkLst>
        <pc:spChg chg="mod">
          <ac:chgData name="LALLI, Marek" userId="709f69ac-d1e1-4b76-9568-f1b42f00a5ca" providerId="ADAL" clId="{2DB3729F-DD88-4F61-9581-FDB5D36AAACF}" dt="2024-04-16T15:34:39.411" v="1025" actId="14100"/>
          <ac:spMkLst>
            <pc:docMk/>
            <pc:sldMk cId="3860450546" sldId="397"/>
            <ac:spMk id="5" creationId="{2459A38F-3BC6-4627-932A-7525BB94CD48}"/>
          </ac:spMkLst>
        </pc:spChg>
        <pc:spChg chg="mod">
          <ac:chgData name="LALLI, Marek" userId="709f69ac-d1e1-4b76-9568-f1b42f00a5ca" providerId="ADAL" clId="{2DB3729F-DD88-4F61-9581-FDB5D36AAACF}" dt="2024-04-16T15:30:46.863" v="991" actId="1076"/>
          <ac:spMkLst>
            <pc:docMk/>
            <pc:sldMk cId="3860450546" sldId="397"/>
            <ac:spMk id="6" creationId="{C0E893C3-6CB9-CD82-7EBE-DFA59526F0F4}"/>
          </ac:spMkLst>
        </pc:spChg>
        <pc:spChg chg="add del">
          <ac:chgData name="LALLI, Marek" userId="709f69ac-d1e1-4b76-9568-f1b42f00a5ca" providerId="ADAL" clId="{2DB3729F-DD88-4F61-9581-FDB5D36AAACF}" dt="2024-04-16T15:34:58.117" v="1027" actId="478"/>
          <ac:spMkLst>
            <pc:docMk/>
            <pc:sldMk cId="3860450546" sldId="397"/>
            <ac:spMk id="7" creationId="{7BD7A33B-A1CC-F5F1-F9E5-19DD6C304148}"/>
          </ac:spMkLst>
        </pc:spChg>
        <pc:graphicFrameChg chg="del">
          <ac:chgData name="LALLI, Marek" userId="709f69ac-d1e1-4b76-9568-f1b42f00a5ca" providerId="ADAL" clId="{2DB3729F-DD88-4F61-9581-FDB5D36AAACF}" dt="2024-04-16T15:29:27.432" v="921" actId="478"/>
          <ac:graphicFrameMkLst>
            <pc:docMk/>
            <pc:sldMk cId="3860450546" sldId="397"/>
            <ac:graphicFrameMk id="2" creationId="{5A3D4453-D425-125A-CDB8-18844E5D5B2C}"/>
          </ac:graphicFrameMkLst>
        </pc:graphicFrameChg>
        <pc:graphicFrameChg chg="add mod ord">
          <ac:chgData name="LALLI, Marek" userId="709f69ac-d1e1-4b76-9568-f1b42f00a5ca" providerId="ADAL" clId="{2DB3729F-DD88-4F61-9581-FDB5D36AAACF}" dt="2024-04-16T15:30:38.167" v="990" actId="167"/>
          <ac:graphicFrameMkLst>
            <pc:docMk/>
            <pc:sldMk cId="3860450546" sldId="397"/>
            <ac:graphicFrameMk id="3" creationId="{A09EA948-E822-6DFB-4C36-E8F3BF41DA7D}"/>
          </ac:graphicFrameMkLst>
        </pc:graphicFrameChg>
      </pc:sldChg>
      <pc:sldChg chg="add ord modNotesTx">
        <pc:chgData name="LALLI, Marek" userId="709f69ac-d1e1-4b76-9568-f1b42f00a5ca" providerId="ADAL" clId="{2DB3729F-DD88-4F61-9581-FDB5D36AAACF}" dt="2024-04-16T15:34:09.397" v="1019"/>
        <pc:sldMkLst>
          <pc:docMk/>
          <pc:sldMk cId="680215047" sldId="398"/>
        </pc:sldMkLst>
      </pc:sldChg>
      <pc:sldChg chg="addSp delSp modSp add mod">
        <pc:chgData name="LALLI, Marek" userId="709f69ac-d1e1-4b76-9568-f1b42f00a5ca" providerId="ADAL" clId="{2DB3729F-DD88-4F61-9581-FDB5D36AAACF}" dt="2024-04-16T15:43:07.725" v="1185"/>
        <pc:sldMkLst>
          <pc:docMk/>
          <pc:sldMk cId="1964453705" sldId="399"/>
        </pc:sldMkLst>
        <pc:spChg chg="mod">
          <ac:chgData name="LALLI, Marek" userId="709f69ac-d1e1-4b76-9568-f1b42f00a5ca" providerId="ADAL" clId="{2DB3729F-DD88-4F61-9581-FDB5D36AAACF}" dt="2024-04-16T15:36:26.185" v="1088" actId="20577"/>
          <ac:spMkLst>
            <pc:docMk/>
            <pc:sldMk cId="1964453705" sldId="399"/>
            <ac:spMk id="5" creationId="{2459A38F-3BC6-4627-932A-7525BB94CD48}"/>
          </ac:spMkLst>
        </pc:spChg>
        <pc:spChg chg="del mod">
          <ac:chgData name="LALLI, Marek" userId="709f69ac-d1e1-4b76-9568-f1b42f00a5ca" providerId="ADAL" clId="{2DB3729F-DD88-4F61-9581-FDB5D36AAACF}" dt="2024-04-16T15:43:07.184" v="1184" actId="478"/>
          <ac:spMkLst>
            <pc:docMk/>
            <pc:sldMk cId="1964453705" sldId="399"/>
            <ac:spMk id="6" creationId="{C0E893C3-6CB9-CD82-7EBE-DFA59526F0F4}"/>
          </ac:spMkLst>
        </pc:spChg>
        <pc:spChg chg="add mod">
          <ac:chgData name="LALLI, Marek" userId="709f69ac-d1e1-4b76-9568-f1b42f00a5ca" providerId="ADAL" clId="{2DB3729F-DD88-4F61-9581-FDB5D36AAACF}" dt="2024-04-16T15:43:07.725" v="1185"/>
          <ac:spMkLst>
            <pc:docMk/>
            <pc:sldMk cId="1964453705" sldId="399"/>
            <ac:spMk id="7" creationId="{F86F45D8-B7B9-100B-35C6-55F11378D382}"/>
          </ac:spMkLst>
        </pc:spChg>
        <pc:graphicFrameChg chg="add mod">
          <ac:chgData name="LALLI, Marek" userId="709f69ac-d1e1-4b76-9568-f1b42f00a5ca" providerId="ADAL" clId="{2DB3729F-DD88-4F61-9581-FDB5D36AAACF}" dt="2024-04-16T15:36:43.948" v="1098"/>
          <ac:graphicFrameMkLst>
            <pc:docMk/>
            <pc:sldMk cId="1964453705" sldId="399"/>
            <ac:graphicFrameMk id="2" creationId="{47DE367C-5D7F-1617-0F69-4662EAF170AD}"/>
          </ac:graphicFrameMkLst>
        </pc:graphicFrameChg>
        <pc:graphicFrameChg chg="del">
          <ac:chgData name="LALLI, Marek" userId="709f69ac-d1e1-4b76-9568-f1b42f00a5ca" providerId="ADAL" clId="{2DB3729F-DD88-4F61-9581-FDB5D36AAACF}" dt="2024-04-16T15:35:19.654" v="1029" actId="478"/>
          <ac:graphicFrameMkLst>
            <pc:docMk/>
            <pc:sldMk cId="1964453705" sldId="399"/>
            <ac:graphicFrameMk id="3" creationId="{A09EA948-E822-6DFB-4C36-E8F3BF41DA7D}"/>
          </ac:graphicFrameMkLst>
        </pc:graphicFrameChg>
        <pc:graphicFrameChg chg="add mod">
          <ac:chgData name="LALLI, Marek" userId="709f69ac-d1e1-4b76-9568-f1b42f00a5ca" providerId="ADAL" clId="{2DB3729F-DD88-4F61-9581-FDB5D36AAACF}" dt="2024-04-16T15:36:43.948" v="1098"/>
          <ac:graphicFrameMkLst>
            <pc:docMk/>
            <pc:sldMk cId="1964453705" sldId="399"/>
            <ac:graphicFrameMk id="4" creationId="{50A638CD-921B-E29C-A14E-03C4A59D624C}"/>
          </ac:graphicFrameMkLst>
        </pc:graphicFrameChg>
      </pc:sldChg>
      <pc:sldChg chg="addSp delSp modSp add mod">
        <pc:chgData name="LALLI, Marek" userId="709f69ac-d1e1-4b76-9568-f1b42f00a5ca" providerId="ADAL" clId="{2DB3729F-DD88-4F61-9581-FDB5D36AAACF}" dt="2024-04-16T15:43:00.502" v="1182" actId="113"/>
        <pc:sldMkLst>
          <pc:docMk/>
          <pc:sldMk cId="914203903" sldId="400"/>
        </pc:sldMkLst>
        <pc:spChg chg="mod">
          <ac:chgData name="LALLI, Marek" userId="709f69ac-d1e1-4b76-9568-f1b42f00a5ca" providerId="ADAL" clId="{2DB3729F-DD88-4F61-9581-FDB5D36AAACF}" dt="2024-04-16T15:37:05.282" v="1150" actId="20577"/>
          <ac:spMkLst>
            <pc:docMk/>
            <pc:sldMk cId="914203903" sldId="400"/>
            <ac:spMk id="5" creationId="{2459A38F-3BC6-4627-932A-7525BB94CD48}"/>
          </ac:spMkLst>
        </pc:spChg>
        <pc:spChg chg="mod">
          <ac:chgData name="LALLI, Marek" userId="709f69ac-d1e1-4b76-9568-f1b42f00a5ca" providerId="ADAL" clId="{2DB3729F-DD88-4F61-9581-FDB5D36AAACF}" dt="2024-04-16T15:43:00.502" v="1182" actId="113"/>
          <ac:spMkLst>
            <pc:docMk/>
            <pc:sldMk cId="914203903" sldId="400"/>
            <ac:spMk id="6" creationId="{C0E893C3-6CB9-CD82-7EBE-DFA59526F0F4}"/>
          </ac:spMkLst>
        </pc:spChg>
        <pc:graphicFrameChg chg="del">
          <ac:chgData name="LALLI, Marek" userId="709f69ac-d1e1-4b76-9568-f1b42f00a5ca" providerId="ADAL" clId="{2DB3729F-DD88-4F61-9581-FDB5D36AAACF}" dt="2024-04-16T15:37:09.119" v="1151" actId="478"/>
          <ac:graphicFrameMkLst>
            <pc:docMk/>
            <pc:sldMk cId="914203903" sldId="400"/>
            <ac:graphicFrameMk id="2" creationId="{47DE367C-5D7F-1617-0F69-4662EAF170AD}"/>
          </ac:graphicFrameMkLst>
        </pc:graphicFrameChg>
        <pc:graphicFrameChg chg="add mod">
          <ac:chgData name="LALLI, Marek" userId="709f69ac-d1e1-4b76-9568-f1b42f00a5ca" providerId="ADAL" clId="{2DB3729F-DD88-4F61-9581-FDB5D36AAACF}" dt="2024-04-16T15:37:13.375" v="1152"/>
          <ac:graphicFrameMkLst>
            <pc:docMk/>
            <pc:sldMk cId="914203903" sldId="400"/>
            <ac:graphicFrameMk id="3" creationId="{3E799894-BB19-ABE5-9B5B-27B7D4041D01}"/>
          </ac:graphicFrameMkLst>
        </pc:graphicFrameChg>
        <pc:graphicFrameChg chg="del">
          <ac:chgData name="LALLI, Marek" userId="709f69ac-d1e1-4b76-9568-f1b42f00a5ca" providerId="ADAL" clId="{2DB3729F-DD88-4F61-9581-FDB5D36AAACF}" dt="2024-04-16T15:37:09.119" v="1151" actId="478"/>
          <ac:graphicFrameMkLst>
            <pc:docMk/>
            <pc:sldMk cId="914203903" sldId="400"/>
            <ac:graphicFrameMk id="4" creationId="{50A638CD-921B-E29C-A14E-03C4A59D624C}"/>
          </ac:graphicFrameMkLst>
        </pc:graphicFrameChg>
      </pc:sldChg>
      <pc:sldChg chg="add">
        <pc:chgData name="LALLI, Marek" userId="709f69ac-d1e1-4b76-9568-f1b42f00a5ca" providerId="ADAL" clId="{2DB3729F-DD88-4F61-9581-FDB5D36AAACF}" dt="2024-04-17T08:11:21.922" v="1614"/>
        <pc:sldMkLst>
          <pc:docMk/>
          <pc:sldMk cId="398281277" sldId="401"/>
        </pc:sldMkLst>
      </pc:sldChg>
      <pc:sldChg chg="addSp delSp modSp add del mod">
        <pc:chgData name="LALLI, Marek" userId="709f69ac-d1e1-4b76-9568-f1b42f00a5ca" providerId="ADAL" clId="{2DB3729F-DD88-4F61-9581-FDB5D36AAACF}" dt="2024-04-16T16:13:49.897" v="1514" actId="2696"/>
        <pc:sldMkLst>
          <pc:docMk/>
          <pc:sldMk cId="1879191685" sldId="401"/>
        </pc:sldMkLst>
        <pc:spChg chg="add del mod">
          <ac:chgData name="LALLI, Marek" userId="709f69ac-d1e1-4b76-9568-f1b42f00a5ca" providerId="ADAL" clId="{2DB3729F-DD88-4F61-9581-FDB5D36AAACF}" dt="2024-04-16T16:02:40.226" v="1508" actId="478"/>
          <ac:spMkLst>
            <pc:docMk/>
            <pc:sldMk cId="1879191685" sldId="401"/>
            <ac:spMk id="3" creationId="{AD40289F-1426-7E37-68E2-EF9F0CE76B0D}"/>
          </ac:spMkLst>
        </pc:spChg>
        <pc:spChg chg="del">
          <ac:chgData name="LALLI, Marek" userId="709f69ac-d1e1-4b76-9568-f1b42f00a5ca" providerId="ADAL" clId="{2DB3729F-DD88-4F61-9581-FDB5D36AAACF}" dt="2024-04-16T16:02:39.015" v="1507" actId="478"/>
          <ac:spMkLst>
            <pc:docMk/>
            <pc:sldMk cId="1879191685" sldId="401"/>
            <ac:spMk id="5" creationId="{2459A38F-3BC6-4627-932A-7525BB94CD48}"/>
          </ac:spMkLst>
        </pc:spChg>
        <pc:picChg chg="add mod">
          <ac:chgData name="LALLI, Marek" userId="709f69ac-d1e1-4b76-9568-f1b42f00a5ca" providerId="ADAL" clId="{2DB3729F-DD88-4F61-9581-FDB5D36AAACF}" dt="2024-04-16T16:04:01.703" v="1511" actId="14100"/>
          <ac:picMkLst>
            <pc:docMk/>
            <pc:sldMk cId="1879191685" sldId="401"/>
            <ac:picMk id="6" creationId="{5087980E-FA3C-493D-F9B1-AFD5CCB7CD80}"/>
          </ac:picMkLst>
        </pc:picChg>
      </pc:sldChg>
      <pc:sldChg chg="add del">
        <pc:chgData name="LALLI, Marek" userId="709f69ac-d1e1-4b76-9568-f1b42f00a5ca" providerId="ADAL" clId="{2DB3729F-DD88-4F61-9581-FDB5D36AAACF}" dt="2024-04-17T08:11:08.993" v="1613" actId="2696"/>
        <pc:sldMkLst>
          <pc:docMk/>
          <pc:sldMk cId="2791159822" sldId="401"/>
        </pc:sldMkLst>
      </pc:sldChg>
      <pc:sldChg chg="add del">
        <pc:chgData name="LALLI, Marek" userId="709f69ac-d1e1-4b76-9568-f1b42f00a5ca" providerId="ADAL" clId="{2DB3729F-DD88-4F61-9581-FDB5D36AAACF}" dt="2024-04-16T16:06:36.641" v="1513" actId="47"/>
        <pc:sldMkLst>
          <pc:docMk/>
          <pc:sldMk cId="917139820" sldId="402"/>
        </pc:sldMkLst>
      </pc:sldChg>
    </pc:docChg>
  </pc:docChgLst>
  <pc:docChgLst>
    <pc:chgData name="LALLI, Marek" userId="709f69ac-d1e1-4b76-9568-f1b42f00a5ca" providerId="ADAL" clId="{D3338FD4-9680-4466-A710-61ECDE14AD22}"/>
    <pc:docChg chg="custSel addSld delSld modSld sldOrd">
      <pc:chgData name="LALLI, Marek" userId="709f69ac-d1e1-4b76-9568-f1b42f00a5ca" providerId="ADAL" clId="{D3338FD4-9680-4466-A710-61ECDE14AD22}" dt="2023-06-04T19:23:53.134" v="1674" actId="478"/>
      <pc:docMkLst>
        <pc:docMk/>
      </pc:docMkLst>
      <pc:sldChg chg="addSp delSp modSp add mod">
        <pc:chgData name="LALLI, Marek" userId="709f69ac-d1e1-4b76-9568-f1b42f00a5ca" providerId="ADAL" clId="{D3338FD4-9680-4466-A710-61ECDE14AD22}" dt="2023-06-04T14:59:33.206" v="147"/>
        <pc:sldMkLst>
          <pc:docMk/>
          <pc:sldMk cId="186534168" sldId="258"/>
        </pc:sldMkLst>
        <pc:spChg chg="add del mod">
          <ac:chgData name="LALLI, Marek" userId="709f69ac-d1e1-4b76-9568-f1b42f00a5ca" providerId="ADAL" clId="{D3338FD4-9680-4466-A710-61ECDE14AD22}" dt="2023-06-04T14:59:32.917" v="146" actId="478"/>
          <ac:spMkLst>
            <pc:docMk/>
            <pc:sldMk cId="186534168" sldId="258"/>
            <ac:spMk id="4" creationId="{CFC9F89B-8DFF-47EC-84CD-BB122B1EE8A2}"/>
          </ac:spMkLst>
        </pc:spChg>
        <pc:spChg chg="add mod">
          <ac:chgData name="LALLI, Marek" userId="709f69ac-d1e1-4b76-9568-f1b42f00a5ca" providerId="ADAL" clId="{D3338FD4-9680-4466-A710-61ECDE14AD22}" dt="2023-06-04T14:59:33.206" v="147"/>
          <ac:spMkLst>
            <pc:docMk/>
            <pc:sldMk cId="186534168" sldId="258"/>
            <ac:spMk id="10" creationId="{CA7829B2-99AA-4E3C-A8FE-D2ABB4ADF65C}"/>
          </ac:spMkLst>
        </pc:spChg>
        <pc:spChg chg="del">
          <ac:chgData name="LALLI, Marek" userId="709f69ac-d1e1-4b76-9568-f1b42f00a5ca" providerId="ADAL" clId="{D3338FD4-9680-4466-A710-61ECDE14AD22}" dt="2023-06-04T14:59:30.742" v="144" actId="478"/>
          <ac:spMkLst>
            <pc:docMk/>
            <pc:sldMk cId="186534168" sldId="258"/>
            <ac:spMk id="12" creationId="{DD6D3D5F-C798-43AA-BDD4-AF998E91DE33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4:59:40.785" v="151"/>
        <pc:sldMkLst>
          <pc:docMk/>
          <pc:sldMk cId="3027478638" sldId="259"/>
        </pc:sldMkLst>
        <pc:spChg chg="add del mod">
          <ac:chgData name="LALLI, Marek" userId="709f69ac-d1e1-4b76-9568-f1b42f00a5ca" providerId="ADAL" clId="{D3338FD4-9680-4466-A710-61ECDE14AD22}" dt="2023-06-04T14:59:40.352" v="150" actId="478"/>
          <ac:spMkLst>
            <pc:docMk/>
            <pc:sldMk cId="3027478638" sldId="259"/>
            <ac:spMk id="4" creationId="{7EC2CE49-DC2B-4792-A72A-DAF0AB1866BC}"/>
          </ac:spMkLst>
        </pc:spChg>
        <pc:spChg chg="add mod">
          <ac:chgData name="LALLI, Marek" userId="709f69ac-d1e1-4b76-9568-f1b42f00a5ca" providerId="ADAL" clId="{D3338FD4-9680-4466-A710-61ECDE14AD22}" dt="2023-06-04T14:59:40.785" v="151"/>
          <ac:spMkLst>
            <pc:docMk/>
            <pc:sldMk cId="3027478638" sldId="259"/>
            <ac:spMk id="11" creationId="{422B6D36-FE8D-41E0-B3BF-507F5D3ED8D3}"/>
          </ac:spMkLst>
        </pc:spChg>
        <pc:spChg chg="del">
          <ac:chgData name="LALLI, Marek" userId="709f69ac-d1e1-4b76-9568-f1b42f00a5ca" providerId="ADAL" clId="{D3338FD4-9680-4466-A710-61ECDE14AD22}" dt="2023-06-04T14:59:38.380" v="148" actId="478"/>
          <ac:spMkLst>
            <pc:docMk/>
            <pc:sldMk cId="3027478638" sldId="259"/>
            <ac:spMk id="12" creationId="{DD6D3D5F-C798-43AA-BDD4-AF998E91DE33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4:59:50.317" v="157"/>
        <pc:sldMkLst>
          <pc:docMk/>
          <pc:sldMk cId="3742767552" sldId="260"/>
        </pc:sldMkLst>
        <pc:spChg chg="add del mod">
          <ac:chgData name="LALLI, Marek" userId="709f69ac-d1e1-4b76-9568-f1b42f00a5ca" providerId="ADAL" clId="{D3338FD4-9680-4466-A710-61ECDE14AD22}" dt="2023-06-04T14:59:49.901" v="156" actId="478"/>
          <ac:spMkLst>
            <pc:docMk/>
            <pc:sldMk cId="3742767552" sldId="260"/>
            <ac:spMk id="4" creationId="{B6DBF5C8-9C41-46CD-AAEC-6C88B1613307}"/>
          </ac:spMkLst>
        </pc:spChg>
        <pc:spChg chg="del">
          <ac:chgData name="LALLI, Marek" userId="709f69ac-d1e1-4b76-9568-f1b42f00a5ca" providerId="ADAL" clId="{D3338FD4-9680-4466-A710-61ECDE14AD22}" dt="2023-06-04T14:59:46.689" v="152" actId="478"/>
          <ac:spMkLst>
            <pc:docMk/>
            <pc:sldMk cId="3742767552" sldId="260"/>
            <ac:spMk id="12" creationId="{DD6D3D5F-C798-43AA-BDD4-AF998E91DE33}"/>
          </ac:spMkLst>
        </pc:spChg>
        <pc:spChg chg="add del mod">
          <ac:chgData name="LALLI, Marek" userId="709f69ac-d1e1-4b76-9568-f1b42f00a5ca" providerId="ADAL" clId="{D3338FD4-9680-4466-A710-61ECDE14AD22}" dt="2023-06-04T14:59:48.225" v="154"/>
          <ac:spMkLst>
            <pc:docMk/>
            <pc:sldMk cId="3742767552" sldId="260"/>
            <ac:spMk id="15" creationId="{84F4F9E4-3531-4F7F-A015-E302D37816AB}"/>
          </ac:spMkLst>
        </pc:spChg>
        <pc:spChg chg="add mod">
          <ac:chgData name="LALLI, Marek" userId="709f69ac-d1e1-4b76-9568-f1b42f00a5ca" providerId="ADAL" clId="{D3338FD4-9680-4466-A710-61ECDE14AD22}" dt="2023-06-04T14:59:50.317" v="157"/>
          <ac:spMkLst>
            <pc:docMk/>
            <pc:sldMk cId="3742767552" sldId="260"/>
            <ac:spMk id="16" creationId="{C4734590-9D18-4D17-891D-662EE2C71D15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03.086" v="163"/>
        <pc:sldMkLst>
          <pc:docMk/>
          <pc:sldMk cId="2717910396" sldId="261"/>
        </pc:sldMkLst>
        <pc:spChg chg="add del mod">
          <ac:chgData name="LALLI, Marek" userId="709f69ac-d1e1-4b76-9568-f1b42f00a5ca" providerId="ADAL" clId="{D3338FD4-9680-4466-A710-61ECDE14AD22}" dt="2023-06-04T15:00:02.604" v="162" actId="478"/>
          <ac:spMkLst>
            <pc:docMk/>
            <pc:sldMk cId="2717910396" sldId="261"/>
            <ac:spMk id="4" creationId="{B3A9A4FF-6632-46FE-976B-E6B3C78EFAF3}"/>
          </ac:spMkLst>
        </pc:spChg>
        <pc:spChg chg="del">
          <ac:chgData name="LALLI, Marek" userId="709f69ac-d1e1-4b76-9568-f1b42f00a5ca" providerId="ADAL" clId="{D3338FD4-9680-4466-A710-61ECDE14AD22}" dt="2023-06-04T14:59:56.914" v="158" actId="478"/>
          <ac:spMkLst>
            <pc:docMk/>
            <pc:sldMk cId="2717910396" sldId="261"/>
            <ac:spMk id="12" creationId="{DD6D3D5F-C798-43AA-BDD4-AF998E91DE33}"/>
          </ac:spMkLst>
        </pc:spChg>
        <pc:spChg chg="add del mod">
          <ac:chgData name="LALLI, Marek" userId="709f69ac-d1e1-4b76-9568-f1b42f00a5ca" providerId="ADAL" clId="{D3338FD4-9680-4466-A710-61ECDE14AD22}" dt="2023-06-04T14:59:59.556" v="160"/>
          <ac:spMkLst>
            <pc:docMk/>
            <pc:sldMk cId="2717910396" sldId="261"/>
            <ac:spMk id="17" creationId="{ED9B19ED-1E8C-4658-97B3-CD0346543675}"/>
          </ac:spMkLst>
        </pc:spChg>
        <pc:spChg chg="add mod">
          <ac:chgData name="LALLI, Marek" userId="709f69ac-d1e1-4b76-9568-f1b42f00a5ca" providerId="ADAL" clId="{D3338FD4-9680-4466-A710-61ECDE14AD22}" dt="2023-06-04T15:00:03.086" v="163"/>
          <ac:spMkLst>
            <pc:docMk/>
            <pc:sldMk cId="2717910396" sldId="261"/>
            <ac:spMk id="18" creationId="{3EE9119E-1B14-4FF1-8711-25F7774AC253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11.468" v="167"/>
        <pc:sldMkLst>
          <pc:docMk/>
          <pc:sldMk cId="446445964" sldId="262"/>
        </pc:sldMkLst>
        <pc:spChg chg="add del mod">
          <ac:chgData name="LALLI, Marek" userId="709f69ac-d1e1-4b76-9568-f1b42f00a5ca" providerId="ADAL" clId="{D3338FD4-9680-4466-A710-61ECDE14AD22}" dt="2023-06-04T15:00:10.698" v="166" actId="478"/>
          <ac:spMkLst>
            <pc:docMk/>
            <pc:sldMk cId="446445964" sldId="262"/>
            <ac:spMk id="4" creationId="{8C9D7C37-1CCA-4583-A81C-13B256F75BA7}"/>
          </ac:spMkLst>
        </pc:spChg>
        <pc:spChg chg="del">
          <ac:chgData name="LALLI, Marek" userId="709f69ac-d1e1-4b76-9568-f1b42f00a5ca" providerId="ADAL" clId="{D3338FD4-9680-4466-A710-61ECDE14AD22}" dt="2023-06-04T15:00:08.693" v="164" actId="478"/>
          <ac:spMkLst>
            <pc:docMk/>
            <pc:sldMk cId="446445964" sldId="262"/>
            <ac:spMk id="12" creationId="{DD6D3D5F-C798-43AA-BDD4-AF998E91DE33}"/>
          </ac:spMkLst>
        </pc:spChg>
        <pc:spChg chg="add mod">
          <ac:chgData name="LALLI, Marek" userId="709f69ac-d1e1-4b76-9568-f1b42f00a5ca" providerId="ADAL" clId="{D3338FD4-9680-4466-A710-61ECDE14AD22}" dt="2023-06-04T15:00:11.468" v="167"/>
          <ac:spMkLst>
            <pc:docMk/>
            <pc:sldMk cId="446445964" sldId="262"/>
            <ac:spMk id="17" creationId="{5C4187E6-2FAC-4848-94D7-3A3ADF834A51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17.274" v="169"/>
        <pc:sldMkLst>
          <pc:docMk/>
          <pc:sldMk cId="3155319557" sldId="263"/>
        </pc:sldMkLst>
        <pc:spChg chg="add mod">
          <ac:chgData name="LALLI, Marek" userId="709f69ac-d1e1-4b76-9568-f1b42f00a5ca" providerId="ADAL" clId="{D3338FD4-9680-4466-A710-61ECDE14AD22}" dt="2023-06-04T15:00:16.687" v="168" actId="478"/>
          <ac:spMkLst>
            <pc:docMk/>
            <pc:sldMk cId="3155319557" sldId="263"/>
            <ac:spMk id="4" creationId="{4D0C8DEC-6097-4090-B8A6-618A63624FA7}"/>
          </ac:spMkLst>
        </pc:spChg>
        <pc:spChg chg="del">
          <ac:chgData name="LALLI, Marek" userId="709f69ac-d1e1-4b76-9568-f1b42f00a5ca" providerId="ADAL" clId="{D3338FD4-9680-4466-A710-61ECDE14AD22}" dt="2023-06-04T15:00:16.687" v="168" actId="478"/>
          <ac:spMkLst>
            <pc:docMk/>
            <pc:sldMk cId="3155319557" sldId="263"/>
            <ac:spMk id="12" creationId="{DD6D3D5F-C798-43AA-BDD4-AF998E91DE33}"/>
          </ac:spMkLst>
        </pc:spChg>
        <pc:spChg chg="add mod">
          <ac:chgData name="LALLI, Marek" userId="709f69ac-d1e1-4b76-9568-f1b42f00a5ca" providerId="ADAL" clId="{D3338FD4-9680-4466-A710-61ECDE14AD22}" dt="2023-06-04T15:00:17.274" v="169"/>
          <ac:spMkLst>
            <pc:docMk/>
            <pc:sldMk cId="3155319557" sldId="263"/>
            <ac:spMk id="19" creationId="{8AE5DBD2-80E3-498E-B850-07597553592C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26.367" v="173"/>
        <pc:sldMkLst>
          <pc:docMk/>
          <pc:sldMk cId="117399239" sldId="264"/>
        </pc:sldMkLst>
        <pc:spChg chg="add del mod">
          <ac:chgData name="LALLI, Marek" userId="709f69ac-d1e1-4b76-9568-f1b42f00a5ca" providerId="ADAL" clId="{D3338FD4-9680-4466-A710-61ECDE14AD22}" dt="2023-06-04T15:00:26.037" v="172" actId="478"/>
          <ac:spMkLst>
            <pc:docMk/>
            <pc:sldMk cId="117399239" sldId="264"/>
            <ac:spMk id="4" creationId="{56226489-0FC5-40D0-9314-41DDD1362E9D}"/>
          </ac:spMkLst>
        </pc:spChg>
        <pc:spChg chg="del">
          <ac:chgData name="LALLI, Marek" userId="709f69ac-d1e1-4b76-9568-f1b42f00a5ca" providerId="ADAL" clId="{D3338FD4-9680-4466-A710-61ECDE14AD22}" dt="2023-06-04T15:00:24.243" v="170" actId="478"/>
          <ac:spMkLst>
            <pc:docMk/>
            <pc:sldMk cId="117399239" sldId="264"/>
            <ac:spMk id="12" creationId="{DD6D3D5F-C798-43AA-BDD4-AF998E91DE33}"/>
          </ac:spMkLst>
        </pc:spChg>
        <pc:spChg chg="add mod">
          <ac:chgData name="LALLI, Marek" userId="709f69ac-d1e1-4b76-9568-f1b42f00a5ca" providerId="ADAL" clId="{D3338FD4-9680-4466-A710-61ECDE14AD22}" dt="2023-06-04T15:00:26.367" v="173"/>
          <ac:spMkLst>
            <pc:docMk/>
            <pc:sldMk cId="117399239" sldId="264"/>
            <ac:spMk id="17" creationId="{616405A3-0EA2-4135-BCDB-DA9CA3980D5A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34.863" v="180"/>
        <pc:sldMkLst>
          <pc:docMk/>
          <pc:sldMk cId="2029144522" sldId="265"/>
        </pc:sldMkLst>
        <pc:spChg chg="add del mod">
          <ac:chgData name="LALLI, Marek" userId="709f69ac-d1e1-4b76-9568-f1b42f00a5ca" providerId="ADAL" clId="{D3338FD4-9680-4466-A710-61ECDE14AD22}" dt="2023-06-04T15:00:34.530" v="179" actId="478"/>
          <ac:spMkLst>
            <pc:docMk/>
            <pc:sldMk cId="2029144522" sldId="265"/>
            <ac:spMk id="4" creationId="{356F1527-981E-46A8-9099-2697CFF2EA92}"/>
          </ac:spMkLst>
        </pc:spChg>
        <pc:spChg chg="del mod">
          <ac:chgData name="LALLI, Marek" userId="709f69ac-d1e1-4b76-9568-f1b42f00a5ca" providerId="ADAL" clId="{D3338FD4-9680-4466-A710-61ECDE14AD22}" dt="2023-06-04T15:00:31.368" v="175" actId="478"/>
          <ac:spMkLst>
            <pc:docMk/>
            <pc:sldMk cId="2029144522" sldId="265"/>
            <ac:spMk id="12" creationId="{DD6D3D5F-C798-43AA-BDD4-AF998E91DE33}"/>
          </ac:spMkLst>
        </pc:spChg>
        <pc:spChg chg="add del mod">
          <ac:chgData name="LALLI, Marek" userId="709f69ac-d1e1-4b76-9568-f1b42f00a5ca" providerId="ADAL" clId="{D3338FD4-9680-4466-A710-61ECDE14AD22}" dt="2023-06-04T15:00:32.898" v="177"/>
          <ac:spMkLst>
            <pc:docMk/>
            <pc:sldMk cId="2029144522" sldId="265"/>
            <ac:spMk id="20" creationId="{2E1997A9-FC5D-4DDA-AFE6-2D2C63241039}"/>
          </ac:spMkLst>
        </pc:spChg>
        <pc:spChg chg="add mod">
          <ac:chgData name="LALLI, Marek" userId="709f69ac-d1e1-4b76-9568-f1b42f00a5ca" providerId="ADAL" clId="{D3338FD4-9680-4466-A710-61ECDE14AD22}" dt="2023-06-04T15:00:34.863" v="180"/>
          <ac:spMkLst>
            <pc:docMk/>
            <pc:sldMk cId="2029144522" sldId="265"/>
            <ac:spMk id="21" creationId="{8476AA17-BCC1-4A81-9E21-192E666B0014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39.691" v="185"/>
        <pc:sldMkLst>
          <pc:docMk/>
          <pc:sldMk cId="1430916491" sldId="266"/>
        </pc:sldMkLst>
        <pc:spChg chg="add del mod">
          <ac:chgData name="LALLI, Marek" userId="709f69ac-d1e1-4b76-9568-f1b42f00a5ca" providerId="ADAL" clId="{D3338FD4-9680-4466-A710-61ECDE14AD22}" dt="2023-06-04T15:00:39.409" v="184" actId="478"/>
          <ac:spMkLst>
            <pc:docMk/>
            <pc:sldMk cId="1430916491" sldId="266"/>
            <ac:spMk id="4" creationId="{E00F897D-59D6-4FFC-A191-3B7FE5E6ADA1}"/>
          </ac:spMkLst>
        </pc:spChg>
        <pc:spChg chg="del mod">
          <ac:chgData name="LALLI, Marek" userId="709f69ac-d1e1-4b76-9568-f1b42f00a5ca" providerId="ADAL" clId="{D3338FD4-9680-4466-A710-61ECDE14AD22}" dt="2023-06-04T15:00:38.211" v="182" actId="478"/>
          <ac:spMkLst>
            <pc:docMk/>
            <pc:sldMk cId="1430916491" sldId="266"/>
            <ac:spMk id="12" creationId="{DD6D3D5F-C798-43AA-BDD4-AF998E91DE33}"/>
          </ac:spMkLst>
        </pc:spChg>
        <pc:spChg chg="add mod">
          <ac:chgData name="LALLI, Marek" userId="709f69ac-d1e1-4b76-9568-f1b42f00a5ca" providerId="ADAL" clId="{D3338FD4-9680-4466-A710-61ECDE14AD22}" dt="2023-06-04T15:00:39.691" v="185"/>
          <ac:spMkLst>
            <pc:docMk/>
            <pc:sldMk cId="1430916491" sldId="266"/>
            <ac:spMk id="15" creationId="{1BAE5453-7148-4751-960A-989B90BE365E}"/>
          </ac:spMkLst>
        </pc:spChg>
      </pc:sldChg>
      <pc:sldChg chg="modSp mod">
        <pc:chgData name="LALLI, Marek" userId="709f69ac-d1e1-4b76-9568-f1b42f00a5ca" providerId="ADAL" clId="{D3338FD4-9680-4466-A710-61ECDE14AD22}" dt="2023-06-04T14:59:24.689" v="143" actId="1076"/>
        <pc:sldMkLst>
          <pc:docMk/>
          <pc:sldMk cId="3710301316" sldId="316"/>
        </pc:sldMkLst>
        <pc:spChg chg="mod">
          <ac:chgData name="LALLI, Marek" userId="709f69ac-d1e1-4b76-9568-f1b42f00a5ca" providerId="ADAL" clId="{D3338FD4-9680-4466-A710-61ECDE14AD22}" dt="2023-06-04T14:59:24.689" v="143" actId="1076"/>
          <ac:spMkLst>
            <pc:docMk/>
            <pc:sldMk cId="3710301316" sldId="316"/>
            <ac:spMk id="2" creationId="{6D66A31F-38B5-44F7-BDE7-BD2D626EE551}"/>
          </ac:spMkLst>
        </pc:spChg>
      </pc:sldChg>
      <pc:sldChg chg="del">
        <pc:chgData name="LALLI, Marek" userId="709f69ac-d1e1-4b76-9568-f1b42f00a5ca" providerId="ADAL" clId="{D3338FD4-9680-4466-A710-61ECDE14AD22}" dt="2023-06-04T14:59:18.240" v="142" actId="47"/>
        <pc:sldMkLst>
          <pc:docMk/>
          <pc:sldMk cId="4196764287" sldId="349"/>
        </pc:sldMkLst>
      </pc:sldChg>
      <pc:sldChg chg="modSp mod modNotesTx">
        <pc:chgData name="LALLI, Marek" userId="709f69ac-d1e1-4b76-9568-f1b42f00a5ca" providerId="ADAL" clId="{D3338FD4-9680-4466-A710-61ECDE14AD22}" dt="2023-06-04T19:10:40.991" v="313" actId="20577"/>
        <pc:sldMkLst>
          <pc:docMk/>
          <pc:sldMk cId="3331942696" sldId="514"/>
        </pc:sldMkLst>
        <pc:spChg chg="mod">
          <ac:chgData name="LALLI, Marek" userId="709f69ac-d1e1-4b76-9568-f1b42f00a5ca" providerId="ADAL" clId="{D3338FD4-9680-4466-A710-61ECDE14AD22}" dt="2023-06-04T13:18:08.915" v="0" actId="20577"/>
          <ac:spMkLst>
            <pc:docMk/>
            <pc:sldMk cId="3331942696" sldId="514"/>
            <ac:spMk id="3" creationId="{2CAF557A-BB26-4936-84E9-21254475E221}"/>
          </ac:spMkLst>
        </pc:spChg>
      </pc:sldChg>
      <pc:sldChg chg="addSp modSp add mod">
        <pc:chgData name="LALLI, Marek" userId="709f69ac-d1e1-4b76-9568-f1b42f00a5ca" providerId="ADAL" clId="{D3338FD4-9680-4466-A710-61ECDE14AD22}" dt="2023-06-04T13:45:28.851" v="117" actId="14100"/>
        <pc:sldMkLst>
          <pc:docMk/>
          <pc:sldMk cId="2261869478" sldId="525"/>
        </pc:sldMkLst>
        <pc:spChg chg="mod">
          <ac:chgData name="LALLI, Marek" userId="709f69ac-d1e1-4b76-9568-f1b42f00a5ca" providerId="ADAL" clId="{D3338FD4-9680-4466-A710-61ECDE14AD22}" dt="2023-06-04T13:43:59.270" v="112" actId="20577"/>
          <ac:spMkLst>
            <pc:docMk/>
            <pc:sldMk cId="2261869478" sldId="525"/>
            <ac:spMk id="3" creationId="{12E62925-5E7A-45F6-8FDC-B0708869F6E6}"/>
          </ac:spMkLst>
        </pc:spChg>
        <pc:spChg chg="mod">
          <ac:chgData name="LALLI, Marek" userId="709f69ac-d1e1-4b76-9568-f1b42f00a5ca" providerId="ADAL" clId="{D3338FD4-9680-4466-A710-61ECDE14AD22}" dt="2023-06-04T13:43:36.157" v="99" actId="20577"/>
          <ac:spMkLst>
            <pc:docMk/>
            <pc:sldMk cId="2261869478" sldId="525"/>
            <ac:spMk id="10" creationId="{A49D2C2F-1F40-4240-8B39-03BD43EE4574}"/>
          </ac:spMkLst>
        </pc:spChg>
        <pc:spChg chg="add mod">
          <ac:chgData name="LALLI, Marek" userId="709f69ac-d1e1-4b76-9568-f1b42f00a5ca" providerId="ADAL" clId="{D3338FD4-9680-4466-A710-61ECDE14AD22}" dt="2023-06-04T13:45:28.851" v="117" actId="14100"/>
          <ac:spMkLst>
            <pc:docMk/>
            <pc:sldMk cId="2261869478" sldId="525"/>
            <ac:spMk id="12" creationId="{0E2AB454-EF6C-45E6-9AF3-3D570106EF43}"/>
          </ac:spMkLst>
        </pc:spChg>
      </pc:sldChg>
      <pc:sldChg chg="modSp mod">
        <pc:chgData name="LALLI, Marek" userId="709f69ac-d1e1-4b76-9568-f1b42f00a5ca" providerId="ADAL" clId="{D3338FD4-9680-4466-A710-61ECDE14AD22}" dt="2023-06-04T13:30:53.621" v="73" actId="20577"/>
        <pc:sldMkLst>
          <pc:docMk/>
          <pc:sldMk cId="2401624630" sldId="527"/>
        </pc:sldMkLst>
        <pc:spChg chg="mod">
          <ac:chgData name="LALLI, Marek" userId="709f69ac-d1e1-4b76-9568-f1b42f00a5ca" providerId="ADAL" clId="{D3338FD4-9680-4466-A710-61ECDE14AD22}" dt="2023-06-04T13:30:53.621" v="73" actId="20577"/>
          <ac:spMkLst>
            <pc:docMk/>
            <pc:sldMk cId="2401624630" sldId="527"/>
            <ac:spMk id="10" creationId="{12162828-B7B7-4010-B496-7BC6F3E956C0}"/>
          </ac:spMkLst>
        </pc:spChg>
      </pc:sldChg>
      <pc:sldChg chg="modSp mod">
        <pc:chgData name="LALLI, Marek" userId="709f69ac-d1e1-4b76-9568-f1b42f00a5ca" providerId="ADAL" clId="{D3338FD4-9680-4466-A710-61ECDE14AD22}" dt="2023-06-04T13:19:59.281" v="1" actId="20577"/>
        <pc:sldMkLst>
          <pc:docMk/>
          <pc:sldMk cId="3727424072" sldId="542"/>
        </pc:sldMkLst>
        <pc:spChg chg="mod">
          <ac:chgData name="LALLI, Marek" userId="709f69ac-d1e1-4b76-9568-f1b42f00a5ca" providerId="ADAL" clId="{D3338FD4-9680-4466-A710-61ECDE14AD22}" dt="2023-06-04T13:19:59.281" v="1" actId="20577"/>
          <ac:spMkLst>
            <pc:docMk/>
            <pc:sldMk cId="3727424072" sldId="542"/>
            <ac:spMk id="3" creationId="{2CAF557A-BB26-4936-84E9-21254475E221}"/>
          </ac:spMkLst>
        </pc:spChg>
      </pc:sldChg>
      <pc:sldChg chg="del">
        <pc:chgData name="LALLI, Marek" userId="709f69ac-d1e1-4b76-9568-f1b42f00a5ca" providerId="ADAL" clId="{D3338FD4-9680-4466-A710-61ECDE14AD22}" dt="2023-06-04T14:59:18.240" v="142" actId="47"/>
        <pc:sldMkLst>
          <pc:docMk/>
          <pc:sldMk cId="2824845933" sldId="543"/>
        </pc:sldMkLst>
      </pc:sldChg>
      <pc:sldChg chg="modNotesTx">
        <pc:chgData name="LALLI, Marek" userId="709f69ac-d1e1-4b76-9568-f1b42f00a5ca" providerId="ADAL" clId="{D3338FD4-9680-4466-A710-61ECDE14AD22}" dt="2023-06-04T18:55:24.458" v="296" actId="20577"/>
        <pc:sldMkLst>
          <pc:docMk/>
          <pc:sldMk cId="2289652540" sldId="544"/>
        </pc:sldMkLst>
      </pc:sldChg>
      <pc:sldChg chg="mod modShow">
        <pc:chgData name="LALLI, Marek" userId="709f69ac-d1e1-4b76-9568-f1b42f00a5ca" providerId="ADAL" clId="{D3338FD4-9680-4466-A710-61ECDE14AD22}" dt="2023-06-04T14:17:20.469" v="135" actId="729"/>
        <pc:sldMkLst>
          <pc:docMk/>
          <pc:sldMk cId="1049471534" sldId="1086"/>
        </pc:sldMkLst>
      </pc:sldChg>
      <pc:sldChg chg="mod modShow">
        <pc:chgData name="LALLI, Marek" userId="709f69ac-d1e1-4b76-9568-f1b42f00a5ca" providerId="ADAL" clId="{D3338FD4-9680-4466-A710-61ECDE14AD22}" dt="2023-06-04T14:17:20.469" v="135" actId="729"/>
        <pc:sldMkLst>
          <pc:docMk/>
          <pc:sldMk cId="2568185943" sldId="1087"/>
        </pc:sldMkLst>
      </pc:sldChg>
      <pc:sldChg chg="del mod modShow">
        <pc:chgData name="LALLI, Marek" userId="709f69ac-d1e1-4b76-9568-f1b42f00a5ca" providerId="ADAL" clId="{D3338FD4-9680-4466-A710-61ECDE14AD22}" dt="2023-06-04T14:17:27.157" v="136" actId="2696"/>
        <pc:sldMkLst>
          <pc:docMk/>
          <pc:sldMk cId="1580907585" sldId="1088"/>
        </pc:sldMkLst>
      </pc:sldChg>
      <pc:sldChg chg="del mod modShow">
        <pc:chgData name="LALLI, Marek" userId="709f69ac-d1e1-4b76-9568-f1b42f00a5ca" providerId="ADAL" clId="{D3338FD4-9680-4466-A710-61ECDE14AD22}" dt="2023-06-04T14:17:27.157" v="136" actId="2696"/>
        <pc:sldMkLst>
          <pc:docMk/>
          <pc:sldMk cId="3561517786" sldId="1089"/>
        </pc:sldMkLst>
      </pc:sldChg>
      <pc:sldChg chg="modSp mod ord modNotesTx">
        <pc:chgData name="LALLI, Marek" userId="709f69ac-d1e1-4b76-9568-f1b42f00a5ca" providerId="ADAL" clId="{D3338FD4-9680-4466-A710-61ECDE14AD22}" dt="2023-06-04T18:56:34.885" v="312" actId="20577"/>
        <pc:sldMkLst>
          <pc:docMk/>
          <pc:sldMk cId="3741882516" sldId="1094"/>
        </pc:sldMkLst>
        <pc:spChg chg="mod">
          <ac:chgData name="LALLI, Marek" userId="709f69ac-d1e1-4b76-9568-f1b42f00a5ca" providerId="ADAL" clId="{D3338FD4-9680-4466-A710-61ECDE14AD22}" dt="2023-06-04T18:56:34.885" v="312" actId="20577"/>
          <ac:spMkLst>
            <pc:docMk/>
            <pc:sldMk cId="3741882516" sldId="1094"/>
            <ac:spMk id="6" creationId="{3A628D30-3EF0-40CF-A330-A12F5EAD8543}"/>
          </ac:spMkLst>
        </pc:spChg>
      </pc:sldChg>
      <pc:sldChg chg="ord">
        <pc:chgData name="LALLI, Marek" userId="709f69ac-d1e1-4b76-9568-f1b42f00a5ca" providerId="ADAL" clId="{D3338FD4-9680-4466-A710-61ECDE14AD22}" dt="2023-06-04T14:17:47.629" v="140"/>
        <pc:sldMkLst>
          <pc:docMk/>
          <pc:sldMk cId="3658228262" sldId="1095"/>
        </pc:sldMkLst>
      </pc:sldChg>
      <pc:sldChg chg="modSp mod">
        <pc:chgData name="LALLI, Marek" userId="709f69ac-d1e1-4b76-9568-f1b42f00a5ca" providerId="ADAL" clId="{D3338FD4-9680-4466-A710-61ECDE14AD22}" dt="2023-06-04T13:28:52.447" v="16" actId="20577"/>
        <pc:sldMkLst>
          <pc:docMk/>
          <pc:sldMk cId="1488665520" sldId="1100"/>
        </pc:sldMkLst>
        <pc:spChg chg="mod">
          <ac:chgData name="LALLI, Marek" userId="709f69ac-d1e1-4b76-9568-f1b42f00a5ca" providerId="ADAL" clId="{D3338FD4-9680-4466-A710-61ECDE14AD22}" dt="2023-06-04T13:27:51.974" v="15"/>
          <ac:spMkLst>
            <pc:docMk/>
            <pc:sldMk cId="1488665520" sldId="1100"/>
            <ac:spMk id="6" creationId="{52255873-71D3-478A-8440-7D37B51F1EE8}"/>
          </ac:spMkLst>
        </pc:spChg>
        <pc:spChg chg="mod">
          <ac:chgData name="LALLI, Marek" userId="709f69ac-d1e1-4b76-9568-f1b42f00a5ca" providerId="ADAL" clId="{D3338FD4-9680-4466-A710-61ECDE14AD22}" dt="2023-06-04T13:28:52.447" v="16" actId="20577"/>
          <ac:spMkLst>
            <pc:docMk/>
            <pc:sldMk cId="1488665520" sldId="1100"/>
            <ac:spMk id="10" creationId="{DCBE1866-891C-49DB-9EA6-C02B032062C1}"/>
          </ac:spMkLst>
        </pc:spChg>
      </pc:sldChg>
      <pc:sldChg chg="modSp mod">
        <pc:chgData name="LALLI, Marek" userId="709f69ac-d1e1-4b76-9568-f1b42f00a5ca" providerId="ADAL" clId="{D3338FD4-9680-4466-A710-61ECDE14AD22}" dt="2023-06-04T13:32:43.195" v="74"/>
        <pc:sldMkLst>
          <pc:docMk/>
          <pc:sldMk cId="2094003317" sldId="1119"/>
        </pc:sldMkLst>
        <pc:spChg chg="mod">
          <ac:chgData name="LALLI, Marek" userId="709f69ac-d1e1-4b76-9568-f1b42f00a5ca" providerId="ADAL" clId="{D3338FD4-9680-4466-A710-61ECDE14AD22}" dt="2023-06-04T13:32:43.195" v="74"/>
          <ac:spMkLst>
            <pc:docMk/>
            <pc:sldMk cId="2094003317" sldId="1119"/>
            <ac:spMk id="7" creationId="{D9E94C33-68CA-42E4-A4B2-33C4F6184907}"/>
          </ac:spMkLst>
        </pc:spChg>
      </pc:sldChg>
      <pc:sldChg chg="modSp mod">
        <pc:chgData name="LALLI, Marek" userId="709f69ac-d1e1-4b76-9568-f1b42f00a5ca" providerId="ADAL" clId="{D3338FD4-9680-4466-A710-61ECDE14AD22}" dt="2023-06-04T13:33:22.149" v="75"/>
        <pc:sldMkLst>
          <pc:docMk/>
          <pc:sldMk cId="2350414028" sldId="1136"/>
        </pc:sldMkLst>
        <pc:spChg chg="mod">
          <ac:chgData name="LALLI, Marek" userId="709f69ac-d1e1-4b76-9568-f1b42f00a5ca" providerId="ADAL" clId="{D3338FD4-9680-4466-A710-61ECDE14AD22}" dt="2023-06-04T13:33:22.149" v="75"/>
          <ac:spMkLst>
            <pc:docMk/>
            <pc:sldMk cId="2350414028" sldId="1136"/>
            <ac:spMk id="10" creationId="{80819E18-DF7A-44CB-8E4A-138E48D2ED4D}"/>
          </ac:spMkLst>
        </pc:spChg>
      </pc:sldChg>
      <pc:sldChg chg="modSp add mod">
        <pc:chgData name="LALLI, Marek" userId="709f69ac-d1e1-4b76-9568-f1b42f00a5ca" providerId="ADAL" clId="{D3338FD4-9680-4466-A710-61ECDE14AD22}" dt="2023-06-04T13:45:48.011" v="124" actId="14100"/>
        <pc:sldMkLst>
          <pc:docMk/>
          <pc:sldMk cId="591287458" sldId="1137"/>
        </pc:sldMkLst>
        <pc:spChg chg="mod">
          <ac:chgData name="LALLI, Marek" userId="709f69ac-d1e1-4b76-9568-f1b42f00a5ca" providerId="ADAL" clId="{D3338FD4-9680-4466-A710-61ECDE14AD22}" dt="2023-06-04T13:45:48.011" v="124" actId="14100"/>
          <ac:spMkLst>
            <pc:docMk/>
            <pc:sldMk cId="591287458" sldId="1137"/>
            <ac:spMk id="12" creationId="{0E2AB454-EF6C-45E6-9AF3-3D570106EF43}"/>
          </ac:spMkLst>
        </pc:spChg>
      </pc:sldChg>
      <pc:sldChg chg="addSp modSp add del mod">
        <pc:chgData name="LALLI, Marek" userId="709f69ac-d1e1-4b76-9568-f1b42f00a5ca" providerId="ADAL" clId="{D3338FD4-9680-4466-A710-61ECDE14AD22}" dt="2023-06-04T13:45:17.943" v="113" actId="47"/>
        <pc:sldMkLst>
          <pc:docMk/>
          <pc:sldMk cId="2160885218" sldId="1137"/>
        </pc:sldMkLst>
        <pc:spChg chg="add mod">
          <ac:chgData name="LALLI, Marek" userId="709f69ac-d1e1-4b76-9568-f1b42f00a5ca" providerId="ADAL" clId="{D3338FD4-9680-4466-A710-61ECDE14AD22}" dt="2023-06-04T13:25:11.826" v="14" actId="1582"/>
          <ac:spMkLst>
            <pc:docMk/>
            <pc:sldMk cId="2160885218" sldId="1137"/>
            <ac:spMk id="2" creationId="{CF97FE5A-6F6D-4075-B826-DE5C246AEAEA}"/>
          </ac:spMkLst>
        </pc:spChg>
        <pc:picChg chg="mod">
          <ac:chgData name="LALLI, Marek" userId="709f69ac-d1e1-4b76-9568-f1b42f00a5ca" providerId="ADAL" clId="{D3338FD4-9680-4466-A710-61ECDE14AD22}" dt="2023-06-04T13:24:34.413" v="5" actId="1076"/>
          <ac:picMkLst>
            <pc:docMk/>
            <pc:sldMk cId="2160885218" sldId="1137"/>
            <ac:picMk id="10" creationId="{A350D29F-2476-443B-8C32-DA41B9A2FF2F}"/>
          </ac:picMkLst>
        </pc:picChg>
      </pc:sldChg>
      <pc:sldChg chg="modSp add del mod">
        <pc:chgData name="LALLI, Marek" userId="709f69ac-d1e1-4b76-9568-f1b42f00a5ca" providerId="ADAL" clId="{D3338FD4-9680-4466-A710-61ECDE14AD22}" dt="2023-06-04T13:45:36.867" v="118" actId="47"/>
        <pc:sldMkLst>
          <pc:docMk/>
          <pc:sldMk cId="591717518" sldId="1138"/>
        </pc:sldMkLst>
        <pc:spChg chg="mod">
          <ac:chgData name="LALLI, Marek" userId="709f69ac-d1e1-4b76-9568-f1b42f00a5ca" providerId="ADAL" clId="{D3338FD4-9680-4466-A710-61ECDE14AD22}" dt="2023-06-04T13:29:30.108" v="19" actId="14100"/>
          <ac:spMkLst>
            <pc:docMk/>
            <pc:sldMk cId="591717518" sldId="1138"/>
            <ac:spMk id="2" creationId="{CF97FE5A-6F6D-4075-B826-DE5C246AEAEA}"/>
          </ac:spMkLst>
        </pc:spChg>
      </pc:sldChg>
      <pc:sldChg chg="modSp add mod">
        <pc:chgData name="LALLI, Marek" userId="709f69ac-d1e1-4b76-9568-f1b42f00a5ca" providerId="ADAL" clId="{D3338FD4-9680-4466-A710-61ECDE14AD22}" dt="2023-06-04T13:46:06.686" v="131" actId="14100"/>
        <pc:sldMkLst>
          <pc:docMk/>
          <pc:sldMk cId="4248812431" sldId="1138"/>
        </pc:sldMkLst>
        <pc:spChg chg="mod">
          <ac:chgData name="LALLI, Marek" userId="709f69ac-d1e1-4b76-9568-f1b42f00a5ca" providerId="ADAL" clId="{D3338FD4-9680-4466-A710-61ECDE14AD22}" dt="2023-06-04T13:46:06.686" v="131" actId="14100"/>
          <ac:spMkLst>
            <pc:docMk/>
            <pc:sldMk cId="4248812431" sldId="1138"/>
            <ac:spMk id="12" creationId="{0E2AB454-EF6C-45E6-9AF3-3D570106EF43}"/>
          </ac:spMkLst>
        </pc:spChg>
      </pc:sldChg>
      <pc:sldChg chg="delSp modSp add mod">
        <pc:chgData name="LALLI, Marek" userId="709f69ac-d1e1-4b76-9568-f1b42f00a5ca" providerId="ADAL" clId="{D3338FD4-9680-4466-A710-61ECDE14AD22}" dt="2023-06-04T19:22:48.627" v="1672" actId="20577"/>
        <pc:sldMkLst>
          <pc:docMk/>
          <pc:sldMk cId="3152202481" sldId="1139"/>
        </pc:sldMkLst>
        <pc:spChg chg="mod">
          <ac:chgData name="LALLI, Marek" userId="709f69ac-d1e1-4b76-9568-f1b42f00a5ca" providerId="ADAL" clId="{D3338FD4-9680-4466-A710-61ECDE14AD22}" dt="2023-06-04T19:22:48.627" v="1672" actId="20577"/>
          <ac:spMkLst>
            <pc:docMk/>
            <pc:sldMk cId="3152202481" sldId="1139"/>
            <ac:spMk id="3" creationId="{2CAF557A-BB26-4936-84E9-21254475E221}"/>
          </ac:spMkLst>
        </pc:spChg>
        <pc:grpChg chg="del">
          <ac:chgData name="LALLI, Marek" userId="709f69ac-d1e1-4b76-9568-f1b42f00a5ca" providerId="ADAL" clId="{D3338FD4-9680-4466-A710-61ECDE14AD22}" dt="2023-06-04T19:14:31.643" v="315" actId="478"/>
          <ac:grpSpMkLst>
            <pc:docMk/>
            <pc:sldMk cId="3152202481" sldId="1139"/>
            <ac:grpSpMk id="42" creationId="{B56EE3C7-F3C7-495B-B3B4-566689010FD3}"/>
          </ac:grpSpMkLst>
        </pc:grpChg>
        <pc:picChg chg="del">
          <ac:chgData name="LALLI, Marek" userId="709f69ac-d1e1-4b76-9568-f1b42f00a5ca" providerId="ADAL" clId="{D3338FD4-9680-4466-A710-61ECDE14AD22}" dt="2023-06-04T19:14:31.643" v="315" actId="478"/>
          <ac:picMkLst>
            <pc:docMk/>
            <pc:sldMk cId="3152202481" sldId="1139"/>
            <ac:picMk id="33" creationId="{8A3BDB64-6F30-4EA6-8B46-19947A04A227}"/>
          </ac:picMkLst>
        </pc:picChg>
        <pc:picChg chg="del">
          <ac:chgData name="LALLI, Marek" userId="709f69ac-d1e1-4b76-9568-f1b42f00a5ca" providerId="ADAL" clId="{D3338FD4-9680-4466-A710-61ECDE14AD22}" dt="2023-06-04T19:14:31.643" v="315" actId="478"/>
          <ac:picMkLst>
            <pc:docMk/>
            <pc:sldMk cId="3152202481" sldId="1139"/>
            <ac:picMk id="40" creationId="{11A15BBC-5B5B-4CC5-AC23-46192DF3C15A}"/>
          </ac:picMkLst>
        </pc:picChg>
        <pc:picChg chg="del">
          <ac:chgData name="LALLI, Marek" userId="709f69ac-d1e1-4b76-9568-f1b42f00a5ca" providerId="ADAL" clId="{D3338FD4-9680-4466-A710-61ECDE14AD22}" dt="2023-06-04T19:14:31.643" v="315" actId="478"/>
          <ac:picMkLst>
            <pc:docMk/>
            <pc:sldMk cId="3152202481" sldId="1139"/>
            <ac:picMk id="41" creationId="{00BBD2CF-985F-42FB-B8B2-DAEEAC35CE46}"/>
          </ac:picMkLst>
        </pc:picChg>
        <pc:picChg chg="del">
          <ac:chgData name="LALLI, Marek" userId="709f69ac-d1e1-4b76-9568-f1b42f00a5ca" providerId="ADAL" clId="{D3338FD4-9680-4466-A710-61ECDE14AD22}" dt="2023-06-04T19:14:31.643" v="315" actId="478"/>
          <ac:picMkLst>
            <pc:docMk/>
            <pc:sldMk cId="3152202481" sldId="1139"/>
            <ac:picMk id="45" creationId="{FC037FB5-172C-41C7-8267-FA62481E364C}"/>
          </ac:picMkLst>
        </pc:picChg>
      </pc:sldChg>
      <pc:sldChg chg="delSp add mod">
        <pc:chgData name="LALLI, Marek" userId="709f69ac-d1e1-4b76-9568-f1b42f00a5ca" providerId="ADAL" clId="{D3338FD4-9680-4466-A710-61ECDE14AD22}" dt="2023-06-04T19:23:53.134" v="1674" actId="478"/>
        <pc:sldMkLst>
          <pc:docMk/>
          <pc:sldMk cId="697233578" sldId="1140"/>
        </pc:sldMkLst>
        <pc:spChg chg="del">
          <ac:chgData name="LALLI, Marek" userId="709f69ac-d1e1-4b76-9568-f1b42f00a5ca" providerId="ADAL" clId="{D3338FD4-9680-4466-A710-61ECDE14AD22}" dt="2023-06-04T19:23:53.134" v="1674" actId="478"/>
          <ac:spMkLst>
            <pc:docMk/>
            <pc:sldMk cId="697233578" sldId="1140"/>
            <ac:spMk id="12" creationId="{0E2AB454-EF6C-45E6-9AF3-3D570106EF43}"/>
          </ac:spMkLst>
        </pc:spChg>
      </pc:sldChg>
      <pc:sldChg chg="add del">
        <pc:chgData name="LALLI, Marek" userId="709f69ac-d1e1-4b76-9568-f1b42f00a5ca" providerId="ADAL" clId="{D3338FD4-9680-4466-A710-61ECDE14AD22}" dt="2023-06-04T19:19:31.883" v="1082"/>
        <pc:sldMkLst>
          <pc:docMk/>
          <pc:sldMk cId="3317004788" sldId="1140"/>
        </pc:sldMkLst>
      </pc:sldChg>
    </pc:docChg>
  </pc:docChgLst>
  <pc:docChgLst>
    <pc:chgData name="LALLI, Marek" userId="709f69ac-d1e1-4b76-9568-f1b42f00a5ca" providerId="ADAL" clId="{1DAE34ED-6447-4644-BC10-37444D147D97}"/>
    <pc:docChg chg="undo custSel addSld delSld modSld sldOrd modMainMaster">
      <pc:chgData name="LALLI, Marek" userId="709f69ac-d1e1-4b76-9568-f1b42f00a5ca" providerId="ADAL" clId="{1DAE34ED-6447-4644-BC10-37444D147D97}" dt="2023-05-29T16:03:43.231" v="2253" actId="20577"/>
      <pc:docMkLst>
        <pc:docMk/>
      </pc:docMkLst>
      <pc:sldChg chg="modSp mod">
        <pc:chgData name="LALLI, Marek" userId="709f69ac-d1e1-4b76-9568-f1b42f00a5ca" providerId="ADAL" clId="{1DAE34ED-6447-4644-BC10-37444D147D97}" dt="2023-05-29T10:46:41.418" v="99" actId="20577"/>
        <pc:sldMkLst>
          <pc:docMk/>
          <pc:sldMk cId="1119170434" sldId="313"/>
        </pc:sldMkLst>
        <pc:spChg chg="mod">
          <ac:chgData name="LALLI, Marek" userId="709f69ac-d1e1-4b76-9568-f1b42f00a5ca" providerId="ADAL" clId="{1DAE34ED-6447-4644-BC10-37444D147D97}" dt="2023-05-29T10:46:37.203" v="88" actId="20577"/>
          <ac:spMkLst>
            <pc:docMk/>
            <pc:sldMk cId="1119170434" sldId="313"/>
            <ac:spMk id="2" creationId="{00000000-0000-0000-0000-000000000000}"/>
          </ac:spMkLst>
        </pc:spChg>
        <pc:spChg chg="mod">
          <ac:chgData name="LALLI, Marek" userId="709f69ac-d1e1-4b76-9568-f1b42f00a5ca" providerId="ADAL" clId="{1DAE34ED-6447-4644-BC10-37444D147D97}" dt="2023-05-29T10:46:41.418" v="99" actId="20577"/>
          <ac:spMkLst>
            <pc:docMk/>
            <pc:sldMk cId="1119170434" sldId="313"/>
            <ac:spMk id="3" creationId="{00000000-0000-0000-0000-000000000000}"/>
          </ac:spMkLst>
        </pc:spChg>
      </pc:sldChg>
      <pc:sldChg chg="del">
        <pc:chgData name="LALLI, Marek" userId="709f69ac-d1e1-4b76-9568-f1b42f00a5ca" providerId="ADAL" clId="{1DAE34ED-6447-4644-BC10-37444D147D97}" dt="2023-05-29T10:46:09.023" v="0" actId="47"/>
        <pc:sldMkLst>
          <pc:docMk/>
          <pc:sldMk cId="2127446521" sldId="314"/>
        </pc:sldMkLst>
      </pc:sldChg>
      <pc:sldChg chg="modSp mod">
        <pc:chgData name="LALLI, Marek" userId="709f69ac-d1e1-4b76-9568-f1b42f00a5ca" providerId="ADAL" clId="{1DAE34ED-6447-4644-BC10-37444D147D97}" dt="2023-05-29T10:46:12.793" v="9" actId="20577"/>
        <pc:sldMkLst>
          <pc:docMk/>
          <pc:sldMk cId="712064723" sldId="315"/>
        </pc:sldMkLst>
        <pc:spChg chg="mod">
          <ac:chgData name="LALLI, Marek" userId="709f69ac-d1e1-4b76-9568-f1b42f00a5ca" providerId="ADAL" clId="{1DAE34ED-6447-4644-BC10-37444D147D97}" dt="2023-05-29T10:46:12.793" v="9" actId="20577"/>
          <ac:spMkLst>
            <pc:docMk/>
            <pc:sldMk cId="712064723" sldId="315"/>
            <ac:spMk id="2" creationId="{00000000-0000-0000-0000-000000000000}"/>
          </ac:spMkLst>
        </pc:spChg>
      </pc:sldChg>
      <pc:sldChg chg="addSp modSp new mod modNotesTx">
        <pc:chgData name="LALLI, Marek" userId="709f69ac-d1e1-4b76-9568-f1b42f00a5ca" providerId="ADAL" clId="{1DAE34ED-6447-4644-BC10-37444D147D97}" dt="2023-05-29T10:55:55.037" v="240"/>
        <pc:sldMkLst>
          <pc:docMk/>
          <pc:sldMk cId="3710301316" sldId="316"/>
        </pc:sldMkLst>
        <pc:spChg chg="mod">
          <ac:chgData name="LALLI, Marek" userId="709f69ac-d1e1-4b76-9568-f1b42f00a5ca" providerId="ADAL" clId="{1DAE34ED-6447-4644-BC10-37444D147D97}" dt="2023-05-29T10:55:09.036" v="228" actId="20577"/>
          <ac:spMkLst>
            <pc:docMk/>
            <pc:sldMk cId="3710301316" sldId="316"/>
            <ac:spMk id="2" creationId="{6D66A31F-38B5-44F7-BDE7-BD2D626EE551}"/>
          </ac:spMkLst>
        </pc:spChg>
        <pc:spChg chg="mod">
          <ac:chgData name="LALLI, Marek" userId="709f69ac-d1e1-4b76-9568-f1b42f00a5ca" providerId="ADAL" clId="{1DAE34ED-6447-4644-BC10-37444D147D97}" dt="2023-05-29T10:55:31.128" v="238" actId="20577"/>
          <ac:spMkLst>
            <pc:docMk/>
            <pc:sldMk cId="3710301316" sldId="316"/>
            <ac:spMk id="3" creationId="{6BBCE9B7-73D1-4D65-98A7-A3A6445918C7}"/>
          </ac:spMkLst>
        </pc:spChg>
        <pc:spChg chg="add mod">
          <ac:chgData name="LALLI, Marek" userId="709f69ac-d1e1-4b76-9568-f1b42f00a5ca" providerId="ADAL" clId="{1DAE34ED-6447-4644-BC10-37444D147D97}" dt="2023-05-29T10:55:44.460" v="239"/>
          <ac:spMkLst>
            <pc:docMk/>
            <pc:sldMk cId="3710301316" sldId="316"/>
            <ac:spMk id="6" creationId="{297A2F40-46C2-4AB0-BEEC-7DDAC29DB39B}"/>
          </ac:spMkLst>
        </pc:spChg>
        <pc:picChg chg="add mod">
          <ac:chgData name="LALLI, Marek" userId="709f69ac-d1e1-4b76-9568-f1b42f00a5ca" providerId="ADAL" clId="{1DAE34ED-6447-4644-BC10-37444D147D97}" dt="2023-05-29T10:55:44.460" v="239"/>
          <ac:picMkLst>
            <pc:docMk/>
            <pc:sldMk cId="3710301316" sldId="316"/>
            <ac:picMk id="5" creationId="{40A834C9-CFCD-4BC7-B733-480164CAF8AB}"/>
          </ac:picMkLst>
        </pc:picChg>
        <pc:picChg chg="add mod">
          <ac:chgData name="LALLI, Marek" userId="709f69ac-d1e1-4b76-9568-f1b42f00a5ca" providerId="ADAL" clId="{1DAE34ED-6447-4644-BC10-37444D147D97}" dt="2023-05-29T10:55:44.460" v="239"/>
          <ac:picMkLst>
            <pc:docMk/>
            <pc:sldMk cId="3710301316" sldId="316"/>
            <ac:picMk id="7" creationId="{43A1175C-5B83-473D-A1C1-066C18ACE4EC}"/>
          </ac:picMkLst>
        </pc:picChg>
      </pc:sldChg>
      <pc:sldChg chg="modSp new mod">
        <pc:chgData name="LALLI, Marek" userId="709f69ac-d1e1-4b76-9568-f1b42f00a5ca" providerId="ADAL" clId="{1DAE34ED-6447-4644-BC10-37444D147D97}" dt="2023-05-29T10:54:33.816" v="124" actId="20577"/>
        <pc:sldMkLst>
          <pc:docMk/>
          <pc:sldMk cId="692226074" sldId="317"/>
        </pc:sldMkLst>
        <pc:spChg chg="mod">
          <ac:chgData name="LALLI, Marek" userId="709f69ac-d1e1-4b76-9568-f1b42f00a5ca" providerId="ADAL" clId="{1DAE34ED-6447-4644-BC10-37444D147D97}" dt="2023-05-29T10:54:33.816" v="124" actId="20577"/>
          <ac:spMkLst>
            <pc:docMk/>
            <pc:sldMk cId="692226074" sldId="317"/>
            <ac:spMk id="2" creationId="{32AD0153-E9F2-4252-94F5-63D1AF7C32E3}"/>
          </ac:spMkLst>
        </pc:spChg>
      </pc:sldChg>
      <pc:sldChg chg="addSp delSp modSp add del mod">
        <pc:chgData name="LALLI, Marek" userId="709f69ac-d1e1-4b76-9568-f1b42f00a5ca" providerId="ADAL" clId="{1DAE34ED-6447-4644-BC10-37444D147D97}" dt="2023-05-29T11:01:41.241" v="278" actId="167"/>
        <pc:sldMkLst>
          <pc:docMk/>
          <pc:sldMk cId="4196764287" sldId="349"/>
        </pc:sldMkLst>
        <pc:spChg chg="del mod">
          <ac:chgData name="LALLI, Marek" userId="709f69ac-d1e1-4b76-9568-f1b42f00a5ca" providerId="ADAL" clId="{1DAE34ED-6447-4644-BC10-37444D147D97}" dt="2023-05-29T11:01:26.655" v="272" actId="478"/>
          <ac:spMkLst>
            <pc:docMk/>
            <pc:sldMk cId="4196764287" sldId="349"/>
            <ac:spMk id="3" creationId="{9C16AC55-FEC6-463A-9D91-C00CF6203E33}"/>
          </ac:spMkLst>
        </pc:spChg>
        <pc:spChg chg="add mod">
          <ac:chgData name="LALLI, Marek" userId="709f69ac-d1e1-4b76-9568-f1b42f00a5ca" providerId="ADAL" clId="{1DAE34ED-6447-4644-BC10-37444D147D97}" dt="2023-05-29T10:56:46.560" v="248"/>
          <ac:spMkLst>
            <pc:docMk/>
            <pc:sldMk cId="4196764287" sldId="349"/>
            <ac:spMk id="4" creationId="{BEAF0C43-E75D-4B5C-A0B0-ACF9BA542803}"/>
          </ac:spMkLst>
        </pc:spChg>
        <pc:spChg chg="del">
          <ac:chgData name="LALLI, Marek" userId="709f69ac-d1e1-4b76-9568-f1b42f00a5ca" providerId="ADAL" clId="{1DAE34ED-6447-4644-BC10-37444D147D97}" dt="2023-05-29T11:01:30.867" v="274" actId="478"/>
          <ac:spMkLst>
            <pc:docMk/>
            <pc:sldMk cId="4196764287" sldId="349"/>
            <ac:spMk id="8" creationId="{CDB03FB2-8459-476A-BDDB-1C94444B62AD}"/>
          </ac:spMkLst>
        </pc:spChg>
        <pc:spChg chg="del">
          <ac:chgData name="LALLI, Marek" userId="709f69ac-d1e1-4b76-9568-f1b42f00a5ca" providerId="ADAL" clId="{1DAE34ED-6447-4644-BC10-37444D147D97}" dt="2023-05-29T11:01:29.225" v="273" actId="478"/>
          <ac:spMkLst>
            <pc:docMk/>
            <pc:sldMk cId="4196764287" sldId="349"/>
            <ac:spMk id="9" creationId="{E22FE388-2C6D-4161-91DD-7E13AAC2066B}"/>
          </ac:spMkLst>
        </pc:spChg>
        <pc:spChg chg="del">
          <ac:chgData name="LALLI, Marek" userId="709f69ac-d1e1-4b76-9568-f1b42f00a5ca" providerId="ADAL" clId="{1DAE34ED-6447-4644-BC10-37444D147D97}" dt="2023-05-29T10:56:38.536" v="245" actId="478"/>
          <ac:spMkLst>
            <pc:docMk/>
            <pc:sldMk cId="4196764287" sldId="349"/>
            <ac:spMk id="12" creationId="{DD6D3D5F-C798-43AA-BDD4-AF998E91DE33}"/>
          </ac:spMkLst>
        </pc:spChg>
        <pc:spChg chg="mod">
          <ac:chgData name="LALLI, Marek" userId="709f69ac-d1e1-4b76-9568-f1b42f00a5ca" providerId="ADAL" clId="{1DAE34ED-6447-4644-BC10-37444D147D97}" dt="2023-05-29T10:57:13.667" v="255" actId="14100"/>
          <ac:spMkLst>
            <pc:docMk/>
            <pc:sldMk cId="4196764287" sldId="349"/>
            <ac:spMk id="13" creationId="{B656D66D-E70A-4502-96B7-170CCBBE4ED8}"/>
          </ac:spMkLst>
        </pc:spChg>
        <pc:spChg chg="add mod ord">
          <ac:chgData name="LALLI, Marek" userId="709f69ac-d1e1-4b76-9568-f1b42f00a5ca" providerId="ADAL" clId="{1DAE34ED-6447-4644-BC10-37444D147D97}" dt="2023-05-29T11:01:41.241" v="278" actId="167"/>
          <ac:spMkLst>
            <pc:docMk/>
            <pc:sldMk cId="4196764287" sldId="349"/>
            <ac:spMk id="15" creationId="{FEC9C8D1-20A0-494C-A11D-099426FA14C0}"/>
          </ac:spMkLst>
        </pc:spChg>
        <pc:spChg chg="add mod">
          <ac:chgData name="LALLI, Marek" userId="709f69ac-d1e1-4b76-9568-f1b42f00a5ca" providerId="ADAL" clId="{1DAE34ED-6447-4644-BC10-37444D147D97}" dt="2023-05-29T11:01:35.680" v="277" actId="1076"/>
          <ac:spMkLst>
            <pc:docMk/>
            <pc:sldMk cId="4196764287" sldId="349"/>
            <ac:spMk id="17" creationId="{637184A6-CAAB-40FB-8B89-626C2CBC31A9}"/>
          </ac:spMkLst>
        </pc:spChg>
        <pc:cxnChg chg="del">
          <ac:chgData name="LALLI, Marek" userId="709f69ac-d1e1-4b76-9568-f1b42f00a5ca" providerId="ADAL" clId="{1DAE34ED-6447-4644-BC10-37444D147D97}" dt="2023-05-29T10:56:33.593" v="244" actId="478"/>
          <ac:cxnSpMkLst>
            <pc:docMk/>
            <pc:sldMk cId="4196764287" sldId="349"/>
            <ac:cxnSpMk id="11" creationId="{7651455E-F778-4EFE-B13C-20CF1B53CB2D}"/>
          </ac:cxnSpMkLst>
        </pc:cxnChg>
      </pc:sldChg>
      <pc:sldChg chg="addSp delSp modSp mod">
        <pc:chgData name="LALLI, Marek" userId="709f69ac-d1e1-4b76-9568-f1b42f00a5ca" providerId="ADAL" clId="{1DAE34ED-6447-4644-BC10-37444D147D97}" dt="2023-05-29T11:03:03.473" v="329" actId="1076"/>
        <pc:sldMkLst>
          <pc:docMk/>
          <pc:sldMk cId="1163538265" sldId="350"/>
        </pc:sldMkLst>
        <pc:spChg chg="del mod">
          <ac:chgData name="LALLI, Marek" userId="709f69ac-d1e1-4b76-9568-f1b42f00a5ca" providerId="ADAL" clId="{1DAE34ED-6447-4644-BC10-37444D147D97}" dt="2023-05-29T11:02:35.620" v="281" actId="478"/>
          <ac:spMkLst>
            <pc:docMk/>
            <pc:sldMk cId="1163538265" sldId="350"/>
            <ac:spMk id="2" creationId="{00DE98D1-9E6B-4573-A1FA-7ED7A06F7A16}"/>
          </ac:spMkLst>
        </pc:spChg>
        <pc:spChg chg="mod">
          <ac:chgData name="LALLI, Marek" userId="709f69ac-d1e1-4b76-9568-f1b42f00a5ca" providerId="ADAL" clId="{1DAE34ED-6447-4644-BC10-37444D147D97}" dt="2023-05-29T11:02:58.409" v="328" actId="14100"/>
          <ac:spMkLst>
            <pc:docMk/>
            <pc:sldMk cId="1163538265" sldId="350"/>
            <ac:spMk id="3" creationId="{9C16AC55-FEC6-463A-9D91-C00CF6203E33}"/>
          </ac:spMkLst>
        </pc:spChg>
        <pc:spChg chg="mod">
          <ac:chgData name="LALLI, Marek" userId="709f69ac-d1e1-4b76-9568-f1b42f00a5ca" providerId="ADAL" clId="{1DAE34ED-6447-4644-BC10-37444D147D97}" dt="2023-05-29T11:03:03.473" v="329" actId="1076"/>
          <ac:spMkLst>
            <pc:docMk/>
            <pc:sldMk cId="1163538265" sldId="350"/>
            <ac:spMk id="10" creationId="{A64C25F8-39E2-44AE-A6CE-29050AD48DB0}"/>
          </ac:spMkLst>
        </pc:spChg>
        <pc:spChg chg="mod">
          <ac:chgData name="LALLI, Marek" userId="709f69ac-d1e1-4b76-9568-f1b42f00a5ca" providerId="ADAL" clId="{1DAE34ED-6447-4644-BC10-37444D147D97}" dt="2023-05-29T11:03:03.473" v="329" actId="1076"/>
          <ac:spMkLst>
            <pc:docMk/>
            <pc:sldMk cId="1163538265" sldId="350"/>
            <ac:spMk id="11" creationId="{F0D05AD4-6E22-4D2D-A8D1-D8F7E0C595E1}"/>
          </ac:spMkLst>
        </pc:spChg>
        <pc:spChg chg="mod">
          <ac:chgData name="LALLI, Marek" userId="709f69ac-d1e1-4b76-9568-f1b42f00a5ca" providerId="ADAL" clId="{1DAE34ED-6447-4644-BC10-37444D147D97}" dt="2023-05-29T11:03:03.473" v="329" actId="1076"/>
          <ac:spMkLst>
            <pc:docMk/>
            <pc:sldMk cId="1163538265" sldId="350"/>
            <ac:spMk id="13" creationId="{9EE07FD9-A2F9-49BA-AADF-3EC5DDC7317B}"/>
          </ac:spMkLst>
        </pc:spChg>
        <pc:spChg chg="mod">
          <ac:chgData name="LALLI, Marek" userId="709f69ac-d1e1-4b76-9568-f1b42f00a5ca" providerId="ADAL" clId="{1DAE34ED-6447-4644-BC10-37444D147D97}" dt="2023-05-29T11:03:03.473" v="329" actId="1076"/>
          <ac:spMkLst>
            <pc:docMk/>
            <pc:sldMk cId="1163538265" sldId="350"/>
            <ac:spMk id="14" creationId="{34392E1E-73A8-4978-BF0F-0809BF979172}"/>
          </ac:spMkLst>
        </pc:spChg>
        <pc:spChg chg="add mod">
          <ac:chgData name="LALLI, Marek" userId="709f69ac-d1e1-4b76-9568-f1b42f00a5ca" providerId="ADAL" clId="{1DAE34ED-6447-4644-BC10-37444D147D97}" dt="2023-05-29T11:02:40.615" v="282"/>
          <ac:spMkLst>
            <pc:docMk/>
            <pc:sldMk cId="1163538265" sldId="350"/>
            <ac:spMk id="21" creationId="{D5010ABD-BB6B-4B4C-8C2D-D7B65FE5D093}"/>
          </ac:spMkLst>
        </pc:spChg>
        <pc:picChg chg="mod">
          <ac:chgData name="LALLI, Marek" userId="709f69ac-d1e1-4b76-9568-f1b42f00a5ca" providerId="ADAL" clId="{1DAE34ED-6447-4644-BC10-37444D147D97}" dt="2023-05-29T11:03:03.473" v="329" actId="1076"/>
          <ac:picMkLst>
            <pc:docMk/>
            <pc:sldMk cId="1163538265" sldId="350"/>
            <ac:picMk id="12" creationId="{5C5103FA-4A0F-4DB5-AB79-1D26D634DD7D}"/>
          </ac:picMkLst>
        </pc:picChg>
        <pc:picChg chg="mod">
          <ac:chgData name="LALLI, Marek" userId="709f69ac-d1e1-4b76-9568-f1b42f00a5ca" providerId="ADAL" clId="{1DAE34ED-6447-4644-BC10-37444D147D97}" dt="2023-05-29T11:03:03.473" v="329" actId="1076"/>
          <ac:picMkLst>
            <pc:docMk/>
            <pc:sldMk cId="1163538265" sldId="350"/>
            <ac:picMk id="18" creationId="{6F8F62B1-5528-4C59-88CF-2C6546B179C6}"/>
          </ac:picMkLst>
        </pc:picChg>
        <pc:picChg chg="mod">
          <ac:chgData name="LALLI, Marek" userId="709f69ac-d1e1-4b76-9568-f1b42f00a5ca" providerId="ADAL" clId="{1DAE34ED-6447-4644-BC10-37444D147D97}" dt="2023-05-29T11:03:03.473" v="329" actId="1076"/>
          <ac:picMkLst>
            <pc:docMk/>
            <pc:sldMk cId="1163538265" sldId="350"/>
            <ac:picMk id="19" creationId="{92DCE81B-2366-4CC4-88EB-87A712217B4C}"/>
          </ac:picMkLst>
        </pc:picChg>
        <pc:cxnChg chg="mod">
          <ac:chgData name="LALLI, Marek" userId="709f69ac-d1e1-4b76-9568-f1b42f00a5ca" providerId="ADAL" clId="{1DAE34ED-6447-4644-BC10-37444D147D97}" dt="2023-05-29T11:03:03.473" v="329" actId="1076"/>
          <ac:cxnSpMkLst>
            <pc:docMk/>
            <pc:sldMk cId="1163538265" sldId="350"/>
            <ac:cxnSpMk id="15" creationId="{1F097E94-E8B2-40E0-8B73-DBF1B1F36B28}"/>
          </ac:cxnSpMkLst>
        </pc:cxnChg>
        <pc:cxnChg chg="mod">
          <ac:chgData name="LALLI, Marek" userId="709f69ac-d1e1-4b76-9568-f1b42f00a5ca" providerId="ADAL" clId="{1DAE34ED-6447-4644-BC10-37444D147D97}" dt="2023-05-29T11:03:03.473" v="329" actId="1076"/>
          <ac:cxnSpMkLst>
            <pc:docMk/>
            <pc:sldMk cId="1163538265" sldId="350"/>
            <ac:cxnSpMk id="16" creationId="{FEEAD005-A6B2-4C39-A4E4-3DE30C3AFBFA}"/>
          </ac:cxnSpMkLst>
        </pc:cxnChg>
        <pc:cxnChg chg="mod">
          <ac:chgData name="LALLI, Marek" userId="709f69ac-d1e1-4b76-9568-f1b42f00a5ca" providerId="ADAL" clId="{1DAE34ED-6447-4644-BC10-37444D147D97}" dt="2023-05-29T11:03:03.473" v="329" actId="1076"/>
          <ac:cxnSpMkLst>
            <pc:docMk/>
            <pc:sldMk cId="1163538265" sldId="350"/>
            <ac:cxnSpMk id="17" creationId="{F1E03681-6C13-460A-9E86-43F58CFCA88D}"/>
          </ac:cxnSpMkLst>
        </pc:cxnChg>
        <pc:cxnChg chg="del">
          <ac:chgData name="LALLI, Marek" userId="709f69ac-d1e1-4b76-9568-f1b42f00a5ca" providerId="ADAL" clId="{1DAE34ED-6447-4644-BC10-37444D147D97}" dt="2023-05-29T11:02:31.138" v="279" actId="478"/>
          <ac:cxnSpMkLst>
            <pc:docMk/>
            <pc:sldMk cId="1163538265" sldId="350"/>
            <ac:cxnSpMk id="20" creationId="{D89B9560-0001-483A-90C3-D78FD03A8546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38:14.773" v="685" actId="20577"/>
        <pc:sldMkLst>
          <pc:docMk/>
          <pc:sldMk cId="3331942696" sldId="514"/>
        </pc:sldMkLst>
        <pc:spChg chg="del">
          <ac:chgData name="LALLI, Marek" userId="709f69ac-d1e1-4b76-9568-f1b42f00a5ca" providerId="ADAL" clId="{1DAE34ED-6447-4644-BC10-37444D147D97}" dt="2023-05-29T11:37:58.803" v="643" actId="478"/>
          <ac:spMkLst>
            <pc:docMk/>
            <pc:sldMk cId="3331942696" sldId="514"/>
            <ac:spMk id="2" creationId="{AC2812D8-5983-4E2E-B295-C6264A65D1F9}"/>
          </ac:spMkLst>
        </pc:spChg>
        <pc:spChg chg="mod">
          <ac:chgData name="LALLI, Marek" userId="709f69ac-d1e1-4b76-9568-f1b42f00a5ca" providerId="ADAL" clId="{1DAE34ED-6447-4644-BC10-37444D147D97}" dt="2023-05-29T11:36:44.230" v="638" actId="14100"/>
          <ac:spMkLst>
            <pc:docMk/>
            <pc:sldMk cId="3331942696" sldId="514"/>
            <ac:spMk id="3" creationId="{2CAF557A-BB26-4936-84E9-21254475E221}"/>
          </ac:spMkLst>
        </pc:spChg>
        <pc:spChg chg="add mod">
          <ac:chgData name="LALLI, Marek" userId="709f69ac-d1e1-4b76-9568-f1b42f00a5ca" providerId="ADAL" clId="{1DAE34ED-6447-4644-BC10-37444D147D97}" dt="2023-05-29T11:38:14.773" v="685" actId="20577"/>
          <ac:spMkLst>
            <pc:docMk/>
            <pc:sldMk cId="3331942696" sldId="514"/>
            <ac:spMk id="5" creationId="{EFD37229-4478-4FCC-A1AE-14E91DEA2DF6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5:21:51.436" v="866" actId="20577"/>
        <pc:sldMkLst>
          <pc:docMk/>
          <pc:sldMk cId="1247625107" sldId="516"/>
        </pc:sldMkLst>
        <pc:spChg chg="del mod">
          <ac:chgData name="LALLI, Marek" userId="709f69ac-d1e1-4b76-9568-f1b42f00a5ca" providerId="ADAL" clId="{1DAE34ED-6447-4644-BC10-37444D147D97}" dt="2023-05-29T15:20:57.613" v="782" actId="478"/>
          <ac:spMkLst>
            <pc:docMk/>
            <pc:sldMk cId="1247625107" sldId="516"/>
            <ac:spMk id="2" creationId="{92F2E180-00FF-4A49-8955-B0C1187958EA}"/>
          </ac:spMkLst>
        </pc:spChg>
        <pc:spChg chg="mod">
          <ac:chgData name="LALLI, Marek" userId="709f69ac-d1e1-4b76-9568-f1b42f00a5ca" providerId="ADAL" clId="{1DAE34ED-6447-4644-BC10-37444D147D97}" dt="2023-05-29T15:21:51.436" v="866" actId="20577"/>
          <ac:spMkLst>
            <pc:docMk/>
            <pc:sldMk cId="1247625107" sldId="516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1DAE34ED-6447-4644-BC10-37444D147D97}" dt="2023-05-29T15:21:03.937" v="785" actId="478"/>
          <ac:spMkLst>
            <pc:docMk/>
            <pc:sldMk cId="1247625107" sldId="516"/>
            <ac:spMk id="8" creationId="{4ABC3EA5-3A37-4741-9A94-119A0E3AB513}"/>
          </ac:spMkLst>
        </pc:spChg>
        <pc:spChg chg="add mod">
          <ac:chgData name="LALLI, Marek" userId="709f69ac-d1e1-4b76-9568-f1b42f00a5ca" providerId="ADAL" clId="{1DAE34ED-6447-4644-BC10-37444D147D97}" dt="2023-05-29T15:21:18.706" v="800" actId="6549"/>
          <ac:spMkLst>
            <pc:docMk/>
            <pc:sldMk cId="1247625107" sldId="516"/>
            <ac:spMk id="9" creationId="{CC5BF092-5CE3-46E9-8003-D10259AADCCB}"/>
          </ac:spMkLst>
        </pc:spChg>
        <pc:cxnChg chg="del">
          <ac:chgData name="LALLI, Marek" userId="709f69ac-d1e1-4b76-9568-f1b42f00a5ca" providerId="ADAL" clId="{1DAE34ED-6447-4644-BC10-37444D147D97}" dt="2023-05-29T15:20:52.049" v="780" actId="478"/>
          <ac:cxnSpMkLst>
            <pc:docMk/>
            <pc:sldMk cId="1247625107" sldId="516"/>
            <ac:cxnSpMk id="7" creationId="{A8BE2A13-7E6B-4786-9116-A3EDB510921A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5:37:28.867" v="1785" actId="1076"/>
        <pc:sldMkLst>
          <pc:docMk/>
          <pc:sldMk cId="2401624630" sldId="527"/>
        </pc:sldMkLst>
        <pc:spChg chg="del">
          <ac:chgData name="LALLI, Marek" userId="709f69ac-d1e1-4b76-9568-f1b42f00a5ca" providerId="ADAL" clId="{1DAE34ED-6447-4644-BC10-37444D147D97}" dt="2023-05-29T15:35:57.869" v="1736" actId="21"/>
          <ac:spMkLst>
            <pc:docMk/>
            <pc:sldMk cId="2401624630" sldId="527"/>
            <ac:spMk id="2" creationId="{92F2E180-00FF-4A49-8955-B0C1187958EA}"/>
          </ac:spMkLst>
        </pc:spChg>
        <pc:spChg chg="mod">
          <ac:chgData name="LALLI, Marek" userId="709f69ac-d1e1-4b76-9568-f1b42f00a5ca" providerId="ADAL" clId="{1DAE34ED-6447-4644-BC10-37444D147D97}" dt="2023-05-29T15:37:28.867" v="1785" actId="1076"/>
          <ac:spMkLst>
            <pc:docMk/>
            <pc:sldMk cId="2401624630" sldId="527"/>
            <ac:spMk id="3" creationId="{12E62925-5E7A-45F6-8FDC-B0708869F6E6}"/>
          </ac:spMkLst>
        </pc:spChg>
        <pc:spChg chg="mod">
          <ac:chgData name="LALLI, Marek" userId="709f69ac-d1e1-4b76-9568-f1b42f00a5ca" providerId="ADAL" clId="{1DAE34ED-6447-4644-BC10-37444D147D97}" dt="2023-05-29T15:37:05.489" v="1783" actId="1076"/>
          <ac:spMkLst>
            <pc:docMk/>
            <pc:sldMk cId="2401624630" sldId="527"/>
            <ac:spMk id="10" creationId="{12162828-B7B7-4010-B496-7BC6F3E956C0}"/>
          </ac:spMkLst>
        </pc:spChg>
        <pc:spChg chg="add del mod">
          <ac:chgData name="LALLI, Marek" userId="709f69ac-d1e1-4b76-9568-f1b42f00a5ca" providerId="ADAL" clId="{1DAE34ED-6447-4644-BC10-37444D147D97}" dt="2023-05-29T15:36:13.579" v="1743" actId="478"/>
          <ac:spMkLst>
            <pc:docMk/>
            <pc:sldMk cId="2401624630" sldId="527"/>
            <ac:spMk id="12" creationId="{7477C1BE-91A2-4471-B706-F8E703402E19}"/>
          </ac:spMkLst>
        </pc:spChg>
        <pc:spChg chg="add del mod">
          <ac:chgData name="LALLI, Marek" userId="709f69ac-d1e1-4b76-9568-f1b42f00a5ca" providerId="ADAL" clId="{1DAE34ED-6447-4644-BC10-37444D147D97}" dt="2023-05-29T15:36:03.634" v="1738" actId="478"/>
          <ac:spMkLst>
            <pc:docMk/>
            <pc:sldMk cId="2401624630" sldId="527"/>
            <ac:spMk id="13" creationId="{9C878671-D4C4-4E25-9892-719C6FD0F56D}"/>
          </ac:spMkLst>
        </pc:spChg>
        <pc:spChg chg="add mod">
          <ac:chgData name="LALLI, Marek" userId="709f69ac-d1e1-4b76-9568-f1b42f00a5ca" providerId="ADAL" clId="{1DAE34ED-6447-4644-BC10-37444D147D97}" dt="2023-05-29T15:36:18.228" v="1744"/>
          <ac:spMkLst>
            <pc:docMk/>
            <pc:sldMk cId="2401624630" sldId="527"/>
            <ac:spMk id="14" creationId="{EDD0A742-FBCF-4FC3-8B39-D954C6C8FA31}"/>
          </ac:spMkLst>
        </pc:spChg>
        <pc:cxnChg chg="del">
          <ac:chgData name="LALLI, Marek" userId="709f69ac-d1e1-4b76-9568-f1b42f00a5ca" providerId="ADAL" clId="{1DAE34ED-6447-4644-BC10-37444D147D97}" dt="2023-05-29T15:35:55.059" v="1735" actId="478"/>
          <ac:cxnSpMkLst>
            <pc:docMk/>
            <pc:sldMk cId="2401624630" sldId="527"/>
            <ac:cxnSpMk id="11" creationId="{34B04B19-F4CD-4C1A-A4DF-F406DA1B8648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34:01.445" v="636"/>
        <pc:sldMkLst>
          <pc:docMk/>
          <pc:sldMk cId="3399473444" sldId="528"/>
        </pc:sldMkLst>
        <pc:spChg chg="del mod">
          <ac:chgData name="LALLI, Marek" userId="709f69ac-d1e1-4b76-9568-f1b42f00a5ca" providerId="ADAL" clId="{1DAE34ED-6447-4644-BC10-37444D147D97}" dt="2023-05-29T11:33:39.815" v="629" actId="478"/>
          <ac:spMkLst>
            <pc:docMk/>
            <pc:sldMk cId="3399473444" sldId="528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34:01.445" v="636"/>
          <ac:spMkLst>
            <pc:docMk/>
            <pc:sldMk cId="3399473444" sldId="528"/>
            <ac:spMk id="4" creationId="{D6638DC1-6271-439F-9C5A-5E1F0ACFF320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33:59.814" v="635"/>
        <pc:sldMkLst>
          <pc:docMk/>
          <pc:sldMk cId="1987582893" sldId="535"/>
        </pc:sldMkLst>
        <pc:spChg chg="del">
          <ac:chgData name="LALLI, Marek" userId="709f69ac-d1e1-4b76-9568-f1b42f00a5ca" providerId="ADAL" clId="{1DAE34ED-6447-4644-BC10-37444D147D97}" dt="2023-05-29T11:33:57.667" v="633" actId="478"/>
          <ac:spMkLst>
            <pc:docMk/>
            <pc:sldMk cId="1987582893" sldId="535"/>
            <ac:spMk id="2" creationId="{00DE98D1-9E6B-4573-A1FA-7ED7A06F7A16}"/>
          </ac:spMkLst>
        </pc:spChg>
        <pc:spChg chg="add del mod">
          <ac:chgData name="LALLI, Marek" userId="709f69ac-d1e1-4b76-9568-f1b42f00a5ca" providerId="ADAL" clId="{1DAE34ED-6447-4644-BC10-37444D147D97}" dt="2023-05-29T11:33:59.611" v="634" actId="478"/>
          <ac:spMkLst>
            <pc:docMk/>
            <pc:sldMk cId="1987582893" sldId="535"/>
            <ac:spMk id="4" creationId="{E9CD8857-93D8-47B0-B348-C618EF2499C0}"/>
          </ac:spMkLst>
        </pc:spChg>
        <pc:spChg chg="add mod">
          <ac:chgData name="LALLI, Marek" userId="709f69ac-d1e1-4b76-9568-f1b42f00a5ca" providerId="ADAL" clId="{1DAE34ED-6447-4644-BC10-37444D147D97}" dt="2023-05-29T11:33:59.814" v="635"/>
          <ac:spMkLst>
            <pc:docMk/>
            <pc:sldMk cId="1987582893" sldId="535"/>
            <ac:spMk id="6" creationId="{A09A99D6-FC0E-45CD-AB31-70B5E934DBCC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33:28.880" v="626" actId="478"/>
        <pc:sldMkLst>
          <pc:docMk/>
          <pc:sldMk cId="756150222" sldId="538"/>
        </pc:sldMkLst>
        <pc:spChg chg="del">
          <ac:chgData name="LALLI, Marek" userId="709f69ac-d1e1-4b76-9568-f1b42f00a5ca" providerId="ADAL" clId="{1DAE34ED-6447-4644-BC10-37444D147D97}" dt="2023-05-29T11:26:08.618" v="529" actId="478"/>
          <ac:spMkLst>
            <pc:docMk/>
            <pc:sldMk cId="756150222" sldId="538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26:10.219" v="530"/>
          <ac:spMkLst>
            <pc:docMk/>
            <pc:sldMk cId="756150222" sldId="538"/>
            <ac:spMk id="7" creationId="{38CF4C00-6FC1-485E-8921-E1ABFDB9929F}"/>
          </ac:spMkLst>
        </pc:spChg>
        <pc:spChg chg="add del mod">
          <ac:chgData name="LALLI, Marek" userId="709f69ac-d1e1-4b76-9568-f1b42f00a5ca" providerId="ADAL" clId="{1DAE34ED-6447-4644-BC10-37444D147D97}" dt="2023-05-29T11:33:28.880" v="626" actId="478"/>
          <ac:spMkLst>
            <pc:docMk/>
            <pc:sldMk cId="756150222" sldId="538"/>
            <ac:spMk id="32" creationId="{4D1AA5D1-D398-49ED-9C6F-FFD386E472F5}"/>
          </ac:spMkLst>
        </pc:spChg>
      </pc:sldChg>
      <pc:sldChg chg="addSp delSp modSp add mod modNotesTx">
        <pc:chgData name="LALLI, Marek" userId="709f69ac-d1e1-4b76-9568-f1b42f00a5ca" providerId="ADAL" clId="{1DAE34ED-6447-4644-BC10-37444D147D97}" dt="2023-05-29T11:39:56.817" v="704" actId="1035"/>
        <pc:sldMkLst>
          <pc:docMk/>
          <pc:sldMk cId="3727424072" sldId="542"/>
        </pc:sldMkLst>
        <pc:spChg chg="del">
          <ac:chgData name="LALLI, Marek" userId="709f69ac-d1e1-4b76-9568-f1b42f00a5ca" providerId="ADAL" clId="{1DAE34ED-6447-4644-BC10-37444D147D97}" dt="2023-05-29T11:38:19.817" v="686" actId="478"/>
          <ac:spMkLst>
            <pc:docMk/>
            <pc:sldMk cId="3727424072" sldId="542"/>
            <ac:spMk id="2" creationId="{AC2812D8-5983-4E2E-B295-C6264A65D1F9}"/>
          </ac:spMkLst>
        </pc:spChg>
        <pc:spChg chg="mod">
          <ac:chgData name="LALLI, Marek" userId="709f69ac-d1e1-4b76-9568-f1b42f00a5ca" providerId="ADAL" clId="{1DAE34ED-6447-4644-BC10-37444D147D97}" dt="2023-05-29T11:36:48.334" v="639" actId="14100"/>
          <ac:spMkLst>
            <pc:docMk/>
            <pc:sldMk cId="3727424072" sldId="542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1DAE34ED-6447-4644-BC10-37444D147D97}" dt="2023-05-29T11:38:20.972" v="687"/>
          <ac:spMkLst>
            <pc:docMk/>
            <pc:sldMk cId="3727424072" sldId="542"/>
            <ac:spMk id="5" creationId="{117ED142-9685-4A69-BB3F-A5406F08A265}"/>
          </ac:spMkLst>
        </pc:spChg>
        <pc:spChg chg="mod">
          <ac:chgData name="LALLI, Marek" userId="709f69ac-d1e1-4b76-9568-f1b42f00a5ca" providerId="ADAL" clId="{1DAE34ED-6447-4644-BC10-37444D147D97}" dt="2023-05-29T11:39:56.817" v="704" actId="1035"/>
          <ac:spMkLst>
            <pc:docMk/>
            <pc:sldMk cId="3727424072" sldId="542"/>
            <ac:spMk id="7" creationId="{A5ECC3F9-5CB8-4B22-82CA-38E36830746D}"/>
          </ac:spMkLst>
        </pc:spChg>
        <pc:spChg chg="add mod">
          <ac:chgData name="LALLI, Marek" userId="709f69ac-d1e1-4b76-9568-f1b42f00a5ca" providerId="ADAL" clId="{1DAE34ED-6447-4644-BC10-37444D147D97}" dt="2023-05-29T11:38:20.972" v="687"/>
          <ac:spMkLst>
            <pc:docMk/>
            <pc:sldMk cId="3727424072" sldId="542"/>
            <ac:spMk id="14" creationId="{FA1F1C78-9288-406B-9C83-A1C7A92F3A46}"/>
          </ac:spMkLst>
        </pc:spChg>
        <pc:picChg chg="mod">
          <ac:chgData name="LALLI, Marek" userId="709f69ac-d1e1-4b76-9568-f1b42f00a5ca" providerId="ADAL" clId="{1DAE34ED-6447-4644-BC10-37444D147D97}" dt="2023-05-29T11:39:56.817" v="704" actId="1035"/>
          <ac:picMkLst>
            <pc:docMk/>
            <pc:sldMk cId="3727424072" sldId="542"/>
            <ac:picMk id="10" creationId="{A350D29F-2476-443B-8C32-DA41B9A2FF2F}"/>
          </ac:picMkLst>
        </pc:picChg>
      </pc:sldChg>
      <pc:sldChg chg="addSp delSp modSp add del mod">
        <pc:chgData name="LALLI, Marek" userId="709f69ac-d1e1-4b76-9568-f1b42f00a5ca" providerId="ADAL" clId="{1DAE34ED-6447-4644-BC10-37444D147D97}" dt="2023-05-29T11:01:19.809" v="271" actId="1076"/>
        <pc:sldMkLst>
          <pc:docMk/>
          <pc:sldMk cId="2824845933" sldId="543"/>
        </pc:sldMkLst>
        <pc:spChg chg="add mod">
          <ac:chgData name="LALLI, Marek" userId="709f69ac-d1e1-4b76-9568-f1b42f00a5ca" providerId="ADAL" clId="{1DAE34ED-6447-4644-BC10-37444D147D97}" dt="2023-05-29T10:56:44.997" v="247"/>
          <ac:spMkLst>
            <pc:docMk/>
            <pc:sldMk cId="2824845933" sldId="543"/>
            <ac:spMk id="3" creationId="{420F5CD2-869F-41BC-A5EB-FE04FB794359}"/>
          </ac:spMkLst>
        </pc:spChg>
        <pc:spChg chg="mod">
          <ac:chgData name="LALLI, Marek" userId="709f69ac-d1e1-4b76-9568-f1b42f00a5ca" providerId="ADAL" clId="{1DAE34ED-6447-4644-BC10-37444D147D97}" dt="2023-05-29T11:01:17.376" v="270" actId="14100"/>
          <ac:spMkLst>
            <pc:docMk/>
            <pc:sldMk cId="2824845933" sldId="543"/>
            <ac:spMk id="8" creationId="{CDB03FB2-8459-476A-BDDB-1C94444B62AD}"/>
          </ac:spMkLst>
        </pc:spChg>
        <pc:spChg chg="mod">
          <ac:chgData name="LALLI, Marek" userId="709f69ac-d1e1-4b76-9568-f1b42f00a5ca" providerId="ADAL" clId="{1DAE34ED-6447-4644-BC10-37444D147D97}" dt="2023-05-29T11:01:19.809" v="271" actId="1076"/>
          <ac:spMkLst>
            <pc:docMk/>
            <pc:sldMk cId="2824845933" sldId="543"/>
            <ac:spMk id="9" creationId="{E22FE388-2C6D-4161-91DD-7E13AAC2066B}"/>
          </ac:spMkLst>
        </pc:spChg>
        <pc:spChg chg="del">
          <ac:chgData name="LALLI, Marek" userId="709f69ac-d1e1-4b76-9568-f1b42f00a5ca" providerId="ADAL" clId="{1DAE34ED-6447-4644-BC10-37444D147D97}" dt="2023-05-29T10:56:40.908" v="246" actId="478"/>
          <ac:spMkLst>
            <pc:docMk/>
            <pc:sldMk cId="2824845933" sldId="543"/>
            <ac:spMk id="12" creationId="{DD6D3D5F-C798-43AA-BDD4-AF998E91DE33}"/>
          </ac:spMkLst>
        </pc:spChg>
        <pc:spChg chg="mod">
          <ac:chgData name="LALLI, Marek" userId="709f69ac-d1e1-4b76-9568-f1b42f00a5ca" providerId="ADAL" clId="{1DAE34ED-6447-4644-BC10-37444D147D97}" dt="2023-05-29T10:57:18.966" v="256" actId="1076"/>
          <ac:spMkLst>
            <pc:docMk/>
            <pc:sldMk cId="2824845933" sldId="543"/>
            <ac:spMk id="13" creationId="{B656D66D-E70A-4502-96B7-170CCBBE4ED8}"/>
          </ac:spMkLst>
        </pc:spChg>
        <pc:cxnChg chg="del">
          <ac:chgData name="LALLI, Marek" userId="709f69ac-d1e1-4b76-9568-f1b42f00a5ca" providerId="ADAL" clId="{1DAE34ED-6447-4644-BC10-37444D147D97}" dt="2023-05-29T10:56:28.784" v="243" actId="478"/>
          <ac:cxnSpMkLst>
            <pc:docMk/>
            <pc:sldMk cId="2824845933" sldId="543"/>
            <ac:cxnSpMk id="20" creationId="{DF88B058-3DEC-4761-A30C-A4DC51F71EF6}"/>
          </ac:cxnSpMkLst>
        </pc:cxnChg>
      </pc:sldChg>
      <pc:sldChg chg="modSp add mod">
        <pc:chgData name="LALLI, Marek" userId="709f69ac-d1e1-4b76-9568-f1b42f00a5ca" providerId="ADAL" clId="{1DAE34ED-6447-4644-BC10-37444D147D97}" dt="2023-05-29T11:14:59.967" v="368" actId="20577"/>
        <pc:sldMkLst>
          <pc:docMk/>
          <pc:sldMk cId="2289652540" sldId="544"/>
        </pc:sldMkLst>
        <pc:spChg chg="mod">
          <ac:chgData name="LALLI, Marek" userId="709f69ac-d1e1-4b76-9568-f1b42f00a5ca" providerId="ADAL" clId="{1DAE34ED-6447-4644-BC10-37444D147D97}" dt="2023-05-29T11:14:59.967" v="368" actId="20577"/>
          <ac:spMkLst>
            <pc:docMk/>
            <pc:sldMk cId="2289652540" sldId="544"/>
            <ac:spMk id="2" creationId="{32AD0153-E9F2-4252-94F5-63D1AF7C32E3}"/>
          </ac:spMkLst>
        </pc:spChg>
      </pc:sldChg>
      <pc:sldChg chg="addSp delSp modSp add mod modNotesTx">
        <pc:chgData name="LALLI, Marek" userId="709f69ac-d1e1-4b76-9568-f1b42f00a5ca" providerId="ADAL" clId="{1DAE34ED-6447-4644-BC10-37444D147D97}" dt="2023-05-29T11:51:19.945" v="767" actId="20577"/>
        <pc:sldMkLst>
          <pc:docMk/>
          <pc:sldMk cId="2545919254" sldId="545"/>
        </pc:sldMkLst>
        <pc:spChg chg="del mod">
          <ac:chgData name="LALLI, Marek" userId="709f69ac-d1e1-4b76-9568-f1b42f00a5ca" providerId="ADAL" clId="{1DAE34ED-6447-4644-BC10-37444D147D97}" dt="2023-05-29T11:50:19.549" v="709" actId="478"/>
          <ac:spMkLst>
            <pc:docMk/>
            <pc:sldMk cId="2545919254" sldId="545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50:19.776" v="710"/>
          <ac:spMkLst>
            <pc:docMk/>
            <pc:sldMk cId="2545919254" sldId="545"/>
            <ac:spMk id="9" creationId="{85F14364-7F67-4D40-9EB3-12E830DA8135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0" creationId="{F38D046C-32C7-46B7-95DD-F8891C78C80B}"/>
          </ac:spMkLst>
        </pc:spChg>
        <pc:spChg chg="add mod">
          <ac:chgData name="LALLI, Marek" userId="709f69ac-d1e1-4b76-9568-f1b42f00a5ca" providerId="ADAL" clId="{1DAE34ED-6447-4644-BC10-37444D147D97}" dt="2023-05-29T11:51:03.843" v="761" actId="1076"/>
          <ac:spMkLst>
            <pc:docMk/>
            <pc:sldMk cId="2545919254" sldId="545"/>
            <ac:spMk id="11" creationId="{0F85284C-7F3B-414E-9228-4E300EEE58AC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6" creationId="{3F2676B4-A141-4D45-9DDE-F0F4DB4F20D6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7" creationId="{A972A875-8E4C-4CB3-89EC-925F394BED7A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8" creationId="{01BF8A4E-E4F6-4D11-963C-B5D81CFDB269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9" creationId="{01BA157A-E097-4A31-A0D5-43643CA2DD03}"/>
          </ac:spMkLst>
        </pc:spChg>
        <pc:picChg chg="mod">
          <ac:chgData name="LALLI, Marek" userId="709f69ac-d1e1-4b76-9568-f1b42f00a5ca" providerId="ADAL" clId="{1DAE34ED-6447-4644-BC10-37444D147D97}" dt="2023-05-29T11:50:40.580" v="717" actId="1076"/>
          <ac:picMkLst>
            <pc:docMk/>
            <pc:sldMk cId="2545919254" sldId="545"/>
            <ac:picMk id="15" creationId="{5F336E57-AE3E-4E91-B6CD-4D3B7D85A479}"/>
          </ac:picMkLst>
        </pc:picChg>
      </pc:sldChg>
      <pc:sldChg chg="addSp delSp modSp add mod ord modNotesTx">
        <pc:chgData name="LALLI, Marek" userId="709f69ac-d1e1-4b76-9568-f1b42f00a5ca" providerId="ADAL" clId="{1DAE34ED-6447-4644-BC10-37444D147D97}" dt="2023-05-29T15:35:06.706" v="1733" actId="478"/>
        <pc:sldMkLst>
          <pc:docMk/>
          <pc:sldMk cId="2399288163" sldId="546"/>
        </pc:sldMkLst>
        <pc:spChg chg="del">
          <ac:chgData name="LALLI, Marek" userId="709f69ac-d1e1-4b76-9568-f1b42f00a5ca" providerId="ADAL" clId="{1DAE34ED-6447-4644-BC10-37444D147D97}" dt="2023-05-29T11:52:45.800" v="771" actId="478"/>
          <ac:spMkLst>
            <pc:docMk/>
            <pc:sldMk cId="2399288163" sldId="546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1DAE34ED-6447-4644-BC10-37444D147D97}" dt="2023-05-29T11:52:52.845" v="774" actId="478"/>
          <ac:spMkLst>
            <pc:docMk/>
            <pc:sldMk cId="2399288163" sldId="546"/>
            <ac:spMk id="4" creationId="{8E6EFD33-0198-405D-A3DE-49D8669B0D3B}"/>
          </ac:spMkLst>
        </pc:spChg>
        <pc:spChg chg="add del mod">
          <ac:chgData name="LALLI, Marek" userId="709f69ac-d1e1-4b76-9568-f1b42f00a5ca" providerId="ADAL" clId="{1DAE34ED-6447-4644-BC10-37444D147D97}" dt="2023-05-29T15:35:06.706" v="1733" actId="478"/>
          <ac:spMkLst>
            <pc:docMk/>
            <pc:sldMk cId="2399288163" sldId="546"/>
            <ac:spMk id="16" creationId="{69E47C90-C6C7-42D5-AACF-A4A12D4B7B90}"/>
          </ac:spMkLst>
        </pc:spChg>
        <pc:spChg chg="add del mod">
          <ac:chgData name="LALLI, Marek" userId="709f69ac-d1e1-4b76-9568-f1b42f00a5ca" providerId="ADAL" clId="{1DAE34ED-6447-4644-BC10-37444D147D97}" dt="2023-05-29T11:52:51.071" v="773" actId="21"/>
          <ac:spMkLst>
            <pc:docMk/>
            <pc:sldMk cId="2399288163" sldId="546"/>
            <ac:spMk id="16" creationId="{B9A593EC-D75A-421D-95E0-6F11BED7567F}"/>
          </ac:spMkLst>
        </pc:spChg>
        <pc:spChg chg="add mod">
          <ac:chgData name="LALLI, Marek" userId="709f69ac-d1e1-4b76-9568-f1b42f00a5ca" providerId="ADAL" clId="{1DAE34ED-6447-4644-BC10-37444D147D97}" dt="2023-05-29T11:52:53.082" v="775"/>
          <ac:spMkLst>
            <pc:docMk/>
            <pc:sldMk cId="2399288163" sldId="546"/>
            <ac:spMk id="18" creationId="{A987F22C-D7D9-41E8-882C-295C70389C0A}"/>
          </ac:spMkLst>
        </pc:spChg>
      </pc:sldChg>
      <pc:sldChg chg="addSp delSp modSp add mod modNotesTx">
        <pc:chgData name="LALLI, Marek" userId="709f69ac-d1e1-4b76-9568-f1b42f00a5ca" providerId="ADAL" clId="{1DAE34ED-6447-4644-BC10-37444D147D97}" dt="2023-05-29T11:51:16.378" v="764" actId="6549"/>
        <pc:sldMkLst>
          <pc:docMk/>
          <pc:sldMk cId="309964115" sldId="547"/>
        </pc:sldMkLst>
        <pc:spChg chg="del">
          <ac:chgData name="LALLI, Marek" userId="709f69ac-d1e1-4b76-9568-f1b42f00a5ca" providerId="ADAL" clId="{1DAE34ED-6447-4644-BC10-37444D147D97}" dt="2023-05-29T11:50:22.847" v="711" actId="478"/>
          <ac:spMkLst>
            <pc:docMk/>
            <pc:sldMk cId="309964115" sldId="547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1DAE34ED-6447-4644-BC10-37444D147D97}" dt="2023-05-29T11:50:28.812" v="714" actId="478"/>
          <ac:spMkLst>
            <pc:docMk/>
            <pc:sldMk cId="309964115" sldId="547"/>
            <ac:spMk id="4" creationId="{804BEA9A-9FCB-469E-BE7A-B919C8C5ED51}"/>
          </ac:spMkLst>
        </pc:spChg>
        <pc:spChg chg="mod">
          <ac:chgData name="LALLI, Marek" userId="709f69ac-d1e1-4b76-9568-f1b42f00a5ca" providerId="ADAL" clId="{1DAE34ED-6447-4644-BC10-37444D147D97}" dt="2023-05-29T11:51:10.597" v="763" actId="1076"/>
          <ac:spMkLst>
            <pc:docMk/>
            <pc:sldMk cId="309964115" sldId="547"/>
            <ac:spMk id="10" creationId="{F38D046C-32C7-46B7-95DD-F8891C78C80B}"/>
          </ac:spMkLst>
        </pc:spChg>
        <pc:spChg chg="mod">
          <ac:chgData name="LALLI, Marek" userId="709f69ac-d1e1-4b76-9568-f1b42f00a5ca" providerId="ADAL" clId="{1DAE34ED-6447-4644-BC10-37444D147D97}" dt="2023-05-29T11:51:10.597" v="763" actId="1076"/>
          <ac:spMkLst>
            <pc:docMk/>
            <pc:sldMk cId="309964115" sldId="547"/>
            <ac:spMk id="11" creationId="{DF7001E8-08F7-41FA-8B8A-013C7E3EDAD3}"/>
          </ac:spMkLst>
        </pc:spChg>
        <pc:spChg chg="mod">
          <ac:chgData name="LALLI, Marek" userId="709f69ac-d1e1-4b76-9568-f1b42f00a5ca" providerId="ADAL" clId="{1DAE34ED-6447-4644-BC10-37444D147D97}" dt="2023-05-29T11:51:10.597" v="763" actId="1076"/>
          <ac:spMkLst>
            <pc:docMk/>
            <pc:sldMk cId="309964115" sldId="547"/>
            <ac:spMk id="12" creationId="{7A8577B5-9316-416F-915E-ED3696C2569E}"/>
          </ac:spMkLst>
        </pc:spChg>
        <pc:spChg chg="mod">
          <ac:chgData name="LALLI, Marek" userId="709f69ac-d1e1-4b76-9568-f1b42f00a5ca" providerId="ADAL" clId="{1DAE34ED-6447-4644-BC10-37444D147D97}" dt="2023-05-29T11:51:10.597" v="763" actId="1076"/>
          <ac:spMkLst>
            <pc:docMk/>
            <pc:sldMk cId="309964115" sldId="547"/>
            <ac:spMk id="13" creationId="{E9EB90D8-2D9F-4905-9497-1350CA0141A3}"/>
          </ac:spMkLst>
        </pc:spChg>
        <pc:spChg chg="add del mod">
          <ac:chgData name="LALLI, Marek" userId="709f69ac-d1e1-4b76-9568-f1b42f00a5ca" providerId="ADAL" clId="{1DAE34ED-6447-4644-BC10-37444D147D97}" dt="2023-05-29T11:50:26.104" v="713"/>
          <ac:spMkLst>
            <pc:docMk/>
            <pc:sldMk cId="309964115" sldId="547"/>
            <ac:spMk id="14" creationId="{85E82CFD-A580-416E-A195-5E0E1B0DC543}"/>
          </ac:spMkLst>
        </pc:spChg>
        <pc:spChg chg="add mod">
          <ac:chgData name="LALLI, Marek" userId="709f69ac-d1e1-4b76-9568-f1b42f00a5ca" providerId="ADAL" clId="{1DAE34ED-6447-4644-BC10-37444D147D97}" dt="2023-05-29T11:50:29.317" v="715"/>
          <ac:spMkLst>
            <pc:docMk/>
            <pc:sldMk cId="309964115" sldId="547"/>
            <ac:spMk id="15" creationId="{7A8390E7-BE51-43E1-A8B5-E59E05C4D439}"/>
          </ac:spMkLst>
        </pc:spChg>
        <pc:spChg chg="add mod">
          <ac:chgData name="LALLI, Marek" userId="709f69ac-d1e1-4b76-9568-f1b42f00a5ca" providerId="ADAL" clId="{1DAE34ED-6447-4644-BC10-37444D147D97}" dt="2023-05-29T11:51:05.735" v="762"/>
          <ac:spMkLst>
            <pc:docMk/>
            <pc:sldMk cId="309964115" sldId="547"/>
            <ac:spMk id="17" creationId="{378504B9-0663-4938-ABA0-C02803220AA2}"/>
          </ac:spMkLst>
        </pc:spChg>
        <pc:picChg chg="mod">
          <ac:chgData name="LALLI, Marek" userId="709f69ac-d1e1-4b76-9568-f1b42f00a5ca" providerId="ADAL" clId="{1DAE34ED-6447-4644-BC10-37444D147D97}" dt="2023-05-29T11:51:10.597" v="763" actId="1076"/>
          <ac:picMkLst>
            <pc:docMk/>
            <pc:sldMk cId="309964115" sldId="547"/>
            <ac:picMk id="16" creationId="{BDD8CF18-0225-4176-800B-BA5BA0D70EAA}"/>
          </ac:picMkLst>
        </pc:picChg>
      </pc:sldChg>
      <pc:sldChg chg="addSp modSp add mod">
        <pc:chgData name="LALLI, Marek" userId="709f69ac-d1e1-4b76-9568-f1b42f00a5ca" providerId="ADAL" clId="{1DAE34ED-6447-4644-BC10-37444D147D97}" dt="2023-05-29T11:17:51.671" v="480" actId="20577"/>
        <pc:sldMkLst>
          <pc:docMk/>
          <pc:sldMk cId="2389813964" sldId="548"/>
        </pc:sldMkLst>
        <pc:spChg chg="mod">
          <ac:chgData name="LALLI, Marek" userId="709f69ac-d1e1-4b76-9568-f1b42f00a5ca" providerId="ADAL" clId="{1DAE34ED-6447-4644-BC10-37444D147D97}" dt="2023-05-29T11:17:30.017" v="434" actId="27636"/>
          <ac:spMkLst>
            <pc:docMk/>
            <pc:sldMk cId="2389813964" sldId="548"/>
            <ac:spMk id="4" creationId="{79ACDFB5-FABD-4160-869B-220F55E8103F}"/>
          </ac:spMkLst>
        </pc:spChg>
        <pc:spChg chg="add mod">
          <ac:chgData name="LALLI, Marek" userId="709f69ac-d1e1-4b76-9568-f1b42f00a5ca" providerId="ADAL" clId="{1DAE34ED-6447-4644-BC10-37444D147D97}" dt="2023-05-29T11:17:51.671" v="480" actId="20577"/>
          <ac:spMkLst>
            <pc:docMk/>
            <pc:sldMk cId="2389813964" sldId="548"/>
            <ac:spMk id="21" creationId="{53734A85-4884-44E7-8DA5-2A73F6385FEA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18:44.041" v="494" actId="27636"/>
        <pc:sldMkLst>
          <pc:docMk/>
          <pc:sldMk cId="1144335975" sldId="549"/>
        </pc:sldMkLst>
        <pc:spChg chg="del">
          <ac:chgData name="LALLI, Marek" userId="709f69ac-d1e1-4b76-9568-f1b42f00a5ca" providerId="ADAL" clId="{1DAE34ED-6447-4644-BC10-37444D147D97}" dt="2023-05-29T11:18:20.331" v="482" actId="478"/>
          <ac:spMkLst>
            <pc:docMk/>
            <pc:sldMk cId="1144335975" sldId="549"/>
            <ac:spMk id="2" creationId="{AC2812D8-5983-4E2E-B295-C6264A65D1F9}"/>
          </ac:spMkLst>
        </pc:spChg>
        <pc:spChg chg="mod">
          <ac:chgData name="LALLI, Marek" userId="709f69ac-d1e1-4b76-9568-f1b42f00a5ca" providerId="ADAL" clId="{1DAE34ED-6447-4644-BC10-37444D147D97}" dt="2023-05-29T11:18:44.041" v="494" actId="27636"/>
          <ac:spMkLst>
            <pc:docMk/>
            <pc:sldMk cId="1144335975" sldId="549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1DAE34ED-6447-4644-BC10-37444D147D97}" dt="2023-05-29T11:18:23.859" v="485"/>
          <ac:spMkLst>
            <pc:docMk/>
            <pc:sldMk cId="1144335975" sldId="549"/>
            <ac:spMk id="6" creationId="{F2083D18-8536-4D16-B3CD-AE56552C4F32}"/>
          </ac:spMkLst>
        </pc:spChg>
        <pc:spChg chg="add del mod">
          <ac:chgData name="LALLI, Marek" userId="709f69ac-d1e1-4b76-9568-f1b42f00a5ca" providerId="ADAL" clId="{1DAE34ED-6447-4644-BC10-37444D147D97}" dt="2023-05-29T11:18:22.228" v="484" actId="478"/>
          <ac:spMkLst>
            <pc:docMk/>
            <pc:sldMk cId="1144335975" sldId="549"/>
            <ac:spMk id="7" creationId="{B6C54291-61E2-4530-8064-78C56F32243A}"/>
          </ac:spMkLst>
        </pc:spChg>
        <pc:spChg chg="add mod">
          <ac:chgData name="LALLI, Marek" userId="709f69ac-d1e1-4b76-9568-f1b42f00a5ca" providerId="ADAL" clId="{1DAE34ED-6447-4644-BC10-37444D147D97}" dt="2023-05-29T11:18:23.859" v="485"/>
          <ac:spMkLst>
            <pc:docMk/>
            <pc:sldMk cId="1144335975" sldId="549"/>
            <ac:spMk id="8" creationId="{A0A6741A-55FA-4A16-97D6-6D7C461847D4}"/>
          </ac:spMkLst>
        </pc:spChg>
        <pc:cxnChg chg="del">
          <ac:chgData name="LALLI, Marek" userId="709f69ac-d1e1-4b76-9568-f1b42f00a5ca" providerId="ADAL" clId="{1DAE34ED-6447-4644-BC10-37444D147D97}" dt="2023-05-29T11:18:17.770" v="481" actId="478"/>
          <ac:cxnSpMkLst>
            <pc:docMk/>
            <pc:sldMk cId="1144335975" sldId="549"/>
            <ac:cxnSpMk id="4" creationId="{77408793-FED1-431D-9E83-0EF3595DCF9B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33:52.611" v="632" actId="27636"/>
        <pc:sldMkLst>
          <pc:docMk/>
          <pc:sldMk cId="1830149887" sldId="551"/>
        </pc:sldMkLst>
        <pc:spChg chg="del">
          <ac:chgData name="LALLI, Marek" userId="709f69ac-d1e1-4b76-9568-f1b42f00a5ca" providerId="ADAL" clId="{1DAE34ED-6447-4644-BC10-37444D147D97}" dt="2023-05-29T11:33:50.723" v="630" actId="478"/>
          <ac:spMkLst>
            <pc:docMk/>
            <pc:sldMk cId="1830149887" sldId="551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33:52.611" v="632" actId="27636"/>
          <ac:spMkLst>
            <pc:docMk/>
            <pc:sldMk cId="1830149887" sldId="551"/>
            <ac:spMk id="5" creationId="{9794EACB-0A4A-4692-A29C-C258184F80BB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29:52.477" v="532"/>
        <pc:sldMkLst>
          <pc:docMk/>
          <pc:sldMk cId="1268061748" sldId="1084"/>
        </pc:sldMkLst>
        <pc:spChg chg="del">
          <ac:chgData name="LALLI, Marek" userId="709f69ac-d1e1-4b76-9568-f1b42f00a5ca" providerId="ADAL" clId="{1DAE34ED-6447-4644-BC10-37444D147D97}" dt="2023-05-29T11:29:51.300" v="531" actId="478"/>
          <ac:spMkLst>
            <pc:docMk/>
            <pc:sldMk cId="1268061748" sldId="1084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29:52.477" v="532"/>
          <ac:spMkLst>
            <pc:docMk/>
            <pc:sldMk cId="1268061748" sldId="1084"/>
            <ac:spMk id="4" creationId="{D89F6F46-FBE0-4793-AAD8-DC652C9569B5}"/>
          </ac:spMkLst>
        </pc:spChg>
        <pc:cxnChg chg="del">
          <ac:chgData name="LALLI, Marek" userId="709f69ac-d1e1-4b76-9568-f1b42f00a5ca" providerId="ADAL" clId="{1DAE34ED-6447-4644-BC10-37444D147D97}" dt="2023-05-29T11:15:18.400" v="370" actId="478"/>
          <ac:cxnSpMkLst>
            <pc:docMk/>
            <pc:sldMk cId="1268061748" sldId="1084"/>
            <ac:cxnSpMk id="14" creationId="{31E8DA3B-C4FD-4F6D-8C9A-956D74CE2C1B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30:00.464" v="534"/>
        <pc:sldMkLst>
          <pc:docMk/>
          <pc:sldMk cId="3798178924" sldId="1085"/>
        </pc:sldMkLst>
        <pc:spChg chg="del">
          <ac:chgData name="LALLI, Marek" userId="709f69ac-d1e1-4b76-9568-f1b42f00a5ca" providerId="ADAL" clId="{1DAE34ED-6447-4644-BC10-37444D147D97}" dt="2023-05-29T11:29:59.185" v="533" actId="478"/>
          <ac:spMkLst>
            <pc:docMk/>
            <pc:sldMk cId="3798178924" sldId="1085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30:00.464" v="534"/>
          <ac:spMkLst>
            <pc:docMk/>
            <pc:sldMk cId="3798178924" sldId="1085"/>
            <ac:spMk id="5" creationId="{073A502C-18D1-41B7-9A29-5D0BC8EC9721}"/>
          </ac:spMkLst>
        </pc:spChg>
        <pc:cxnChg chg="del">
          <ac:chgData name="LALLI, Marek" userId="709f69ac-d1e1-4b76-9568-f1b42f00a5ca" providerId="ADAL" clId="{1DAE34ED-6447-4644-BC10-37444D147D97}" dt="2023-05-29T11:15:20.791" v="371" actId="478"/>
          <ac:cxnSpMkLst>
            <pc:docMk/>
            <pc:sldMk cId="3798178924" sldId="1085"/>
            <ac:cxnSpMk id="13" creationId="{45A63BBC-A42F-442A-8EE0-1B095A08A5C6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02.979" v="380"/>
        <pc:sldMkLst>
          <pc:docMk/>
          <pc:sldMk cId="1049471534" sldId="1086"/>
        </pc:sldMkLst>
        <pc:spChg chg="del">
          <ac:chgData name="LALLI, Marek" userId="709f69ac-d1e1-4b76-9568-f1b42f00a5ca" providerId="ADAL" clId="{1DAE34ED-6447-4644-BC10-37444D147D97}" dt="2023-05-29T11:16:01.670" v="379" actId="478"/>
          <ac:spMkLst>
            <pc:docMk/>
            <pc:sldMk cId="1049471534" sldId="1086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16:02.979" v="380"/>
          <ac:spMkLst>
            <pc:docMk/>
            <pc:sldMk cId="1049471534" sldId="1086"/>
            <ac:spMk id="6" creationId="{22A90BAB-82F9-48AE-9F2F-147B3400BC06}"/>
          </ac:spMkLst>
        </pc:spChg>
        <pc:cxnChg chg="del">
          <ac:chgData name="LALLI, Marek" userId="709f69ac-d1e1-4b76-9568-f1b42f00a5ca" providerId="ADAL" clId="{1DAE34ED-6447-4644-BC10-37444D147D97}" dt="2023-05-29T11:15:26.240" v="373" actId="478"/>
          <ac:cxnSpMkLst>
            <pc:docMk/>
            <pc:sldMk cId="1049471534" sldId="1086"/>
            <ac:cxnSpMk id="25" creationId="{9FEDCE96-EF91-4A56-B95C-D5DD15E22127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07.551" v="382"/>
        <pc:sldMkLst>
          <pc:docMk/>
          <pc:sldMk cId="2568185943" sldId="1087"/>
        </pc:sldMkLst>
        <pc:spChg chg="del">
          <ac:chgData name="LALLI, Marek" userId="709f69ac-d1e1-4b76-9568-f1b42f00a5ca" providerId="ADAL" clId="{1DAE34ED-6447-4644-BC10-37444D147D97}" dt="2023-05-29T11:16:06.406" v="381" actId="478"/>
          <ac:spMkLst>
            <pc:docMk/>
            <pc:sldMk cId="2568185943" sldId="1087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16:07.551" v="382"/>
          <ac:spMkLst>
            <pc:docMk/>
            <pc:sldMk cId="2568185943" sldId="1087"/>
            <ac:spMk id="5" creationId="{EA79C2CC-7696-46E5-92F6-EF96D45341F7}"/>
          </ac:spMkLst>
        </pc:spChg>
        <pc:cxnChg chg="del">
          <ac:chgData name="LALLI, Marek" userId="709f69ac-d1e1-4b76-9568-f1b42f00a5ca" providerId="ADAL" clId="{1DAE34ED-6447-4644-BC10-37444D147D97}" dt="2023-05-29T11:15:29.928" v="374" actId="478"/>
          <ac:cxnSpMkLst>
            <pc:docMk/>
            <pc:sldMk cId="2568185943" sldId="1087"/>
            <ac:cxnSpMk id="17" creationId="{17C5DCA1-7102-44E1-91EA-579DA662E1C7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22.787" v="387"/>
        <pc:sldMkLst>
          <pc:docMk/>
          <pc:sldMk cId="1580907585" sldId="1088"/>
        </pc:sldMkLst>
        <pc:spChg chg="del">
          <ac:chgData name="LALLI, Marek" userId="709f69ac-d1e1-4b76-9568-f1b42f00a5ca" providerId="ADAL" clId="{1DAE34ED-6447-4644-BC10-37444D147D97}" dt="2023-05-29T11:16:21.473" v="386" actId="478"/>
          <ac:spMkLst>
            <pc:docMk/>
            <pc:sldMk cId="1580907585" sldId="1088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16:22.787" v="387"/>
          <ac:spMkLst>
            <pc:docMk/>
            <pc:sldMk cId="1580907585" sldId="1088"/>
            <ac:spMk id="5" creationId="{66CE2928-1448-4222-82AE-D715A7379CA8}"/>
          </ac:spMkLst>
        </pc:spChg>
        <pc:cxnChg chg="del">
          <ac:chgData name="LALLI, Marek" userId="709f69ac-d1e1-4b76-9568-f1b42f00a5ca" providerId="ADAL" clId="{1DAE34ED-6447-4644-BC10-37444D147D97}" dt="2023-05-29T11:15:32.357" v="375" actId="478"/>
          <ac:cxnSpMkLst>
            <pc:docMk/>
            <pc:sldMk cId="1580907585" sldId="1088"/>
            <ac:cxnSpMk id="18" creationId="{B5F7F2BF-2A00-49A4-8953-D8DA2B60799E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15.835" v="385"/>
        <pc:sldMkLst>
          <pc:docMk/>
          <pc:sldMk cId="3561517786" sldId="1089"/>
        </pc:sldMkLst>
        <pc:spChg chg="del">
          <ac:chgData name="LALLI, Marek" userId="709f69ac-d1e1-4b76-9568-f1b42f00a5ca" providerId="ADAL" clId="{1DAE34ED-6447-4644-BC10-37444D147D97}" dt="2023-05-29T11:16:14.160" v="384" actId="478"/>
          <ac:spMkLst>
            <pc:docMk/>
            <pc:sldMk cId="3561517786" sldId="1089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16:15.835" v="385"/>
          <ac:spMkLst>
            <pc:docMk/>
            <pc:sldMk cId="3561517786" sldId="1089"/>
            <ac:spMk id="7" creationId="{2196EB8B-E632-4C8A-9609-6E2880AE92B0}"/>
          </ac:spMkLst>
        </pc:spChg>
        <pc:cxnChg chg="del">
          <ac:chgData name="LALLI, Marek" userId="709f69ac-d1e1-4b76-9568-f1b42f00a5ca" providerId="ADAL" clId="{1DAE34ED-6447-4644-BC10-37444D147D97}" dt="2023-05-29T11:16:13.159" v="383" actId="478"/>
          <ac:cxnSpMkLst>
            <pc:docMk/>
            <pc:sldMk cId="3561517786" sldId="1089"/>
            <ac:cxnSpMk id="13" creationId="{996D642B-586B-4E09-945C-01AEBD4A17DA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23:57.657" v="527" actId="14100"/>
        <pc:sldMkLst>
          <pc:docMk/>
          <pc:sldMk cId="895639302" sldId="1090"/>
        </pc:sldMkLst>
        <pc:spChg chg="mod">
          <ac:chgData name="LALLI, Marek" userId="709f69ac-d1e1-4b76-9568-f1b42f00a5ca" providerId="ADAL" clId="{1DAE34ED-6447-4644-BC10-37444D147D97}" dt="2023-05-29T11:19:00.729" v="511" actId="27636"/>
          <ac:spMkLst>
            <pc:docMk/>
            <pc:sldMk cId="895639302" sldId="1090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1DAE34ED-6447-4644-BC10-37444D147D97}" dt="2023-05-29T11:23:57.657" v="527" actId="14100"/>
          <ac:spMkLst>
            <pc:docMk/>
            <pc:sldMk cId="895639302" sldId="1090"/>
            <ac:spMk id="4" creationId="{596BF368-B2F5-4BBC-BBC2-9004B9EEC576}"/>
          </ac:spMkLst>
        </pc:spChg>
        <pc:spChg chg="del">
          <ac:chgData name="LALLI, Marek" userId="709f69ac-d1e1-4b76-9568-f1b42f00a5ca" providerId="ADAL" clId="{1DAE34ED-6447-4644-BC10-37444D147D97}" dt="2023-05-29T11:19:05.870" v="513" actId="478"/>
          <ac:spMkLst>
            <pc:docMk/>
            <pc:sldMk cId="895639302" sldId="1090"/>
            <ac:spMk id="5" creationId="{C70FDE99-FD9D-4F11-9B33-FEB3801DCB02}"/>
          </ac:spMkLst>
        </pc:spChg>
        <pc:spChg chg="del">
          <ac:chgData name="LALLI, Marek" userId="709f69ac-d1e1-4b76-9568-f1b42f00a5ca" providerId="ADAL" clId="{1DAE34ED-6447-4644-BC10-37444D147D97}" dt="2023-05-29T11:19:05.128" v="512" actId="478"/>
          <ac:spMkLst>
            <pc:docMk/>
            <pc:sldMk cId="895639302" sldId="1090"/>
            <ac:spMk id="6" creationId="{9039DF5B-2008-437C-9C04-26F3A6886DFA}"/>
          </ac:spMkLst>
        </pc:spChg>
        <pc:spChg chg="add mod">
          <ac:chgData name="LALLI, Marek" userId="709f69ac-d1e1-4b76-9568-f1b42f00a5ca" providerId="ADAL" clId="{1DAE34ED-6447-4644-BC10-37444D147D97}" dt="2023-05-29T11:18:29.435" v="488"/>
          <ac:spMkLst>
            <pc:docMk/>
            <pc:sldMk cId="895639302" sldId="1090"/>
            <ac:spMk id="8" creationId="{23C76EBA-86D9-48B6-B1FB-A3299A53423B}"/>
          </ac:spMkLst>
        </pc:spChg>
        <pc:spChg chg="del">
          <ac:chgData name="LALLI, Marek" userId="709f69ac-d1e1-4b76-9568-f1b42f00a5ca" providerId="ADAL" clId="{1DAE34ED-6447-4644-BC10-37444D147D97}" dt="2023-05-29T11:18:27.330" v="486" actId="478"/>
          <ac:spMkLst>
            <pc:docMk/>
            <pc:sldMk cId="895639302" sldId="1090"/>
            <ac:spMk id="9" creationId="{EF70A077-E5AE-4050-8409-7C836013273A}"/>
          </ac:spMkLst>
        </pc:spChg>
        <pc:spChg chg="add mod">
          <ac:chgData name="LALLI, Marek" userId="709f69ac-d1e1-4b76-9568-f1b42f00a5ca" providerId="ADAL" clId="{1DAE34ED-6447-4644-BC10-37444D147D97}" dt="2023-05-29T11:23:54.098" v="526" actId="14100"/>
          <ac:spMkLst>
            <pc:docMk/>
            <pc:sldMk cId="895639302" sldId="1090"/>
            <ac:spMk id="11" creationId="{D689726C-043F-499E-85BE-999949CDC314}"/>
          </ac:spMkLst>
        </pc:spChg>
        <pc:cxnChg chg="del">
          <ac:chgData name="LALLI, Marek" userId="709f69ac-d1e1-4b76-9568-f1b42f00a5ca" providerId="ADAL" clId="{1DAE34ED-6447-4644-BC10-37444D147D97}" dt="2023-05-29T11:18:29.136" v="487" actId="478"/>
          <ac:cxnSpMkLst>
            <pc:docMk/>
            <pc:sldMk cId="895639302" sldId="1090"/>
            <ac:cxnSpMk id="10" creationId="{B958624C-CB02-46D2-946A-5F2C3F5990ED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5:52.175" v="378"/>
        <pc:sldMkLst>
          <pc:docMk/>
          <pc:sldMk cId="3741882516" sldId="1094"/>
        </pc:sldMkLst>
        <pc:spChg chg="del">
          <ac:chgData name="LALLI, Marek" userId="709f69ac-d1e1-4b76-9568-f1b42f00a5ca" providerId="ADAL" clId="{1DAE34ED-6447-4644-BC10-37444D147D97}" dt="2023-05-29T11:15:51" v="377" actId="21"/>
          <ac:spMkLst>
            <pc:docMk/>
            <pc:sldMk cId="3741882516" sldId="1094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1DAE34ED-6447-4644-BC10-37444D147D97}" dt="2023-05-29T11:15:52.175" v="378"/>
          <ac:spMkLst>
            <pc:docMk/>
            <pc:sldMk cId="3741882516" sldId="1094"/>
            <ac:spMk id="4" creationId="{45DC02EE-6CC4-4CA0-9471-01D633237293}"/>
          </ac:spMkLst>
        </pc:spChg>
        <pc:spChg chg="add mod">
          <ac:chgData name="LALLI, Marek" userId="709f69ac-d1e1-4b76-9568-f1b42f00a5ca" providerId="ADAL" clId="{1DAE34ED-6447-4644-BC10-37444D147D97}" dt="2023-05-29T11:15:52.175" v="378"/>
          <ac:spMkLst>
            <pc:docMk/>
            <pc:sldMk cId="3741882516" sldId="1094"/>
            <ac:spMk id="8" creationId="{6E7F743A-3CD3-4BF8-8D9B-B8DAAB8EF082}"/>
          </ac:spMkLst>
        </pc:spChg>
        <pc:cxnChg chg="del">
          <ac:chgData name="LALLI, Marek" userId="709f69ac-d1e1-4b76-9568-f1b42f00a5ca" providerId="ADAL" clId="{1DAE34ED-6447-4644-BC10-37444D147D97}" dt="2023-05-29T11:15:23.135" v="372" actId="478"/>
          <ac:cxnSpMkLst>
            <pc:docMk/>
            <pc:sldMk cId="3741882516" sldId="1094"/>
            <ac:cxnSpMk id="7" creationId="{4963CB9B-7F29-449A-8932-25CB883CADB2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31.252" v="389"/>
        <pc:sldMkLst>
          <pc:docMk/>
          <pc:sldMk cId="3658228262" sldId="1095"/>
        </pc:sldMkLst>
        <pc:spChg chg="del">
          <ac:chgData name="LALLI, Marek" userId="709f69ac-d1e1-4b76-9568-f1b42f00a5ca" providerId="ADAL" clId="{1DAE34ED-6447-4644-BC10-37444D147D97}" dt="2023-05-29T11:16:30.056" v="388" actId="478"/>
          <ac:spMkLst>
            <pc:docMk/>
            <pc:sldMk cId="3658228262" sldId="1095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16:31.252" v="389"/>
          <ac:spMkLst>
            <pc:docMk/>
            <pc:sldMk cId="3658228262" sldId="1095"/>
            <ac:spMk id="4" creationId="{31567D33-2822-4832-906B-3FB4986AD411}"/>
          </ac:spMkLst>
        </pc:spChg>
        <pc:cxnChg chg="del">
          <ac:chgData name="LALLI, Marek" userId="709f69ac-d1e1-4b76-9568-f1b42f00a5ca" providerId="ADAL" clId="{1DAE34ED-6447-4644-BC10-37444D147D97}" dt="2023-05-29T11:15:37.267" v="376" actId="478"/>
          <ac:cxnSpMkLst>
            <pc:docMk/>
            <pc:sldMk cId="3658228262" sldId="1095"/>
            <ac:cxnSpMk id="17" creationId="{5A75A7AB-11BE-41AE-80D7-83B6620E073D}"/>
          </ac:cxnSpMkLst>
        </pc:cxnChg>
      </pc:sldChg>
      <pc:sldChg chg="modSp add mod">
        <pc:chgData name="LALLI, Marek" userId="709f69ac-d1e1-4b76-9568-f1b42f00a5ca" providerId="ADAL" clId="{1DAE34ED-6447-4644-BC10-37444D147D97}" dt="2023-05-29T11:17:08.712" v="427" actId="20577"/>
        <pc:sldMkLst>
          <pc:docMk/>
          <pc:sldMk cId="3956471306" sldId="1096"/>
        </pc:sldMkLst>
        <pc:spChg chg="mod">
          <ac:chgData name="LALLI, Marek" userId="709f69ac-d1e1-4b76-9568-f1b42f00a5ca" providerId="ADAL" clId="{1DAE34ED-6447-4644-BC10-37444D147D97}" dt="2023-05-29T11:17:08.712" v="427" actId="20577"/>
          <ac:spMkLst>
            <pc:docMk/>
            <pc:sldMk cId="3956471306" sldId="1096"/>
            <ac:spMk id="2" creationId="{32AD0153-E9F2-4252-94F5-63D1AF7C32E3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31:58.980" v="624" actId="1076"/>
        <pc:sldMkLst>
          <pc:docMk/>
          <pc:sldMk cId="111180484" sldId="1097"/>
        </pc:sldMkLst>
        <pc:spChg chg="del mod">
          <ac:chgData name="LALLI, Marek" userId="709f69ac-d1e1-4b76-9568-f1b42f00a5ca" providerId="ADAL" clId="{1DAE34ED-6447-4644-BC10-37444D147D97}" dt="2023-05-29T11:30:26.342" v="538" actId="478"/>
          <ac:spMkLst>
            <pc:docMk/>
            <pc:sldMk cId="111180484" sldId="1097"/>
            <ac:spMk id="2" creationId="{AC2812D8-5983-4E2E-B295-C6264A65D1F9}"/>
          </ac:spMkLst>
        </pc:spChg>
        <pc:spChg chg="del mod">
          <ac:chgData name="LALLI, Marek" userId="709f69ac-d1e1-4b76-9568-f1b42f00a5ca" providerId="ADAL" clId="{1DAE34ED-6447-4644-BC10-37444D147D97}" dt="2023-05-29T11:31:55.242" v="623" actId="478"/>
          <ac:spMkLst>
            <pc:docMk/>
            <pc:sldMk cId="111180484" sldId="1097"/>
            <ac:spMk id="6" creationId="{C1AC1C45-D4BD-4374-80EB-BF71AED445DA}"/>
          </ac:spMkLst>
        </pc:spChg>
        <pc:spChg chg="add mod">
          <ac:chgData name="LALLI, Marek" userId="709f69ac-d1e1-4b76-9568-f1b42f00a5ca" providerId="ADAL" clId="{1DAE34ED-6447-4644-BC10-37444D147D97}" dt="2023-05-29T11:30:55.151" v="618" actId="6549"/>
          <ac:spMkLst>
            <pc:docMk/>
            <pc:sldMk cId="111180484" sldId="1097"/>
            <ac:spMk id="7" creationId="{E9013DE8-3896-4961-A1AB-A309D78935C1}"/>
          </ac:spMkLst>
        </pc:spChg>
        <pc:spChg chg="mod">
          <ac:chgData name="LALLI, Marek" userId="709f69ac-d1e1-4b76-9568-f1b42f00a5ca" providerId="ADAL" clId="{1DAE34ED-6447-4644-BC10-37444D147D97}" dt="2023-05-29T11:31:58.980" v="624" actId="1076"/>
          <ac:spMkLst>
            <pc:docMk/>
            <pc:sldMk cId="111180484" sldId="1097"/>
            <ac:spMk id="26" creationId="{BB6BD6EB-D407-4870-85DA-0A7D1275CEFF}"/>
          </ac:spMkLst>
        </pc:spChg>
      </pc:sldChg>
      <pc:sldChg chg="addSp delSp modSp add del mod ord">
        <pc:chgData name="LALLI, Marek" userId="709f69ac-d1e1-4b76-9568-f1b42f00a5ca" providerId="ADAL" clId="{1DAE34ED-6447-4644-BC10-37444D147D97}" dt="2023-05-29T16:02:54.121" v="2145" actId="2696"/>
        <pc:sldMkLst>
          <pc:docMk/>
          <pc:sldMk cId="2201001698" sldId="1099"/>
        </pc:sldMkLst>
        <pc:spChg chg="del">
          <ac:chgData name="LALLI, Marek" userId="709f69ac-d1e1-4b76-9568-f1b42f00a5ca" providerId="ADAL" clId="{1DAE34ED-6447-4644-BC10-37444D147D97}" dt="2023-05-29T11:38:24.988" v="688" actId="478"/>
          <ac:spMkLst>
            <pc:docMk/>
            <pc:sldMk cId="2201001698" sldId="1099"/>
            <ac:spMk id="2" creationId="{AC2812D8-5983-4E2E-B295-C6264A65D1F9}"/>
          </ac:spMkLst>
        </pc:spChg>
        <pc:spChg chg="mod">
          <ac:chgData name="LALLI, Marek" userId="709f69ac-d1e1-4b76-9568-f1b42f00a5ca" providerId="ADAL" clId="{1DAE34ED-6447-4644-BC10-37444D147D97}" dt="2023-05-29T16:02:18.069" v="2144" actId="20577"/>
          <ac:spMkLst>
            <pc:docMk/>
            <pc:sldMk cId="2201001698" sldId="1099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1DAE34ED-6447-4644-BC10-37444D147D97}" dt="2023-05-29T11:38:28.062" v="689"/>
          <ac:spMkLst>
            <pc:docMk/>
            <pc:sldMk cId="2201001698" sldId="1099"/>
            <ac:spMk id="6" creationId="{116C7EDC-E08C-4EED-B67B-F125295EAFF2}"/>
          </ac:spMkLst>
        </pc:spChg>
        <pc:spChg chg="add mod">
          <ac:chgData name="LALLI, Marek" userId="709f69ac-d1e1-4b76-9568-f1b42f00a5ca" providerId="ADAL" clId="{1DAE34ED-6447-4644-BC10-37444D147D97}" dt="2023-05-29T11:38:28.062" v="689"/>
          <ac:spMkLst>
            <pc:docMk/>
            <pc:sldMk cId="2201001698" sldId="1099"/>
            <ac:spMk id="7" creationId="{8C3A4EC5-D6D6-4515-8F19-2BF1F76CAED7}"/>
          </ac:spMkLst>
        </pc:spChg>
        <pc:cxnChg chg="del">
          <ac:chgData name="LALLI, Marek" userId="709f69ac-d1e1-4b76-9568-f1b42f00a5ca" providerId="ADAL" clId="{1DAE34ED-6447-4644-BC10-37444D147D97}" dt="2023-05-29T11:37:45.760" v="641" actId="478"/>
          <ac:cxnSpMkLst>
            <pc:docMk/>
            <pc:sldMk cId="2201001698" sldId="1099"/>
            <ac:cxnSpMk id="4" creationId="{FEF4E942-AD3C-4182-9E8C-4BC851F59970}"/>
          </ac:cxnSpMkLst>
        </pc:cxnChg>
      </pc:sldChg>
      <pc:sldChg chg="modSp add mod">
        <pc:chgData name="LALLI, Marek" userId="709f69ac-d1e1-4b76-9568-f1b42f00a5ca" providerId="ADAL" clId="{1DAE34ED-6447-4644-BC10-37444D147D97}" dt="2023-05-29T16:03:43.231" v="2253" actId="20577"/>
        <pc:sldMkLst>
          <pc:docMk/>
          <pc:sldMk cId="2388992540" sldId="1099"/>
        </pc:sldMkLst>
        <pc:spChg chg="mod">
          <ac:chgData name="LALLI, Marek" userId="709f69ac-d1e1-4b76-9568-f1b42f00a5ca" providerId="ADAL" clId="{1DAE34ED-6447-4644-BC10-37444D147D97}" dt="2023-05-29T16:03:43.231" v="2253" actId="20577"/>
          <ac:spMkLst>
            <pc:docMk/>
            <pc:sldMk cId="2388992540" sldId="1099"/>
            <ac:spMk id="3" creationId="{2CAF557A-BB26-4936-84E9-21254475E221}"/>
          </ac:spMkLst>
        </pc:spChg>
      </pc:sldChg>
      <pc:sldChg chg="delSp modSp add del mod">
        <pc:chgData name="LALLI, Marek" userId="709f69ac-d1e1-4b76-9568-f1b42f00a5ca" providerId="ADAL" clId="{1DAE34ED-6447-4644-BC10-37444D147D97}" dt="2023-05-29T15:26:25.262" v="1230" actId="47"/>
        <pc:sldMkLst>
          <pc:docMk/>
          <pc:sldMk cId="159169807" sldId="1100"/>
        </pc:sldMkLst>
        <pc:spChg chg="mod">
          <ac:chgData name="LALLI, Marek" userId="709f69ac-d1e1-4b76-9568-f1b42f00a5ca" providerId="ADAL" clId="{1DAE34ED-6447-4644-BC10-37444D147D97}" dt="2023-05-29T15:24:46.021" v="1208" actId="20577"/>
          <ac:spMkLst>
            <pc:docMk/>
            <pc:sldMk cId="159169807" sldId="1100"/>
            <ac:spMk id="3" creationId="{12E62925-5E7A-45F6-8FDC-B0708869F6E6}"/>
          </ac:spMkLst>
        </pc:spChg>
        <pc:spChg chg="del mod">
          <ac:chgData name="LALLI, Marek" userId="709f69ac-d1e1-4b76-9568-f1b42f00a5ca" providerId="ADAL" clId="{1DAE34ED-6447-4644-BC10-37444D147D97}" dt="2023-05-29T15:25:38.687" v="1229" actId="478"/>
          <ac:spMkLst>
            <pc:docMk/>
            <pc:sldMk cId="159169807" sldId="1100"/>
            <ac:spMk id="6" creationId="{52255873-71D3-478A-8440-7D37B51F1EE8}"/>
          </ac:spMkLst>
        </pc:spChg>
        <pc:picChg chg="mod">
          <ac:chgData name="LALLI, Marek" userId="709f69ac-d1e1-4b76-9568-f1b42f00a5ca" providerId="ADAL" clId="{1DAE34ED-6447-4644-BC10-37444D147D97}" dt="2023-05-29T15:25:00.750" v="1214" actId="1076"/>
          <ac:picMkLst>
            <pc:docMk/>
            <pc:sldMk cId="159169807" sldId="1100"/>
            <ac:picMk id="4" creationId="{85132B40-EA19-409C-B2EE-092E0EB318BB}"/>
          </ac:picMkLst>
        </pc:picChg>
      </pc:sldChg>
      <pc:sldChg chg="addSp delSp modSp add mod">
        <pc:chgData name="LALLI, Marek" userId="709f69ac-d1e1-4b76-9568-f1b42f00a5ca" providerId="ADAL" clId="{1DAE34ED-6447-4644-BC10-37444D147D97}" dt="2023-05-29T15:49:09.749" v="2079" actId="1076"/>
        <pc:sldMkLst>
          <pc:docMk/>
          <pc:sldMk cId="1488665520" sldId="1100"/>
        </pc:sldMkLst>
        <pc:spChg chg="del mod">
          <ac:chgData name="LALLI, Marek" userId="709f69ac-d1e1-4b76-9568-f1b42f00a5ca" providerId="ADAL" clId="{1DAE34ED-6447-4644-BC10-37444D147D97}" dt="2023-05-29T15:29:52.880" v="1639" actId="478"/>
          <ac:spMkLst>
            <pc:docMk/>
            <pc:sldMk cId="1488665520" sldId="1100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1DAE34ED-6447-4644-BC10-37444D147D97}" dt="2023-05-29T15:30:00.014" v="1641" actId="478"/>
          <ac:spMkLst>
            <pc:docMk/>
            <pc:sldMk cId="1488665520" sldId="1100"/>
            <ac:spMk id="5" creationId="{1A48A8CB-8CFF-4861-9B1B-BBBCABE2C266}"/>
          </ac:spMkLst>
        </pc:spChg>
        <pc:spChg chg="mod">
          <ac:chgData name="LALLI, Marek" userId="709f69ac-d1e1-4b76-9568-f1b42f00a5ca" providerId="ADAL" clId="{1DAE34ED-6447-4644-BC10-37444D147D97}" dt="2023-05-29T15:48:43.150" v="2070" actId="255"/>
          <ac:spMkLst>
            <pc:docMk/>
            <pc:sldMk cId="1488665520" sldId="1100"/>
            <ac:spMk id="6" creationId="{52255873-71D3-478A-8440-7D37B51F1EE8}"/>
          </ac:spMkLst>
        </pc:spChg>
        <pc:spChg chg="add mod">
          <ac:chgData name="LALLI, Marek" userId="709f69ac-d1e1-4b76-9568-f1b42f00a5ca" providerId="ADAL" clId="{1DAE34ED-6447-4644-BC10-37444D147D97}" dt="2023-05-29T15:29:57.624" v="1640"/>
          <ac:spMkLst>
            <pc:docMk/>
            <pc:sldMk cId="1488665520" sldId="1100"/>
            <ac:spMk id="8" creationId="{89CF75D0-0B08-43B6-AC15-56F94BEE3A1E}"/>
          </ac:spMkLst>
        </pc:spChg>
        <pc:spChg chg="add mod">
          <ac:chgData name="LALLI, Marek" userId="709f69ac-d1e1-4b76-9568-f1b42f00a5ca" providerId="ADAL" clId="{1DAE34ED-6447-4644-BC10-37444D147D97}" dt="2023-05-29T15:49:09.749" v="2079" actId="1076"/>
          <ac:spMkLst>
            <pc:docMk/>
            <pc:sldMk cId="1488665520" sldId="1100"/>
            <ac:spMk id="10" creationId="{DCBE1866-891C-49DB-9EA6-C02B032062C1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5:32:00.587" v="1667" actId="14100"/>
        <pc:sldMkLst>
          <pc:docMk/>
          <pc:sldMk cId="3332755682" sldId="1101"/>
        </pc:sldMkLst>
        <pc:spChg chg="mod">
          <ac:chgData name="LALLI, Marek" userId="709f69ac-d1e1-4b76-9568-f1b42f00a5ca" providerId="ADAL" clId="{1DAE34ED-6447-4644-BC10-37444D147D97}" dt="2023-05-29T15:31:08.847" v="1645" actId="6549"/>
          <ac:spMkLst>
            <pc:docMk/>
            <pc:sldMk cId="3332755682" sldId="1101"/>
            <ac:spMk id="3" creationId="{12E62925-5E7A-45F6-8FDC-B0708869F6E6}"/>
          </ac:spMkLst>
        </pc:spChg>
        <pc:spChg chg="del">
          <ac:chgData name="LALLI, Marek" userId="709f69ac-d1e1-4b76-9568-f1b42f00a5ca" providerId="ADAL" clId="{1DAE34ED-6447-4644-BC10-37444D147D97}" dt="2023-05-29T15:31:11.403" v="1646" actId="478"/>
          <ac:spMkLst>
            <pc:docMk/>
            <pc:sldMk cId="3332755682" sldId="1101"/>
            <ac:spMk id="6" creationId="{52255873-71D3-478A-8440-7D37B51F1EE8}"/>
          </ac:spMkLst>
        </pc:spChg>
        <pc:spChg chg="add mod">
          <ac:chgData name="LALLI, Marek" userId="709f69ac-d1e1-4b76-9568-f1b42f00a5ca" providerId="ADAL" clId="{1DAE34ED-6447-4644-BC10-37444D147D97}" dt="2023-05-29T15:32:00.587" v="1667" actId="14100"/>
          <ac:spMkLst>
            <pc:docMk/>
            <pc:sldMk cId="3332755682" sldId="1101"/>
            <ac:spMk id="7" creationId="{63391B78-F6B6-4242-990A-0BB8132599FC}"/>
          </ac:spMkLst>
        </pc:spChg>
        <pc:picChg chg="del">
          <ac:chgData name="LALLI, Marek" userId="709f69ac-d1e1-4b76-9568-f1b42f00a5ca" providerId="ADAL" clId="{1DAE34ED-6447-4644-BC10-37444D147D97}" dt="2023-05-29T15:31:11.802" v="1647" actId="478"/>
          <ac:picMkLst>
            <pc:docMk/>
            <pc:sldMk cId="3332755682" sldId="1101"/>
            <ac:picMk id="4" creationId="{85132B40-EA19-409C-B2EE-092E0EB318BB}"/>
          </ac:picMkLst>
        </pc:picChg>
        <pc:picChg chg="add mod">
          <ac:chgData name="LALLI, Marek" userId="709f69ac-d1e1-4b76-9568-f1b42f00a5ca" providerId="ADAL" clId="{1DAE34ED-6447-4644-BC10-37444D147D97}" dt="2023-05-29T15:31:58.483" v="1666" actId="14100"/>
          <ac:picMkLst>
            <pc:docMk/>
            <pc:sldMk cId="3332755682" sldId="1101"/>
            <ac:picMk id="8" creationId="{61F83C62-260F-4285-A21F-6BCA7C2622B8}"/>
          </ac:picMkLst>
        </pc:picChg>
        <pc:cxnChg chg="add del mod">
          <ac:chgData name="LALLI, Marek" userId="709f69ac-d1e1-4b76-9568-f1b42f00a5ca" providerId="ADAL" clId="{1DAE34ED-6447-4644-BC10-37444D147D97}" dt="2023-05-29T15:31:20.331" v="1649" actId="478"/>
          <ac:cxnSpMkLst>
            <pc:docMk/>
            <pc:sldMk cId="3332755682" sldId="1101"/>
            <ac:cxnSpMk id="10" creationId="{6F586DCE-0915-4E53-86D3-3A3D65CD6DDD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5:39:05.310" v="1793"/>
        <pc:sldMkLst>
          <pc:docMk/>
          <pc:sldMk cId="2094003317" sldId="1119"/>
        </pc:sldMkLst>
        <pc:spChg chg="add del mod">
          <ac:chgData name="LALLI, Marek" userId="709f69ac-d1e1-4b76-9568-f1b42f00a5ca" providerId="ADAL" clId="{1DAE34ED-6447-4644-BC10-37444D147D97}" dt="2023-05-29T15:39:01.491" v="1792" actId="478"/>
          <ac:spMkLst>
            <pc:docMk/>
            <pc:sldMk cId="2094003317" sldId="1119"/>
            <ac:spMk id="3" creationId="{1685AFB6-9EF4-4E87-AC0B-A7632BA97CF5}"/>
          </ac:spMkLst>
        </pc:spChg>
        <pc:spChg chg="mod">
          <ac:chgData name="LALLI, Marek" userId="709f69ac-d1e1-4b76-9568-f1b42f00a5ca" providerId="ADAL" clId="{1DAE34ED-6447-4644-BC10-37444D147D97}" dt="2023-05-29T15:38:56.377" v="1790" actId="1076"/>
          <ac:spMkLst>
            <pc:docMk/>
            <pc:sldMk cId="2094003317" sldId="1119"/>
            <ac:spMk id="6" creationId="{9FAC0EBD-C5CB-46C4-B0B9-2407F24A81ED}"/>
          </ac:spMkLst>
        </pc:spChg>
        <pc:spChg chg="add mod">
          <ac:chgData name="LALLI, Marek" userId="709f69ac-d1e1-4b76-9568-f1b42f00a5ca" providerId="ADAL" clId="{1DAE34ED-6447-4644-BC10-37444D147D97}" dt="2023-05-29T15:38:52.127" v="1788"/>
          <ac:spMkLst>
            <pc:docMk/>
            <pc:sldMk cId="2094003317" sldId="1119"/>
            <ac:spMk id="7" creationId="{D9E94C33-68CA-42E4-A4B2-33C4F6184907}"/>
          </ac:spMkLst>
        </pc:spChg>
        <pc:spChg chg="del">
          <ac:chgData name="LALLI, Marek" userId="709f69ac-d1e1-4b76-9568-f1b42f00a5ca" providerId="ADAL" clId="{1DAE34ED-6447-4644-BC10-37444D147D97}" dt="2023-05-29T15:38:59.404" v="1791" actId="478"/>
          <ac:spMkLst>
            <pc:docMk/>
            <pc:sldMk cId="2094003317" sldId="1119"/>
            <ac:spMk id="8" creationId="{35B47D9D-4ACD-4C71-939B-F9A2CAFD9746}"/>
          </ac:spMkLst>
        </pc:spChg>
        <pc:spChg chg="add mod">
          <ac:chgData name="LALLI, Marek" userId="709f69ac-d1e1-4b76-9568-f1b42f00a5ca" providerId="ADAL" clId="{1DAE34ED-6447-4644-BC10-37444D147D97}" dt="2023-05-29T15:39:05.310" v="1793"/>
          <ac:spMkLst>
            <pc:docMk/>
            <pc:sldMk cId="2094003317" sldId="1119"/>
            <ac:spMk id="9" creationId="{7DE832CC-82BC-4843-B69E-1A9F77BD36DA}"/>
          </ac:spMkLst>
        </pc:spChg>
        <pc:picChg chg="mod">
          <ac:chgData name="LALLI, Marek" userId="709f69ac-d1e1-4b76-9568-f1b42f00a5ca" providerId="ADAL" clId="{1DAE34ED-6447-4644-BC10-37444D147D97}" dt="2023-05-29T15:38:53.898" v="1789" actId="1076"/>
          <ac:picMkLst>
            <pc:docMk/>
            <pc:sldMk cId="2094003317" sldId="1119"/>
            <ac:picMk id="4" creationId="{D60639ED-066F-419F-999C-5CCA2FACD475}"/>
          </ac:picMkLst>
        </pc:picChg>
        <pc:cxnChg chg="del">
          <ac:chgData name="LALLI, Marek" userId="709f69ac-d1e1-4b76-9568-f1b42f00a5ca" providerId="ADAL" clId="{1DAE34ED-6447-4644-BC10-37444D147D97}" dt="2023-05-29T15:38:48.501" v="1787" actId="478"/>
          <ac:cxnSpMkLst>
            <pc:docMk/>
            <pc:sldMk cId="2094003317" sldId="1119"/>
            <ac:cxnSpMk id="5" creationId="{F61C753B-1895-4D70-85F1-B3B4A7F81349}"/>
          </ac:cxnSpMkLst>
        </pc:cxnChg>
      </pc:sldChg>
      <pc:sldChg chg="addSp delSp modSp add mod modNotesTx">
        <pc:chgData name="LALLI, Marek" userId="709f69ac-d1e1-4b76-9568-f1b42f00a5ca" providerId="ADAL" clId="{1DAE34ED-6447-4644-BC10-37444D147D97}" dt="2023-05-29T15:42:27.409" v="2031" actId="20577"/>
        <pc:sldMkLst>
          <pc:docMk/>
          <pc:sldMk cId="2350414028" sldId="1136"/>
        </pc:sldMkLst>
        <pc:spChg chg="mod">
          <ac:chgData name="LALLI, Marek" userId="709f69ac-d1e1-4b76-9568-f1b42f00a5ca" providerId="ADAL" clId="{1DAE34ED-6447-4644-BC10-37444D147D97}" dt="2023-05-29T15:42:27.409" v="2031" actId="20577"/>
          <ac:spMkLst>
            <pc:docMk/>
            <pc:sldMk cId="2350414028" sldId="1136"/>
            <ac:spMk id="3" creationId="{9C16AC55-FEC6-463A-9D91-C00CF6203E33}"/>
          </ac:spMkLst>
        </pc:spChg>
        <pc:spChg chg="del">
          <ac:chgData name="LALLI, Marek" userId="709f69ac-d1e1-4b76-9568-f1b42f00a5ca" providerId="ADAL" clId="{1DAE34ED-6447-4644-BC10-37444D147D97}" dt="2023-05-29T15:39:39.733" v="1797" actId="478"/>
          <ac:spMkLst>
            <pc:docMk/>
            <pc:sldMk cId="2350414028" sldId="1136"/>
            <ac:spMk id="6" creationId="{1EBF1939-0842-45FE-978F-F2EA23223094}"/>
          </ac:spMkLst>
        </pc:spChg>
        <pc:spChg chg="add del mod">
          <ac:chgData name="LALLI, Marek" userId="709f69ac-d1e1-4b76-9568-f1b42f00a5ca" providerId="ADAL" clId="{1DAE34ED-6447-4644-BC10-37444D147D97}" dt="2023-05-29T15:39:55.011" v="1802" actId="478"/>
          <ac:spMkLst>
            <pc:docMk/>
            <pc:sldMk cId="2350414028" sldId="1136"/>
            <ac:spMk id="9" creationId="{1365D589-F324-43B8-BB1D-32E25D82B89E}"/>
          </ac:spMkLst>
        </pc:spChg>
        <pc:spChg chg="add mod">
          <ac:chgData name="LALLI, Marek" userId="709f69ac-d1e1-4b76-9568-f1b42f00a5ca" providerId="ADAL" clId="{1DAE34ED-6447-4644-BC10-37444D147D97}" dt="2023-05-29T15:39:45.283" v="1798"/>
          <ac:spMkLst>
            <pc:docMk/>
            <pc:sldMk cId="2350414028" sldId="1136"/>
            <ac:spMk id="10" creationId="{80819E18-DF7A-44CB-8E4A-138E48D2ED4D}"/>
          </ac:spMkLst>
        </pc:spChg>
        <pc:spChg chg="add mod">
          <ac:chgData name="LALLI, Marek" userId="709f69ac-d1e1-4b76-9568-f1b42f00a5ca" providerId="ADAL" clId="{1DAE34ED-6447-4644-BC10-37444D147D97}" dt="2023-05-29T15:40:00.228" v="1803"/>
          <ac:spMkLst>
            <pc:docMk/>
            <pc:sldMk cId="2350414028" sldId="1136"/>
            <ac:spMk id="11" creationId="{2C1D8905-FD38-42CA-B96C-D82BF5482896}"/>
          </ac:spMkLst>
        </pc:spChg>
        <pc:grpChg chg="mod">
          <ac:chgData name="LALLI, Marek" userId="709f69ac-d1e1-4b76-9568-f1b42f00a5ca" providerId="ADAL" clId="{1DAE34ED-6447-4644-BC10-37444D147D97}" dt="2023-05-29T15:40:16.225" v="1809" actId="1076"/>
          <ac:grpSpMkLst>
            <pc:docMk/>
            <pc:sldMk cId="2350414028" sldId="1136"/>
            <ac:grpSpMk id="5" creationId="{195C55C5-0FD9-41A7-9EE2-79AADA03F5DC}"/>
          </ac:grpSpMkLst>
        </pc:grpChg>
        <pc:cxnChg chg="del">
          <ac:chgData name="LALLI, Marek" userId="709f69ac-d1e1-4b76-9568-f1b42f00a5ca" providerId="ADAL" clId="{1DAE34ED-6447-4644-BC10-37444D147D97}" dt="2023-05-29T15:39:37.302" v="1796" actId="478"/>
          <ac:cxnSpMkLst>
            <pc:docMk/>
            <pc:sldMk cId="2350414028" sldId="1136"/>
            <ac:cxnSpMk id="4" creationId="{3BF78937-FE70-44C2-AD02-AF7BA10DB3EB}"/>
          </ac:cxnSpMkLst>
        </pc:cxnChg>
      </pc:sldChg>
      <pc:sldMasterChg chg="modSldLayout">
        <pc:chgData name="LALLI, Marek" userId="709f69ac-d1e1-4b76-9568-f1b42f00a5ca" providerId="ADAL" clId="{1DAE34ED-6447-4644-BC10-37444D147D97}" dt="2023-05-29T11:00:44.001" v="269" actId="1035"/>
        <pc:sldMasterMkLst>
          <pc:docMk/>
          <pc:sldMasterMk cId="1104598934" sldId="2147483660"/>
        </pc:sldMasterMkLst>
        <pc:sldLayoutChg chg="modSp mod">
          <pc:chgData name="LALLI, Marek" userId="709f69ac-d1e1-4b76-9568-f1b42f00a5ca" providerId="ADAL" clId="{1DAE34ED-6447-4644-BC10-37444D147D97}" dt="2023-05-29T11:00:44.001" v="269" actId="1035"/>
          <pc:sldLayoutMkLst>
            <pc:docMk/>
            <pc:sldMasterMk cId="1104598934" sldId="2147483660"/>
            <pc:sldLayoutMk cId="1814398635" sldId="2147483685"/>
          </pc:sldLayoutMkLst>
          <pc:spChg chg="mod">
            <ac:chgData name="LALLI, Marek" userId="709f69ac-d1e1-4b76-9568-f1b42f00a5ca" providerId="ADAL" clId="{1DAE34ED-6447-4644-BC10-37444D147D97}" dt="2023-05-29T10:59:40.697" v="259" actId="1076"/>
            <ac:spMkLst>
              <pc:docMk/>
              <pc:sldMasterMk cId="1104598934" sldId="2147483660"/>
              <pc:sldLayoutMk cId="1814398635" sldId="2147483685"/>
              <ac:spMk id="2" creationId="{9FF2964F-381C-7B4D-833B-E524C78820A6}"/>
            </ac:spMkLst>
          </pc:spChg>
          <pc:spChg chg="mod">
            <ac:chgData name="LALLI, Marek" userId="709f69ac-d1e1-4b76-9568-f1b42f00a5ca" providerId="ADAL" clId="{1DAE34ED-6447-4644-BC10-37444D147D97}" dt="2023-05-29T10:59:46.434" v="261" actId="14100"/>
            <ac:spMkLst>
              <pc:docMk/>
              <pc:sldMasterMk cId="1104598934" sldId="2147483660"/>
              <pc:sldLayoutMk cId="1814398635" sldId="2147483685"/>
              <ac:spMk id="3" creationId="{4881B538-2004-A148-91A7-DDAD8DCB0CAC}"/>
            </ac:spMkLst>
          </pc:spChg>
          <pc:cxnChg chg="mod">
            <ac:chgData name="LALLI, Marek" userId="709f69ac-d1e1-4b76-9568-f1b42f00a5ca" providerId="ADAL" clId="{1DAE34ED-6447-4644-BC10-37444D147D97}" dt="2023-05-29T11:00:44.001" v="269" actId="1035"/>
            <ac:cxnSpMkLst>
              <pc:docMk/>
              <pc:sldMasterMk cId="1104598934" sldId="2147483660"/>
              <pc:sldLayoutMk cId="1814398635" sldId="2147483685"/>
              <ac:cxnSpMk id="7" creationId="{ABBF25AF-1AFC-F84B-8963-B94D2AEA127A}"/>
            </ac:cxnSpMkLst>
          </pc:cxnChg>
        </pc:sldLayoutChg>
        <pc:sldLayoutChg chg="addSp delSp modSp mod">
          <pc:chgData name="LALLI, Marek" userId="709f69ac-d1e1-4b76-9568-f1b42f00a5ca" providerId="ADAL" clId="{1DAE34ED-6447-4644-BC10-37444D147D97}" dt="2023-05-29T10:50:33.573" v="107" actId="14100"/>
          <pc:sldLayoutMkLst>
            <pc:docMk/>
            <pc:sldMasterMk cId="1104598934" sldId="2147483660"/>
            <pc:sldLayoutMk cId="830423768" sldId="2147483687"/>
          </pc:sldLayoutMkLst>
          <pc:spChg chg="del">
            <ac:chgData name="LALLI, Marek" userId="709f69ac-d1e1-4b76-9568-f1b42f00a5ca" providerId="ADAL" clId="{1DAE34ED-6447-4644-BC10-37444D147D97}" dt="2023-05-29T10:50:27.320" v="104" actId="478"/>
            <ac:spMkLst>
              <pc:docMk/>
              <pc:sldMasterMk cId="1104598934" sldId="2147483660"/>
              <pc:sldLayoutMk cId="830423768" sldId="2147483687"/>
              <ac:spMk id="2" creationId="{9FF2964F-381C-7B4D-833B-E524C78820A6}"/>
            </ac:spMkLst>
          </pc:spChg>
          <pc:spChg chg="mod">
            <ac:chgData name="LALLI, Marek" userId="709f69ac-d1e1-4b76-9568-f1b42f00a5ca" providerId="ADAL" clId="{1DAE34ED-6447-4644-BC10-37444D147D97}" dt="2023-05-29T10:50:30.566" v="106" actId="14100"/>
            <ac:spMkLst>
              <pc:docMk/>
              <pc:sldMasterMk cId="1104598934" sldId="2147483660"/>
              <pc:sldLayoutMk cId="830423768" sldId="2147483687"/>
              <ac:spMk id="3" creationId="{4881B538-2004-A148-91A7-DDAD8DCB0CAC}"/>
            </ac:spMkLst>
          </pc:spChg>
          <pc:spChg chg="mod">
            <ac:chgData name="LALLI, Marek" userId="709f69ac-d1e1-4b76-9568-f1b42f00a5ca" providerId="ADAL" clId="{1DAE34ED-6447-4644-BC10-37444D147D97}" dt="2023-05-29T10:50:33.573" v="107" actId="14100"/>
            <ac:spMkLst>
              <pc:docMk/>
              <pc:sldMasterMk cId="1104598934" sldId="2147483660"/>
              <pc:sldLayoutMk cId="830423768" sldId="2147483687"/>
              <ac:spMk id="9" creationId="{6A92FD39-3BDA-A44D-BDE3-A5569FD6A0D9}"/>
            </ac:spMkLst>
          </pc:spChg>
          <pc:spChg chg="add mod">
            <ac:chgData name="LALLI, Marek" userId="709f69ac-d1e1-4b76-9568-f1b42f00a5ca" providerId="ADAL" clId="{1DAE34ED-6447-4644-BC10-37444D147D97}" dt="2023-05-29T10:50:27.801" v="105"/>
            <ac:spMkLst>
              <pc:docMk/>
              <pc:sldMasterMk cId="1104598934" sldId="2147483660"/>
              <pc:sldLayoutMk cId="830423768" sldId="2147483687"/>
              <ac:spMk id="10" creationId="{6E040747-8548-41B1-BFDE-5D22F5E2AE97}"/>
            </ac:spMkLst>
          </pc:spChg>
        </pc:sldLayoutChg>
        <pc:sldLayoutChg chg="addSp delSp modSp mod">
          <pc:chgData name="LALLI, Marek" userId="709f69ac-d1e1-4b76-9568-f1b42f00a5ca" providerId="ADAL" clId="{1DAE34ED-6447-4644-BC10-37444D147D97}" dt="2023-05-29T10:50:38.947" v="109"/>
          <pc:sldLayoutMkLst>
            <pc:docMk/>
            <pc:sldMasterMk cId="1104598934" sldId="2147483660"/>
            <pc:sldLayoutMk cId="1426496479" sldId="2147483688"/>
          </pc:sldLayoutMkLst>
          <pc:spChg chg="del">
            <ac:chgData name="LALLI, Marek" userId="709f69ac-d1e1-4b76-9568-f1b42f00a5ca" providerId="ADAL" clId="{1DAE34ED-6447-4644-BC10-37444D147D97}" dt="2023-05-29T10:50:38.672" v="108" actId="478"/>
            <ac:spMkLst>
              <pc:docMk/>
              <pc:sldMasterMk cId="1104598934" sldId="2147483660"/>
              <pc:sldLayoutMk cId="1426496479" sldId="2147483688"/>
              <ac:spMk id="2" creationId="{BDEA116F-33D4-214F-8363-3981407542F3}"/>
            </ac:spMkLst>
          </pc:spChg>
          <pc:spChg chg="add mod">
            <ac:chgData name="LALLI, Marek" userId="709f69ac-d1e1-4b76-9568-f1b42f00a5ca" providerId="ADAL" clId="{1DAE34ED-6447-4644-BC10-37444D147D97}" dt="2023-05-29T10:50:38.947" v="109"/>
            <ac:spMkLst>
              <pc:docMk/>
              <pc:sldMasterMk cId="1104598934" sldId="2147483660"/>
              <pc:sldLayoutMk cId="1426496479" sldId="2147483688"/>
              <ac:spMk id="8" creationId="{2468E8CF-FD15-4140-AAE0-9B6D1BE327EC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C0E5C-D76A-4599-85C7-378B169409E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5247D77A-1125-4A8F-BBD8-783EF15BEC23}">
      <dgm:prSet phldrT="[Text]"/>
      <dgm:spPr/>
      <dgm:t>
        <a:bodyPr/>
        <a:lstStyle/>
        <a:p>
          <a:r>
            <a:rPr lang="fr-CH" dirty="0"/>
            <a:t>Record </a:t>
          </a:r>
          <a:r>
            <a:rPr lang="fr-CH" dirty="0" err="1"/>
            <a:t>outcomes</a:t>
          </a:r>
          <a:r>
            <a:rPr lang="fr-CH" dirty="0"/>
            <a:t> of </a:t>
          </a:r>
          <a:r>
            <a:rPr lang="fr-CH" dirty="0" err="1"/>
            <a:t>current</a:t>
          </a:r>
          <a:r>
            <a:rPr lang="fr-CH" dirty="0"/>
            <a:t> </a:t>
          </a:r>
          <a:r>
            <a:rPr lang="fr-CH" dirty="0" err="1"/>
            <a:t>treatment</a:t>
          </a:r>
          <a:r>
            <a:rPr lang="fr-CH" dirty="0"/>
            <a:t> as </a:t>
          </a:r>
          <a:r>
            <a:rPr lang="fr-CH" b="1" dirty="0" err="1"/>
            <a:t>failure</a:t>
          </a:r>
          <a:endParaRPr lang="en-GB" dirty="0"/>
        </a:p>
      </dgm:t>
    </dgm:pt>
    <dgm:pt modelId="{2D17EC54-E5E6-4D25-A5A3-57B05C48ECDE}" type="parTrans" cxnId="{59D508BD-1321-4528-A993-4A9703BE9DF1}">
      <dgm:prSet/>
      <dgm:spPr/>
      <dgm:t>
        <a:bodyPr/>
        <a:lstStyle/>
        <a:p>
          <a:endParaRPr lang="en-GB"/>
        </a:p>
      </dgm:t>
    </dgm:pt>
    <dgm:pt modelId="{BFFD92DE-C47B-4485-B7C6-1873F35EAA3B}" type="sibTrans" cxnId="{59D508BD-1321-4528-A993-4A9703BE9DF1}">
      <dgm:prSet/>
      <dgm:spPr/>
      <dgm:t>
        <a:bodyPr/>
        <a:lstStyle/>
        <a:p>
          <a:endParaRPr lang="en-GB"/>
        </a:p>
      </dgm:t>
    </dgm:pt>
    <dgm:pt modelId="{888BF251-8739-41EF-81BA-1E5F150484B4}">
      <dgm:prSet phldrT="[Text]"/>
      <dgm:spPr/>
      <dgm:t>
        <a:bodyPr/>
        <a:lstStyle/>
        <a:p>
          <a:r>
            <a:rPr lang="fr-CH" dirty="0" err="1"/>
            <a:t>Create</a:t>
          </a:r>
          <a:r>
            <a:rPr lang="fr-CH" dirty="0"/>
            <a:t> a new </a:t>
          </a:r>
          <a:r>
            <a:rPr lang="fr-CH" dirty="0" err="1"/>
            <a:t>treatment</a:t>
          </a:r>
          <a:r>
            <a:rPr lang="fr-CH" dirty="0"/>
            <a:t> record for the </a:t>
          </a:r>
          <a:r>
            <a:rPr lang="fr-CH" dirty="0" err="1"/>
            <a:t>person</a:t>
          </a:r>
          <a:r>
            <a:rPr lang="fr-CH" dirty="0"/>
            <a:t>, </a:t>
          </a:r>
          <a:r>
            <a:rPr lang="fr-CH" dirty="0" err="1"/>
            <a:t>now</a:t>
          </a:r>
          <a:r>
            <a:rPr lang="fr-CH" dirty="0"/>
            <a:t> as </a:t>
          </a:r>
          <a:r>
            <a:rPr lang="fr-CH" b="1" dirty="0"/>
            <a:t>re-</a:t>
          </a:r>
          <a:r>
            <a:rPr lang="fr-CH" b="1" dirty="0" err="1"/>
            <a:t>registered</a:t>
          </a:r>
          <a:r>
            <a:rPr lang="fr-CH" b="1" dirty="0"/>
            <a:t> case</a:t>
          </a:r>
          <a:endParaRPr lang="en-GB" dirty="0"/>
        </a:p>
      </dgm:t>
    </dgm:pt>
    <dgm:pt modelId="{85E2B8D2-16C7-49C0-B0E9-F4EFADEF334E}" type="parTrans" cxnId="{D6784F97-16CA-40F5-A29D-9ACD3812F9F3}">
      <dgm:prSet/>
      <dgm:spPr/>
      <dgm:t>
        <a:bodyPr/>
        <a:lstStyle/>
        <a:p>
          <a:endParaRPr lang="en-GB"/>
        </a:p>
      </dgm:t>
    </dgm:pt>
    <dgm:pt modelId="{19F3019A-392F-4242-B7FF-FDCD97D5D134}" type="sibTrans" cxnId="{D6784F97-16CA-40F5-A29D-9ACD3812F9F3}">
      <dgm:prSet/>
      <dgm:spPr/>
      <dgm:t>
        <a:bodyPr/>
        <a:lstStyle/>
        <a:p>
          <a:endParaRPr lang="en-GB"/>
        </a:p>
      </dgm:t>
    </dgm:pt>
    <dgm:pt modelId="{85B5C0CA-11A7-4667-A17F-75CCA517AAFA}">
      <dgm:prSet phldrT="[Text]"/>
      <dgm:spPr/>
      <dgm:t>
        <a:bodyPr/>
        <a:lstStyle/>
        <a:p>
          <a:r>
            <a:rPr lang="fr-CH" dirty="0"/>
            <a:t>Record the new </a:t>
          </a:r>
          <a:r>
            <a:rPr lang="fr-CH" dirty="0" err="1"/>
            <a:t>treatment</a:t>
          </a:r>
          <a:r>
            <a:rPr lang="fr-CH" dirty="0"/>
            <a:t> </a:t>
          </a:r>
          <a:r>
            <a:rPr lang="fr-CH" dirty="0" err="1"/>
            <a:t>regiment</a:t>
          </a:r>
          <a:r>
            <a:rPr lang="fr-CH" dirty="0"/>
            <a:t> and new date of </a:t>
          </a:r>
          <a:r>
            <a:rPr lang="fr-CH" dirty="0" err="1"/>
            <a:t>initation</a:t>
          </a:r>
          <a:endParaRPr lang="en-GB" dirty="0"/>
        </a:p>
      </dgm:t>
    </dgm:pt>
    <dgm:pt modelId="{4A9D5E49-D453-41DC-8E5C-2AB3888405F6}" type="parTrans" cxnId="{0BBBD855-067B-4421-B4B7-A7FAE008586A}">
      <dgm:prSet/>
      <dgm:spPr/>
      <dgm:t>
        <a:bodyPr/>
        <a:lstStyle/>
        <a:p>
          <a:endParaRPr lang="en-GB"/>
        </a:p>
      </dgm:t>
    </dgm:pt>
    <dgm:pt modelId="{7CB612A3-4121-41BA-A119-F9478273CA0B}" type="sibTrans" cxnId="{0BBBD855-067B-4421-B4B7-A7FAE008586A}">
      <dgm:prSet/>
      <dgm:spPr/>
      <dgm:t>
        <a:bodyPr/>
        <a:lstStyle/>
        <a:p>
          <a:endParaRPr lang="en-GB"/>
        </a:p>
      </dgm:t>
    </dgm:pt>
    <dgm:pt modelId="{CF95D5B5-71E4-41C1-8209-BD25F3F9ADDC}" type="pres">
      <dgm:prSet presAssocID="{C6FC0E5C-D76A-4599-85C7-378B169409EE}" presName="Name0" presStyleCnt="0">
        <dgm:presLayoutVars>
          <dgm:dir/>
          <dgm:resizeHandles val="exact"/>
        </dgm:presLayoutVars>
      </dgm:prSet>
      <dgm:spPr/>
    </dgm:pt>
    <dgm:pt modelId="{5E7934D7-DA1D-4770-8836-B24AA8EAE579}" type="pres">
      <dgm:prSet presAssocID="{5247D77A-1125-4A8F-BBD8-783EF15BEC23}" presName="node" presStyleLbl="node1" presStyleIdx="0" presStyleCnt="3" custScaleY="294553">
        <dgm:presLayoutVars>
          <dgm:bulletEnabled val="1"/>
        </dgm:presLayoutVars>
      </dgm:prSet>
      <dgm:spPr/>
    </dgm:pt>
    <dgm:pt modelId="{07EC634B-E264-4EEB-9FE3-D26CCC388F5F}" type="pres">
      <dgm:prSet presAssocID="{BFFD92DE-C47B-4485-B7C6-1873F35EAA3B}" presName="sibTrans" presStyleLbl="sibTrans2D1" presStyleIdx="0" presStyleCnt="2"/>
      <dgm:spPr/>
    </dgm:pt>
    <dgm:pt modelId="{9B4FA041-F363-4356-AAFE-946B2644D60D}" type="pres">
      <dgm:prSet presAssocID="{BFFD92DE-C47B-4485-B7C6-1873F35EAA3B}" presName="connectorText" presStyleLbl="sibTrans2D1" presStyleIdx="0" presStyleCnt="2"/>
      <dgm:spPr/>
    </dgm:pt>
    <dgm:pt modelId="{6E52099F-BE0F-478C-B2BE-35056CC4811C}" type="pres">
      <dgm:prSet presAssocID="{888BF251-8739-41EF-81BA-1E5F150484B4}" presName="node" presStyleLbl="node1" presStyleIdx="1" presStyleCnt="3" custScaleY="294553">
        <dgm:presLayoutVars>
          <dgm:bulletEnabled val="1"/>
        </dgm:presLayoutVars>
      </dgm:prSet>
      <dgm:spPr/>
    </dgm:pt>
    <dgm:pt modelId="{88A9774D-1FF4-4B63-BFEF-511B66AEC532}" type="pres">
      <dgm:prSet presAssocID="{19F3019A-392F-4242-B7FF-FDCD97D5D134}" presName="sibTrans" presStyleLbl="sibTrans2D1" presStyleIdx="1" presStyleCnt="2"/>
      <dgm:spPr/>
    </dgm:pt>
    <dgm:pt modelId="{965BE066-EC02-4FBD-B9E3-4B2B093FACC0}" type="pres">
      <dgm:prSet presAssocID="{19F3019A-392F-4242-B7FF-FDCD97D5D134}" presName="connectorText" presStyleLbl="sibTrans2D1" presStyleIdx="1" presStyleCnt="2"/>
      <dgm:spPr/>
    </dgm:pt>
    <dgm:pt modelId="{C61CFC15-1EB6-46FB-8F4D-26528D791787}" type="pres">
      <dgm:prSet presAssocID="{85B5C0CA-11A7-4667-A17F-75CCA517AAFA}" presName="node" presStyleLbl="node1" presStyleIdx="2" presStyleCnt="3" custScaleY="294553" custLinFactNeighborX="-8026">
        <dgm:presLayoutVars>
          <dgm:bulletEnabled val="1"/>
        </dgm:presLayoutVars>
      </dgm:prSet>
      <dgm:spPr/>
    </dgm:pt>
  </dgm:ptLst>
  <dgm:cxnLst>
    <dgm:cxn modelId="{E9256F02-B295-4B74-BAC9-93B606C12E0C}" type="presOf" srcId="{888BF251-8739-41EF-81BA-1E5F150484B4}" destId="{6E52099F-BE0F-478C-B2BE-35056CC4811C}" srcOrd="0" destOrd="0" presId="urn:microsoft.com/office/officeart/2005/8/layout/process1"/>
    <dgm:cxn modelId="{ACF12912-FDFA-4D1A-B12D-5DA0B75CA798}" type="presOf" srcId="{5247D77A-1125-4A8F-BBD8-783EF15BEC23}" destId="{5E7934D7-DA1D-4770-8836-B24AA8EAE579}" srcOrd="0" destOrd="0" presId="urn:microsoft.com/office/officeart/2005/8/layout/process1"/>
    <dgm:cxn modelId="{3E196128-AA2A-4D24-A14C-0968C687C514}" type="presOf" srcId="{BFFD92DE-C47B-4485-B7C6-1873F35EAA3B}" destId="{9B4FA041-F363-4356-AAFE-946B2644D60D}" srcOrd="1" destOrd="0" presId="urn:microsoft.com/office/officeart/2005/8/layout/process1"/>
    <dgm:cxn modelId="{0BBBD855-067B-4421-B4B7-A7FAE008586A}" srcId="{C6FC0E5C-D76A-4599-85C7-378B169409EE}" destId="{85B5C0CA-11A7-4667-A17F-75CCA517AAFA}" srcOrd="2" destOrd="0" parTransId="{4A9D5E49-D453-41DC-8E5C-2AB3888405F6}" sibTransId="{7CB612A3-4121-41BA-A119-F9478273CA0B}"/>
    <dgm:cxn modelId="{C3E0B580-CE09-45F7-B63E-79446C2BE6E0}" type="presOf" srcId="{85B5C0CA-11A7-4667-A17F-75CCA517AAFA}" destId="{C61CFC15-1EB6-46FB-8F4D-26528D791787}" srcOrd="0" destOrd="0" presId="urn:microsoft.com/office/officeart/2005/8/layout/process1"/>
    <dgm:cxn modelId="{D7C20F86-8E1C-4A0D-A51D-C0813DE64CCE}" type="presOf" srcId="{19F3019A-392F-4242-B7FF-FDCD97D5D134}" destId="{965BE066-EC02-4FBD-B9E3-4B2B093FACC0}" srcOrd="1" destOrd="0" presId="urn:microsoft.com/office/officeart/2005/8/layout/process1"/>
    <dgm:cxn modelId="{D6784F97-16CA-40F5-A29D-9ACD3812F9F3}" srcId="{C6FC0E5C-D76A-4599-85C7-378B169409EE}" destId="{888BF251-8739-41EF-81BA-1E5F150484B4}" srcOrd="1" destOrd="0" parTransId="{85E2B8D2-16C7-49C0-B0E9-F4EFADEF334E}" sibTransId="{19F3019A-392F-4242-B7FF-FDCD97D5D134}"/>
    <dgm:cxn modelId="{59D508BD-1321-4528-A993-4A9703BE9DF1}" srcId="{C6FC0E5C-D76A-4599-85C7-378B169409EE}" destId="{5247D77A-1125-4A8F-BBD8-783EF15BEC23}" srcOrd="0" destOrd="0" parTransId="{2D17EC54-E5E6-4D25-A5A3-57B05C48ECDE}" sibTransId="{BFFD92DE-C47B-4485-B7C6-1873F35EAA3B}"/>
    <dgm:cxn modelId="{2F5A3AC3-64B6-4FDF-85F7-7212AF9ED3F4}" type="presOf" srcId="{C6FC0E5C-D76A-4599-85C7-378B169409EE}" destId="{CF95D5B5-71E4-41C1-8209-BD25F3F9ADDC}" srcOrd="0" destOrd="0" presId="urn:microsoft.com/office/officeart/2005/8/layout/process1"/>
    <dgm:cxn modelId="{EA1A6FC7-6334-4D92-8030-D20521EE2374}" type="presOf" srcId="{BFFD92DE-C47B-4485-B7C6-1873F35EAA3B}" destId="{07EC634B-E264-4EEB-9FE3-D26CCC388F5F}" srcOrd="0" destOrd="0" presId="urn:microsoft.com/office/officeart/2005/8/layout/process1"/>
    <dgm:cxn modelId="{F2A346F4-C491-4724-A492-3255E93D3FA3}" type="presOf" srcId="{19F3019A-392F-4242-B7FF-FDCD97D5D134}" destId="{88A9774D-1FF4-4B63-BFEF-511B66AEC532}" srcOrd="0" destOrd="0" presId="urn:microsoft.com/office/officeart/2005/8/layout/process1"/>
    <dgm:cxn modelId="{4ED336A6-74C7-408B-B511-856F56F67EE6}" type="presParOf" srcId="{CF95D5B5-71E4-41C1-8209-BD25F3F9ADDC}" destId="{5E7934D7-DA1D-4770-8836-B24AA8EAE579}" srcOrd="0" destOrd="0" presId="urn:microsoft.com/office/officeart/2005/8/layout/process1"/>
    <dgm:cxn modelId="{5703DF6D-6847-41E6-B158-69BD890430EF}" type="presParOf" srcId="{CF95D5B5-71E4-41C1-8209-BD25F3F9ADDC}" destId="{07EC634B-E264-4EEB-9FE3-D26CCC388F5F}" srcOrd="1" destOrd="0" presId="urn:microsoft.com/office/officeart/2005/8/layout/process1"/>
    <dgm:cxn modelId="{CF11134A-9063-4053-93E9-10C0BE0BF9BD}" type="presParOf" srcId="{07EC634B-E264-4EEB-9FE3-D26CCC388F5F}" destId="{9B4FA041-F363-4356-AAFE-946B2644D60D}" srcOrd="0" destOrd="0" presId="urn:microsoft.com/office/officeart/2005/8/layout/process1"/>
    <dgm:cxn modelId="{88D26208-06E8-40F4-A9C5-10286C251EF7}" type="presParOf" srcId="{CF95D5B5-71E4-41C1-8209-BD25F3F9ADDC}" destId="{6E52099F-BE0F-478C-B2BE-35056CC4811C}" srcOrd="2" destOrd="0" presId="urn:microsoft.com/office/officeart/2005/8/layout/process1"/>
    <dgm:cxn modelId="{865B9FA2-F1E2-46A7-8FD0-682F8EE6CF57}" type="presParOf" srcId="{CF95D5B5-71E4-41C1-8209-BD25F3F9ADDC}" destId="{88A9774D-1FF4-4B63-BFEF-511B66AEC532}" srcOrd="3" destOrd="0" presId="urn:microsoft.com/office/officeart/2005/8/layout/process1"/>
    <dgm:cxn modelId="{F8D5729D-5B83-4304-A138-3595C8915796}" type="presParOf" srcId="{88A9774D-1FF4-4B63-BFEF-511B66AEC532}" destId="{965BE066-EC02-4FBD-B9E3-4B2B093FACC0}" srcOrd="0" destOrd="0" presId="urn:microsoft.com/office/officeart/2005/8/layout/process1"/>
    <dgm:cxn modelId="{80AF8361-48BF-4ACD-A01C-4049390AC7E4}" type="presParOf" srcId="{CF95D5B5-71E4-41C1-8209-BD25F3F9ADDC}" destId="{C61CFC15-1EB6-46FB-8F4D-26528D7917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934D7-DA1D-4770-8836-B24AA8EAE579}">
      <dsp:nvSpPr>
        <dsp:cNvPr id="0" name=""/>
        <dsp:cNvSpPr/>
      </dsp:nvSpPr>
      <dsp:spPr>
        <a:xfrm>
          <a:off x="9759" y="0"/>
          <a:ext cx="2917067" cy="45867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000" kern="1200" dirty="0"/>
            <a:t>Record </a:t>
          </a:r>
          <a:r>
            <a:rPr lang="fr-CH" sz="3000" kern="1200" dirty="0" err="1"/>
            <a:t>outcomes</a:t>
          </a:r>
          <a:r>
            <a:rPr lang="fr-CH" sz="3000" kern="1200" dirty="0"/>
            <a:t> of </a:t>
          </a:r>
          <a:r>
            <a:rPr lang="fr-CH" sz="3000" kern="1200" dirty="0" err="1"/>
            <a:t>current</a:t>
          </a:r>
          <a:r>
            <a:rPr lang="fr-CH" sz="3000" kern="1200" dirty="0"/>
            <a:t> </a:t>
          </a:r>
          <a:r>
            <a:rPr lang="fr-CH" sz="3000" kern="1200" dirty="0" err="1"/>
            <a:t>treatment</a:t>
          </a:r>
          <a:r>
            <a:rPr lang="fr-CH" sz="3000" kern="1200" dirty="0"/>
            <a:t> as </a:t>
          </a:r>
          <a:r>
            <a:rPr lang="fr-CH" sz="3000" b="1" kern="1200" dirty="0" err="1"/>
            <a:t>failure</a:t>
          </a:r>
          <a:endParaRPr lang="en-GB" sz="3000" kern="1200" dirty="0"/>
        </a:p>
      </dsp:txBody>
      <dsp:txXfrm>
        <a:off x="95197" y="85438"/>
        <a:ext cx="2746191" cy="4415878"/>
      </dsp:txXfrm>
    </dsp:sp>
    <dsp:sp modelId="{07EC634B-E264-4EEB-9FE3-D26CCC388F5F}">
      <dsp:nvSpPr>
        <dsp:cNvPr id="0" name=""/>
        <dsp:cNvSpPr/>
      </dsp:nvSpPr>
      <dsp:spPr>
        <a:xfrm>
          <a:off x="3218533" y="1931660"/>
          <a:ext cx="618418" cy="723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3218533" y="2076346"/>
        <a:ext cx="432893" cy="434060"/>
      </dsp:txXfrm>
    </dsp:sp>
    <dsp:sp modelId="{6E52099F-BE0F-478C-B2BE-35056CC4811C}">
      <dsp:nvSpPr>
        <dsp:cNvPr id="0" name=""/>
        <dsp:cNvSpPr/>
      </dsp:nvSpPr>
      <dsp:spPr>
        <a:xfrm>
          <a:off x="4093654" y="0"/>
          <a:ext cx="2917067" cy="4586754"/>
        </a:xfrm>
        <a:prstGeom prst="roundRect">
          <a:avLst>
            <a:gd name="adj" fmla="val 10000"/>
          </a:avLst>
        </a:prstGeom>
        <a:solidFill>
          <a:schemeClr val="accent5">
            <a:hueOff val="-5339986"/>
            <a:satOff val="-2966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000" kern="1200" dirty="0" err="1"/>
            <a:t>Create</a:t>
          </a:r>
          <a:r>
            <a:rPr lang="fr-CH" sz="3000" kern="1200" dirty="0"/>
            <a:t> a new </a:t>
          </a:r>
          <a:r>
            <a:rPr lang="fr-CH" sz="3000" kern="1200" dirty="0" err="1"/>
            <a:t>treatment</a:t>
          </a:r>
          <a:r>
            <a:rPr lang="fr-CH" sz="3000" kern="1200" dirty="0"/>
            <a:t> record for the </a:t>
          </a:r>
          <a:r>
            <a:rPr lang="fr-CH" sz="3000" kern="1200" dirty="0" err="1"/>
            <a:t>person</a:t>
          </a:r>
          <a:r>
            <a:rPr lang="fr-CH" sz="3000" kern="1200" dirty="0"/>
            <a:t>, </a:t>
          </a:r>
          <a:r>
            <a:rPr lang="fr-CH" sz="3000" kern="1200" dirty="0" err="1"/>
            <a:t>now</a:t>
          </a:r>
          <a:r>
            <a:rPr lang="fr-CH" sz="3000" kern="1200" dirty="0"/>
            <a:t> as </a:t>
          </a:r>
          <a:r>
            <a:rPr lang="fr-CH" sz="3000" b="1" kern="1200" dirty="0"/>
            <a:t>re-</a:t>
          </a:r>
          <a:r>
            <a:rPr lang="fr-CH" sz="3000" b="1" kern="1200" dirty="0" err="1"/>
            <a:t>registered</a:t>
          </a:r>
          <a:r>
            <a:rPr lang="fr-CH" sz="3000" b="1" kern="1200" dirty="0"/>
            <a:t> case</a:t>
          </a:r>
          <a:endParaRPr lang="en-GB" sz="3000" kern="1200" dirty="0"/>
        </a:p>
      </dsp:txBody>
      <dsp:txXfrm>
        <a:off x="4179092" y="85438"/>
        <a:ext cx="2746191" cy="4415878"/>
      </dsp:txXfrm>
    </dsp:sp>
    <dsp:sp modelId="{88A9774D-1FF4-4B63-BFEF-511B66AEC532}">
      <dsp:nvSpPr>
        <dsp:cNvPr id="0" name=""/>
        <dsp:cNvSpPr/>
      </dsp:nvSpPr>
      <dsp:spPr>
        <a:xfrm>
          <a:off x="7279016" y="1931660"/>
          <a:ext cx="568784" cy="723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679973"/>
            <a:satOff val="-5931"/>
            <a:lumOff val="17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7279016" y="2076346"/>
        <a:ext cx="398149" cy="434060"/>
      </dsp:txXfrm>
    </dsp:sp>
    <dsp:sp modelId="{C61CFC15-1EB6-46FB-8F4D-26528D791787}">
      <dsp:nvSpPr>
        <dsp:cNvPr id="0" name=""/>
        <dsp:cNvSpPr/>
      </dsp:nvSpPr>
      <dsp:spPr>
        <a:xfrm>
          <a:off x="8083899" y="0"/>
          <a:ext cx="2917067" cy="4586754"/>
        </a:xfrm>
        <a:prstGeom prst="roundRect">
          <a:avLst>
            <a:gd name="adj" fmla="val 10000"/>
          </a:avLst>
        </a:prstGeom>
        <a:solidFill>
          <a:schemeClr val="accent5">
            <a:hueOff val="-10679973"/>
            <a:satOff val="-5931"/>
            <a:lumOff val="1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900" kern="1200" dirty="0"/>
            <a:t>Record the new </a:t>
          </a:r>
          <a:r>
            <a:rPr lang="fr-CH" sz="2900" kern="1200" dirty="0" err="1"/>
            <a:t>treatment</a:t>
          </a:r>
          <a:r>
            <a:rPr lang="fr-CH" sz="2900" kern="1200" dirty="0"/>
            <a:t> </a:t>
          </a:r>
          <a:r>
            <a:rPr lang="fr-CH" sz="2900" kern="1200" dirty="0" err="1"/>
            <a:t>regiment</a:t>
          </a:r>
          <a:r>
            <a:rPr lang="fr-CH" sz="2900" kern="1200" dirty="0"/>
            <a:t> and new date of </a:t>
          </a:r>
          <a:r>
            <a:rPr lang="fr-CH" sz="2900" kern="1200" dirty="0" err="1"/>
            <a:t>initation</a:t>
          </a:r>
          <a:endParaRPr lang="en-GB" sz="2900" kern="1200" dirty="0"/>
        </a:p>
      </dsp:txBody>
      <dsp:txXfrm>
        <a:off x="8169337" y="85438"/>
        <a:ext cx="2746191" cy="441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5EA8C-73C4-4E8C-B367-727F0144F49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D740-2C60-4267-9410-4D3FF3D0C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4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57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1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2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CH" sz="1200" dirty="0">
                <a:cs typeface="Arial"/>
              </a:rPr>
              <a:t>NEED TO UPDATE</a:t>
            </a: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701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CH" sz="1200" dirty="0">
                <a:cs typeface="Arial"/>
              </a:rPr>
              <a:t>NEED TO UPDATE</a:t>
            </a: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554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145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19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0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52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8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CH" sz="1200" dirty="0">
                <a:cs typeface="Arial"/>
              </a:rPr>
              <a:t>NEED TO UPDATE</a:t>
            </a: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8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93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05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13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137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870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*</a:t>
            </a:r>
            <a:r>
              <a:rPr lang="fr-CH" dirty="0" err="1"/>
              <a:t>hide</a:t>
            </a:r>
            <a:r>
              <a:rPr lang="fr-CH" dirty="0"/>
              <a:t> </a:t>
            </a:r>
            <a:r>
              <a:rPr lang="fr-CH" dirty="0" err="1"/>
              <a:t>disaggregation</a:t>
            </a:r>
            <a:r>
              <a:rPr lang="fr-CH" dirty="0"/>
              <a:t>*</a:t>
            </a:r>
          </a:p>
          <a:p>
            <a:r>
              <a:rPr lang="fr-CH" dirty="0"/>
              <a:t>*</a:t>
            </a:r>
            <a:r>
              <a:rPr lang="fr-CH" dirty="0" err="1"/>
              <a:t>writing</a:t>
            </a:r>
            <a:r>
              <a:rPr lang="fr-CH" dirty="0"/>
              <a:t> a bit </a:t>
            </a:r>
            <a:r>
              <a:rPr lang="fr-CH" dirty="0" err="1"/>
              <a:t>small</a:t>
            </a:r>
            <a:r>
              <a:rPr lang="fr-CH" dirty="0"/>
              <a:t>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D740-2C60-4267-9410-4D3FF3D0C5E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40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883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same</a:t>
            </a:r>
            <a:r>
              <a:rPr lang="fr-CH" dirty="0"/>
              <a:t> as </a:t>
            </a:r>
            <a:r>
              <a:rPr lang="fr-CH" dirty="0" err="1"/>
              <a:t>before</a:t>
            </a:r>
            <a:r>
              <a:rPr lang="fr-CH" dirty="0"/>
              <a:t>, but </a:t>
            </a:r>
            <a:r>
              <a:rPr lang="fr-CH" dirty="0" err="1"/>
              <a:t>updated</a:t>
            </a:r>
            <a:r>
              <a:rPr lang="fr-CH" dirty="0"/>
              <a:t> </a:t>
            </a:r>
            <a:r>
              <a:rPr lang="fr-CH" dirty="0" err="1"/>
              <a:t>language</a:t>
            </a:r>
            <a:r>
              <a:rPr lang="fr-CH" dirty="0"/>
              <a:t>. </a:t>
            </a:r>
            <a:r>
              <a:rPr lang="fr-CH" dirty="0" err="1"/>
              <a:t>yellow</a:t>
            </a:r>
            <a:r>
              <a:rPr lang="fr-CH" dirty="0"/>
              <a:t> = </a:t>
            </a:r>
            <a:r>
              <a:rPr lang="fr-CH" dirty="0" err="1"/>
              <a:t>annual</a:t>
            </a:r>
            <a:r>
              <a:rPr lang="fr-CH" dirty="0"/>
              <a:t> </a:t>
            </a:r>
            <a:r>
              <a:rPr lang="fr-CH" dirty="0" err="1"/>
              <a:t>only</a:t>
            </a:r>
            <a:r>
              <a:rPr lang="fr-CH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954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highlighting</a:t>
            </a:r>
            <a:r>
              <a:rPr lang="fr-CH" dirty="0"/>
              <a:t> the new </a:t>
            </a:r>
            <a:r>
              <a:rPr lang="fr-CH" dirty="0" err="1"/>
              <a:t>age</a:t>
            </a:r>
            <a:r>
              <a:rPr lang="fr-CH" dirty="0"/>
              <a:t> groups.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90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014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32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18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806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grey</a:t>
            </a:r>
            <a:r>
              <a:rPr lang="fr-CH" dirty="0"/>
              <a:t> = </a:t>
            </a:r>
            <a:r>
              <a:rPr lang="fr-CH" dirty="0" err="1"/>
              <a:t>transfers</a:t>
            </a:r>
            <a:r>
              <a:rPr lang="fr-CH" dirty="0"/>
              <a:t> </a:t>
            </a:r>
            <a:r>
              <a:rPr lang="fr-CH" dirty="0" err="1"/>
              <a:t>during</a:t>
            </a:r>
            <a:r>
              <a:rPr lang="fr-CH" dirty="0"/>
              <a:t> </a:t>
            </a:r>
            <a:r>
              <a:rPr lang="fr-CH" dirty="0" err="1"/>
              <a:t>treatment</a:t>
            </a:r>
            <a:r>
              <a:rPr lang="fr-CH" dirty="0"/>
              <a:t>.</a:t>
            </a:r>
          </a:p>
          <a:p>
            <a:r>
              <a:rPr lang="fr-CH" dirty="0" err="1"/>
              <a:t>calculating</a:t>
            </a:r>
            <a:r>
              <a:rPr lang="fr-CH" dirty="0"/>
              <a:t> </a:t>
            </a:r>
            <a:r>
              <a:rPr lang="fr-CH" dirty="0" err="1"/>
              <a:t>cohorts</a:t>
            </a:r>
            <a:r>
              <a:rPr lang="fr-CH" dirty="0"/>
              <a:t> </a:t>
            </a:r>
            <a:r>
              <a:rPr lang="fr-CH" dirty="0" err="1"/>
              <a:t>accounting</a:t>
            </a:r>
            <a:r>
              <a:rPr lang="fr-CH" dirty="0"/>
              <a:t> for </a:t>
            </a:r>
            <a:r>
              <a:rPr lang="fr-CH" dirty="0" err="1"/>
              <a:t>transfer</a:t>
            </a:r>
            <a:r>
              <a:rPr lang="fr-CH" dirty="0"/>
              <a:t> in and </a:t>
            </a:r>
            <a:r>
              <a:rPr lang="fr-CH" dirty="0" err="1"/>
              <a:t>outs</a:t>
            </a:r>
            <a:r>
              <a:rPr lang="fr-CH" dirty="0"/>
              <a:t>.</a:t>
            </a:r>
          </a:p>
          <a:p>
            <a:r>
              <a:rPr lang="fr-CH" dirty="0" err="1"/>
              <a:t>reported</a:t>
            </a:r>
            <a:r>
              <a:rPr lang="fr-CH" dirty="0"/>
              <a:t> one </a:t>
            </a:r>
            <a:r>
              <a:rPr lang="fr-CH" dirty="0" err="1"/>
              <a:t>year</a:t>
            </a:r>
            <a:r>
              <a:rPr lang="fr-CH" dirty="0"/>
              <a:t> </a:t>
            </a:r>
            <a:r>
              <a:rPr lang="fr-CH" dirty="0" err="1"/>
              <a:t>after</a:t>
            </a:r>
            <a:r>
              <a:rPr lang="fr-CH" dirty="0"/>
              <a:t> (white: on </a:t>
            </a:r>
            <a:r>
              <a:rPr lang="fr-CH" dirty="0" err="1"/>
              <a:t>quarterly</a:t>
            </a:r>
            <a:r>
              <a:rPr lang="fr-CH" dirty="0"/>
              <a:t> report, </a:t>
            </a:r>
            <a:r>
              <a:rPr lang="fr-CH" dirty="0" err="1"/>
              <a:t>yellow</a:t>
            </a:r>
            <a:r>
              <a:rPr lang="fr-CH" dirty="0"/>
              <a:t> on </a:t>
            </a:r>
            <a:r>
              <a:rPr lang="fr-CH" dirty="0" err="1"/>
              <a:t>annual</a:t>
            </a:r>
            <a:r>
              <a:rPr lang="fr-CH" dirty="0"/>
              <a:t> report).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92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913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303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1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CH" sz="1200" dirty="0">
                <a:cs typeface="Arial"/>
              </a:rPr>
              <a:t>TO UPDATE</a:t>
            </a: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21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9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01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0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9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08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7313"/>
            <a:ext cx="7467600" cy="456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144664"/>
            <a:ext cx="3657600" cy="5027537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040747-8548-41B1-BFDE-5D22F5E2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344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42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68E8CF-FD15-4140-AAE0-9B6D1BE3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344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9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72" y="3220271"/>
            <a:ext cx="11277600" cy="10048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561372" y="422515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0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2514-ECBB-4ACA-A4B7-5D7AF2DD9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25D3C-1AB2-4A89-A2F1-3C93F87DE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9AE-A323-4196-B3FD-6D600F26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B066B-70D0-4752-A80C-8CA44589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32FA-D5AA-43CF-83AF-F1E37CFD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2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lang="en-US" sz="4800" b="1" i="0" kern="1200" dirty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105805"/>
            <a:ext cx="5638800" cy="390154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69910" y="6013740"/>
            <a:ext cx="8437418" cy="383224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b="1" dirty="0"/>
              <a:t>Building capacity on national strategic planning for TB: expanding WHO’s global pool of consultants in epidemiological and programme reviews </a:t>
            </a:r>
            <a:br>
              <a:rPr lang="en-GB" dirty="0"/>
            </a:br>
            <a:r>
              <a:rPr lang="en-GB" dirty="0"/>
              <a:t>5-9 June 2023 | Makedonia Palace Hotel, Thessaloniki, Greece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 txBox="1">
            <a:spLocks/>
          </p:cNvSpPr>
          <p:nvPr userDrawn="1"/>
        </p:nvSpPr>
        <p:spPr>
          <a:xfrm>
            <a:off x="457200" y="3495958"/>
            <a:ext cx="6167887" cy="461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0" dirty="0">
                <a:latin typeface="+mj-lt"/>
              </a:rPr>
              <a:t>Vulnerable Populations,</a:t>
            </a:r>
            <a:r>
              <a:rPr lang="en-US" sz="1500" b="0" baseline="0" dirty="0">
                <a:latin typeface="+mj-lt"/>
              </a:rPr>
              <a:t> Communities and Comorbidities </a:t>
            </a:r>
            <a:r>
              <a:rPr lang="en-US" sz="1500" b="0" dirty="0">
                <a:latin typeface="+mj-lt"/>
              </a:rPr>
              <a:t>Unit</a:t>
            </a:r>
          </a:p>
          <a:p>
            <a:pPr>
              <a:spcBef>
                <a:spcPts val="0"/>
              </a:spcBef>
            </a:pPr>
            <a:r>
              <a:rPr lang="en-US" sz="1500" b="0" dirty="0">
                <a:latin typeface="+mj-lt"/>
              </a:rPr>
              <a:t>Global Tuberculosis </a:t>
            </a:r>
            <a:r>
              <a:rPr lang="en-GB" sz="1500" b="0" noProof="0" dirty="0">
                <a:latin typeface="+mj-lt"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855813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9573-37D3-4ED7-B4F5-C9F6B780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84B1-6686-4827-B957-D09F85C3C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2ECB2-9469-4E70-9756-DEA837E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17F69-DC70-4B28-8C81-A69927B4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62A84-A8F3-430E-9F21-0A94CB62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44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9911-E508-450C-95CB-0D9254F0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A222-7B8E-429E-8BD8-A2A35F34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2DB3A-AE3B-46E0-8F6E-A43CFD93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B1109-C2B0-48AC-B817-1C3DD27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22EF-E885-4758-AFBB-2CD872BC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51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A5A7-D730-40FC-90FA-7D54E3A9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3679-C401-42CC-AC51-F45C468C2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C7F70-8AB6-485B-82F4-85E0A9C1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FFF7C-71DF-4888-961D-F8B83341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8B96D-94AC-42D5-B03C-308B09C0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3F95B-16B4-4FD5-8857-533F9705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32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8573-F85F-481D-BDB9-444400B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3C571-0CCF-41FB-878A-742EAB435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86A62-1D9D-488F-BB93-50801AB09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BD0DA-7647-41E1-AF19-E8209F73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F67C2-099D-4732-9E25-07969F6FA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1C2E-7E89-4AE2-B147-FFF99AC8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CFE3A-9A4E-4537-AB4C-B66F5BD7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2475B-E804-4C2F-96D4-009FD4DE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45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5A5C-37D6-4134-B8F2-E4072819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AFECB-1EBF-4B8F-902A-9263A5E9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CA97-E59A-482B-9B98-CDAAB865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2188-BEE9-41BC-AE06-54D005BF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8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F752A-0CA1-4423-8D60-3EF1D8A3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853D7-9F8D-4B9D-93F0-AA19EFD2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13756-DCD8-4E96-AA8A-605135BB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45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04B7-9FF3-448B-A7D6-1F8BD25E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9D5A-5DEA-4A1A-B7B8-7844A657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E7BC8-34DE-4623-A711-9737816C4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4A629-429C-4084-A691-698E5B47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C147-3919-42E2-A980-0B7D46DB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D742-5416-48D6-8ECE-AF2A0CB1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62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9947-15BF-4C62-9E6A-E836F80C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36249-4EC9-41C3-9ACC-1A11E894E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866CD-643B-4C5D-8657-179591D03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D2CD6-C5A8-4123-9152-58E2153D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B780F-06B4-4ED5-90A0-E2D1E830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2DBAD-E4E9-4ACA-9453-CD3039FE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3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F0F0-72DA-4792-99D0-703744A3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D67BD-6DBF-49B9-8713-728D2FABA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149A-DE7B-451C-AD59-62B7CAD3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92A4-BCE3-45BD-A0E4-8460F0D0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4138-AAB0-4262-8D29-8275679E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95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BCEAE-6974-40FC-9EC3-3A6F314D9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E073B-14F5-4FB8-969D-B43CEE1D4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EB42A-FCE2-483B-94AE-E989B727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B85E-9F99-4C16-99E7-C2415ED7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26300-BAE3-4D42-A6CA-DE9808DB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0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105804"/>
            <a:ext cx="5638800" cy="378099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69910" y="6013740"/>
            <a:ext cx="8437418" cy="383224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b="1" dirty="0"/>
              <a:t>Building capacity on national strategic planning for TB: expanding WHO’s global pool of consultants in epidemiological and programme reviews </a:t>
            </a:r>
            <a:br>
              <a:rPr lang="en-GB" dirty="0"/>
            </a:br>
            <a:r>
              <a:rPr lang="en-GB" dirty="0"/>
              <a:t>5-9 June 2023 | Makedonia Palace Hotel, Thessaloniki, Greece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 txBox="1">
            <a:spLocks/>
          </p:cNvSpPr>
          <p:nvPr userDrawn="1"/>
        </p:nvSpPr>
        <p:spPr>
          <a:xfrm>
            <a:off x="457199" y="3483903"/>
            <a:ext cx="6167887" cy="505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dirty="0">
                <a:latin typeface="+mj-lt"/>
              </a:rPr>
              <a:t>Monitoring,</a:t>
            </a:r>
            <a:r>
              <a:rPr lang="en-US" sz="1500" baseline="0" dirty="0">
                <a:latin typeface="+mj-lt"/>
              </a:rPr>
              <a:t> Evaluation and Strategic Information Unit</a:t>
            </a:r>
            <a:endParaRPr lang="en-US" sz="15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+mj-lt"/>
              </a:rPr>
              <a:t>Global Tuberculosis </a:t>
            </a:r>
            <a:r>
              <a:rPr lang="en-GB" sz="1500" noProof="0" dirty="0">
                <a:latin typeface="+mj-lt"/>
              </a:rPr>
              <a:t>Programme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8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63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3" y="931653"/>
            <a:ext cx="11773083" cy="54657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014608-9125-2581-349F-2F64D68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DD3D67-CA38-7368-6922-B5D2770AE94E}"/>
              </a:ext>
            </a:extLst>
          </p:cNvPr>
          <p:cNvCxnSpPr/>
          <p:nvPr userDrawn="1"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9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6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701" r:id="rId3"/>
    <p:sldLayoutId id="2147483668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  <p:sldLayoutId id="2147483697" r:id="rId16"/>
    <p:sldLayoutId id="2147483698" r:id="rId17"/>
    <p:sldLayoutId id="214748369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70AAF-D5AB-4438-AF29-439FCE4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D6604-3F35-4114-B497-36BD218D5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FC0E3-F617-48C2-B62D-24C916273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45FE-5460-4FA6-8A9A-FB8F45CFE83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B2D02-C6E7-4938-A3E4-A767214E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7241-7A8D-47C0-A1F2-5D0ACFE79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CCC5-1312-4FCA-A801-B82C08EE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9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58717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s://apps.who.int/iris/handle/10665/79199" TargetMode="External"/><Relationship Id="rId4" Type="http://schemas.openxmlformats.org/officeDocument/2006/relationships/hyperlink" Target="https://apps.who.int/iris/handle/10665/6960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Guidance on TB surveillance: </a:t>
            </a:r>
            <a:r>
              <a:rPr lang="fr-CH" sz="3600" dirty="0" err="1"/>
              <a:t>overview</a:t>
            </a:r>
            <a:r>
              <a:rPr lang="fr-CH" sz="3600" dirty="0"/>
              <a:t> of content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Africa Regional Workshop on Strengthening TB Monitoring and Evaluation Systems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16 – 19 April 2024 | Dar es Salaam, Tanzania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3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Updated terms</a:t>
            </a:r>
            <a:endParaRPr lang="en-GB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6F5053-EFBC-6E73-2AEF-3150E1BB9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593915"/>
              </p:ext>
            </p:extLst>
          </p:nvPr>
        </p:nvGraphicFramePr>
        <p:xfrm>
          <a:off x="209459" y="1470657"/>
          <a:ext cx="1177308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80">
                  <a:extLst>
                    <a:ext uri="{9D8B030D-6E8A-4147-A177-3AD203B41FA5}">
                      <a16:colId xmlns:a16="http://schemas.microsoft.com/office/drawing/2014/main" val="2800928112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2022309444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2774684848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97201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2000" dirty="0"/>
                        <a:t>Old </a:t>
                      </a:r>
                      <a:r>
                        <a:rPr lang="fr-CH" sz="2000" dirty="0" err="1"/>
                        <a:t>term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New </a:t>
                      </a:r>
                      <a:r>
                        <a:rPr lang="fr-CH" sz="2000" dirty="0" err="1"/>
                        <a:t>term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 err="1"/>
                        <a:t>Definition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Reason for update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6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000" dirty="0" err="1"/>
                        <a:t>Retreatment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b="1" dirty="0"/>
                        <a:t>Re-</a:t>
                      </a:r>
                      <a:r>
                        <a:rPr lang="fr-CH" sz="2000" b="1" dirty="0" err="1"/>
                        <a:t>registered</a:t>
                      </a:r>
                      <a:r>
                        <a:rPr lang="fr-CH" sz="2000" b="1" dirty="0"/>
                        <a:t> for </a:t>
                      </a:r>
                      <a:r>
                        <a:rPr lang="fr-CH" sz="2000" b="1" dirty="0" err="1"/>
                        <a:t>treatment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person with TB disease who has been notified previously as a TB case, who started treatment and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took TB drugs for at least 1 month but who was not declared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cured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 completed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is now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being started on a new course of TB treatment.</a:t>
                      </a:r>
                    </a:p>
                    <a:p>
                      <a:endParaRPr lang="en-GB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 as previously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More </a:t>
                      </a:r>
                      <a:r>
                        <a:rPr lang="fr-CH" sz="2000" dirty="0" err="1"/>
                        <a:t>accurate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descriptor</a:t>
                      </a:r>
                      <a:r>
                        <a:rPr lang="fr-CH" sz="2000" dirty="0"/>
                        <a:t> for people </a:t>
                      </a:r>
                      <a:r>
                        <a:rPr lang="fr-CH" sz="2000" dirty="0" err="1"/>
                        <a:t>who</a:t>
                      </a:r>
                      <a:r>
                        <a:rPr lang="fr-CH" sz="2000" dirty="0"/>
                        <a:t> start a new </a:t>
                      </a:r>
                      <a:r>
                        <a:rPr lang="fr-CH" sz="2000" dirty="0" err="1"/>
                        <a:t>regimen</a:t>
                      </a:r>
                      <a:r>
                        <a:rPr lang="fr-CH" sz="2000" dirty="0"/>
                        <a:t>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3572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Updated terms</a:t>
            </a:r>
            <a:endParaRPr lang="en-GB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6F5053-EFBC-6E73-2AEF-3150E1BB9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305432"/>
              </p:ext>
            </p:extLst>
          </p:nvPr>
        </p:nvGraphicFramePr>
        <p:xfrm>
          <a:off x="209459" y="1470657"/>
          <a:ext cx="11773082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80">
                  <a:extLst>
                    <a:ext uri="{9D8B030D-6E8A-4147-A177-3AD203B41FA5}">
                      <a16:colId xmlns:a16="http://schemas.microsoft.com/office/drawing/2014/main" val="2800928112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2022309444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2774684848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97201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2000" dirty="0"/>
                        <a:t>Old </a:t>
                      </a:r>
                      <a:r>
                        <a:rPr lang="fr-CH" sz="2000" dirty="0" err="1"/>
                        <a:t>term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New </a:t>
                      </a:r>
                      <a:r>
                        <a:rPr lang="fr-CH" sz="2000" dirty="0" err="1"/>
                        <a:t>term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 err="1"/>
                        <a:t>Definition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Reason for update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6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000" dirty="0"/>
                        <a:t>New or relapse case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b="1" dirty="0"/>
                        <a:t>New </a:t>
                      </a:r>
                      <a:r>
                        <a:rPr lang="fr-CH" sz="2000" b="1" dirty="0" err="1"/>
                        <a:t>episode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person with TB disease who is classified as a new case, a recurrent case or a case with unknown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previous treatment history (i.e. any case apart from a re-registered case).</a:t>
                      </a:r>
                    </a:p>
                    <a:p>
                      <a:endParaRPr lang="en-GB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 principle as previously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 err="1"/>
                        <a:t>Simplified</a:t>
                      </a:r>
                      <a:r>
                        <a:rPr lang="fr-CH" sz="2000" dirty="0"/>
                        <a:t> and more concise </a:t>
                      </a:r>
                      <a:r>
                        <a:rPr lang="fr-CH" sz="2000" dirty="0" err="1"/>
                        <a:t>descriptor</a:t>
                      </a:r>
                      <a:r>
                        <a:rPr lang="fr-CH" sz="2000" dirty="0"/>
                        <a:t> of people </a:t>
                      </a:r>
                      <a:r>
                        <a:rPr lang="fr-CH" sz="2000" dirty="0" err="1"/>
                        <a:t>newly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diagnosed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with</a:t>
                      </a:r>
                      <a:r>
                        <a:rPr lang="fr-CH" sz="2000" dirty="0"/>
                        <a:t> TB.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3572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9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Updated terms</a:t>
            </a:r>
            <a:endParaRPr lang="en-GB" sz="3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F23740-A2E3-C7C9-8D75-FF32FC56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889000"/>
            <a:ext cx="11938000" cy="5287963"/>
          </a:xfrm>
        </p:spPr>
        <p:txBody>
          <a:bodyPr/>
          <a:lstStyle/>
          <a:p>
            <a:pPr marL="0" indent="0">
              <a:buNone/>
            </a:pPr>
            <a:r>
              <a:rPr lang="fr-CH" dirty="0" err="1"/>
              <a:t>Summary</a:t>
            </a:r>
            <a:r>
              <a:rPr lang="fr-CH" dirty="0"/>
              <a:t> of </a:t>
            </a:r>
            <a:r>
              <a:rPr lang="fr-CH" dirty="0" err="1"/>
              <a:t>updated</a:t>
            </a:r>
            <a:r>
              <a:rPr lang="fr-CH" dirty="0"/>
              <a:t> </a:t>
            </a:r>
            <a:r>
              <a:rPr lang="fr-CH" dirty="0" err="1"/>
              <a:t>terms</a:t>
            </a:r>
            <a:r>
              <a:rPr lang="fr-CH" dirty="0"/>
              <a:t>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err="1"/>
              <a:t>Definitions</a:t>
            </a:r>
            <a:r>
              <a:rPr lang="fr-CH" dirty="0"/>
              <a:t> </a:t>
            </a:r>
            <a:r>
              <a:rPr lang="fr-CH" dirty="0" err="1"/>
              <a:t>remain</a:t>
            </a:r>
            <a:r>
              <a:rPr lang="fr-CH" dirty="0"/>
              <a:t> the </a:t>
            </a:r>
            <a:r>
              <a:rPr lang="fr-CH" dirty="0" err="1"/>
              <a:t>same</a:t>
            </a:r>
            <a:r>
              <a:rPr lang="fr-CH" dirty="0"/>
              <a:t> as </a:t>
            </a:r>
            <a:r>
              <a:rPr lang="fr-CH" dirty="0" err="1"/>
              <a:t>previous</a:t>
            </a:r>
            <a:r>
              <a:rPr lang="fr-CH" dirty="0"/>
              <a:t> </a:t>
            </a:r>
            <a:r>
              <a:rPr lang="fr-CH" dirty="0" err="1"/>
              <a:t>definitions</a:t>
            </a:r>
            <a:r>
              <a:rPr lang="fr-CH" dirty="0"/>
              <a:t> and </a:t>
            </a:r>
            <a:r>
              <a:rPr lang="fr-CH" dirty="0" err="1"/>
              <a:t>reporting</a:t>
            </a:r>
            <a:r>
              <a:rPr lang="fr-CH" dirty="0"/>
              <a:t> </a:t>
            </a:r>
            <a:r>
              <a:rPr lang="fr-CH" dirty="0" err="1"/>
              <a:t>framework</a:t>
            </a:r>
            <a:r>
              <a:rPr lang="fr-CH" dirty="0"/>
              <a:t>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CBEAE5-1A9C-D342-0BFB-C1A5D7B6F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67909"/>
              </p:ext>
            </p:extLst>
          </p:nvPr>
        </p:nvGraphicFramePr>
        <p:xfrm>
          <a:off x="226424" y="1567178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371223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31652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2000" dirty="0" err="1"/>
                        <a:t>Instead</a:t>
                      </a:r>
                      <a:r>
                        <a:rPr lang="fr-CH" sz="2000" dirty="0"/>
                        <a:t> of </a:t>
                      </a:r>
                      <a:r>
                        <a:rPr lang="fr-CH" sz="2000" dirty="0" err="1"/>
                        <a:t>saying</a:t>
                      </a:r>
                      <a:r>
                        <a:rPr lang="fr-CH" sz="2000" dirty="0"/>
                        <a:t>…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 err="1"/>
                        <a:t>We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now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say</a:t>
                      </a:r>
                      <a:r>
                        <a:rPr lang="fr-CH" sz="2000" dirty="0"/>
                        <a:t>…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8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000" dirty="0"/>
                        <a:t>Relapse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 err="1"/>
                        <a:t>Recurrent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0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000" dirty="0" err="1"/>
                        <a:t>Retreatment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Re-</a:t>
                      </a:r>
                      <a:r>
                        <a:rPr lang="fr-CH" sz="2000" dirty="0" err="1"/>
                        <a:t>registered</a:t>
                      </a:r>
                      <a:r>
                        <a:rPr lang="fr-CH" sz="2000" dirty="0"/>
                        <a:t> (for </a:t>
                      </a:r>
                      <a:r>
                        <a:rPr lang="fr-CH" sz="2000" dirty="0" err="1"/>
                        <a:t>treatment</a:t>
                      </a:r>
                      <a:r>
                        <a:rPr lang="fr-CH" sz="2000" dirty="0"/>
                        <a:t>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4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000" dirty="0"/>
                        <a:t>New or relapse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New </a:t>
                      </a:r>
                      <a:r>
                        <a:rPr lang="fr-CH" sz="2000" dirty="0" err="1"/>
                        <a:t>episode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1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4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Updated </a:t>
            </a:r>
            <a:r>
              <a:rPr lang="en-US" sz="3000" dirty="0" err="1"/>
              <a:t>Defintions</a:t>
            </a:r>
            <a:endParaRPr lang="en-GB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6F5053-EFBC-6E73-2AEF-3150E1BB9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72408"/>
              </p:ext>
            </p:extLst>
          </p:nvPr>
        </p:nvGraphicFramePr>
        <p:xfrm>
          <a:off x="209457" y="1470656"/>
          <a:ext cx="11756120" cy="278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494">
                  <a:extLst>
                    <a:ext uri="{9D8B030D-6E8A-4147-A177-3AD203B41FA5}">
                      <a16:colId xmlns:a16="http://schemas.microsoft.com/office/drawing/2014/main" val="2800928112"/>
                    </a:ext>
                  </a:extLst>
                </a:gridCol>
                <a:gridCol w="3934813">
                  <a:extLst>
                    <a:ext uri="{9D8B030D-6E8A-4147-A177-3AD203B41FA5}">
                      <a16:colId xmlns:a16="http://schemas.microsoft.com/office/drawing/2014/main" val="2022309444"/>
                    </a:ext>
                  </a:extLst>
                </a:gridCol>
                <a:gridCol w="3934813">
                  <a:extLst>
                    <a:ext uri="{9D8B030D-6E8A-4147-A177-3AD203B41FA5}">
                      <a16:colId xmlns:a16="http://schemas.microsoft.com/office/drawing/2014/main" val="972010933"/>
                    </a:ext>
                  </a:extLst>
                </a:gridCol>
              </a:tblGrid>
              <a:tr h="646758">
                <a:tc>
                  <a:txBody>
                    <a:bodyPr/>
                    <a:lstStyle/>
                    <a:p>
                      <a:r>
                        <a:rPr lang="fr-CH" sz="2000" dirty="0"/>
                        <a:t>Old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New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Reason for update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62909"/>
                  </a:ext>
                </a:extLst>
              </a:tr>
              <a:tr h="2139276">
                <a:tc>
                  <a:txBody>
                    <a:bodyPr/>
                    <a:lstStyle/>
                    <a:p>
                      <a:r>
                        <a:rPr lang="fr-CH" sz="2000" dirty="0"/>
                        <a:t>N/A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b="1" dirty="0"/>
                        <a:t>Case </a:t>
                      </a:r>
                      <a:r>
                        <a:rPr lang="fr-CH" sz="2000" b="1" dirty="0" err="1"/>
                        <a:t>outcomes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To </a:t>
                      </a:r>
                      <a:r>
                        <a:rPr lang="fr-CH" sz="2000" dirty="0" err="1"/>
                        <a:t>allow</a:t>
                      </a:r>
                      <a:r>
                        <a:rPr lang="fr-CH" sz="2000" dirty="0"/>
                        <a:t> for the </a:t>
                      </a:r>
                      <a:r>
                        <a:rPr lang="fr-CH" sz="2000" dirty="0" err="1"/>
                        <a:t>assessment</a:t>
                      </a:r>
                      <a:r>
                        <a:rPr lang="fr-CH" sz="2000" dirty="0"/>
                        <a:t> of </a:t>
                      </a:r>
                      <a:r>
                        <a:rPr lang="fr-CH" sz="2000" dirty="0" err="1"/>
                        <a:t>outcomes</a:t>
                      </a:r>
                      <a:r>
                        <a:rPr lang="fr-CH" sz="2000" dirty="0"/>
                        <a:t> for all patients </a:t>
                      </a:r>
                      <a:r>
                        <a:rPr lang="fr-CH" sz="2000" dirty="0" err="1"/>
                        <a:t>registered</a:t>
                      </a:r>
                      <a:r>
                        <a:rPr lang="fr-CH" sz="2000" dirty="0"/>
                        <a:t> as a TB case, </a:t>
                      </a:r>
                      <a:r>
                        <a:rPr lang="fr-CH" sz="2000" dirty="0" err="1"/>
                        <a:t>irrespective</a:t>
                      </a:r>
                      <a:r>
                        <a:rPr lang="fr-CH" sz="2000" dirty="0"/>
                        <a:t> if </a:t>
                      </a:r>
                      <a:r>
                        <a:rPr lang="fr-CH" sz="2000" dirty="0" err="1"/>
                        <a:t>they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started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treatment</a:t>
                      </a:r>
                      <a:r>
                        <a:rPr lang="fr-CH" sz="2000" dirty="0"/>
                        <a:t>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3572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91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Updated </a:t>
            </a:r>
            <a:r>
              <a:rPr lang="en-US" sz="3000" dirty="0" err="1"/>
              <a:t>Defintions</a:t>
            </a:r>
            <a:endParaRPr lang="en-GB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6F5053-EFBC-6E73-2AEF-3150E1BB9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78686"/>
              </p:ext>
            </p:extLst>
          </p:nvPr>
        </p:nvGraphicFramePr>
        <p:xfrm>
          <a:off x="209458" y="1470656"/>
          <a:ext cx="11756118" cy="2901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494">
                  <a:extLst>
                    <a:ext uri="{9D8B030D-6E8A-4147-A177-3AD203B41FA5}">
                      <a16:colId xmlns:a16="http://schemas.microsoft.com/office/drawing/2014/main" val="2800928112"/>
                    </a:ext>
                  </a:extLst>
                </a:gridCol>
                <a:gridCol w="3934812">
                  <a:extLst>
                    <a:ext uri="{9D8B030D-6E8A-4147-A177-3AD203B41FA5}">
                      <a16:colId xmlns:a16="http://schemas.microsoft.com/office/drawing/2014/main" val="2022309444"/>
                    </a:ext>
                  </a:extLst>
                </a:gridCol>
                <a:gridCol w="3934812">
                  <a:extLst>
                    <a:ext uri="{9D8B030D-6E8A-4147-A177-3AD203B41FA5}">
                      <a16:colId xmlns:a16="http://schemas.microsoft.com/office/drawing/2014/main" val="972010933"/>
                    </a:ext>
                  </a:extLst>
                </a:gridCol>
              </a:tblGrid>
              <a:tr h="673597">
                <a:tc>
                  <a:txBody>
                    <a:bodyPr/>
                    <a:lstStyle/>
                    <a:p>
                      <a:r>
                        <a:rPr lang="fr-CH" sz="2000" dirty="0"/>
                        <a:t>Old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New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Reason for update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62909"/>
                  </a:ext>
                </a:extLst>
              </a:tr>
              <a:tr h="2228050">
                <a:tc>
                  <a:txBody>
                    <a:bodyPr/>
                    <a:lstStyle/>
                    <a:p>
                      <a:r>
                        <a:rPr lang="fr-CH" sz="2000" dirty="0" err="1"/>
                        <a:t>Different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definitions</a:t>
                      </a:r>
                      <a:r>
                        <a:rPr lang="fr-CH" sz="2000" dirty="0"/>
                        <a:t> for </a:t>
                      </a:r>
                      <a:r>
                        <a:rPr lang="fr-CH" sz="2000" dirty="0" err="1"/>
                        <a:t>some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treatment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outcome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categories</a:t>
                      </a:r>
                      <a:r>
                        <a:rPr lang="fr-CH" sz="2000" dirty="0"/>
                        <a:t> for DS-TB and DR-TB.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b="1" dirty="0" err="1"/>
                        <a:t>Same</a:t>
                      </a:r>
                      <a:r>
                        <a:rPr lang="fr-CH" sz="2000" b="1" dirty="0"/>
                        <a:t> </a:t>
                      </a:r>
                      <a:r>
                        <a:rPr lang="fr-CH" sz="2000" b="1" dirty="0" err="1"/>
                        <a:t>definitions</a:t>
                      </a:r>
                      <a:r>
                        <a:rPr lang="fr-CH" sz="2000" b="1" dirty="0"/>
                        <a:t> for all </a:t>
                      </a:r>
                      <a:r>
                        <a:rPr lang="fr-CH" sz="2000" b="1" dirty="0" err="1"/>
                        <a:t>treatment</a:t>
                      </a:r>
                      <a:r>
                        <a:rPr lang="fr-CH" sz="2000" b="1" dirty="0"/>
                        <a:t> </a:t>
                      </a:r>
                      <a:r>
                        <a:rPr lang="fr-CH" sz="2000" b="1" dirty="0" err="1"/>
                        <a:t>outcome</a:t>
                      </a:r>
                      <a:r>
                        <a:rPr lang="fr-CH" sz="2000" b="1" dirty="0"/>
                        <a:t> </a:t>
                      </a:r>
                      <a:r>
                        <a:rPr lang="fr-CH" sz="2000" b="1" dirty="0" err="1"/>
                        <a:t>categories</a:t>
                      </a:r>
                      <a:r>
                        <a:rPr lang="fr-CH" sz="2000" b="1" dirty="0"/>
                        <a:t>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allows for considerable simplification and streamlining of definitions, and is consistent with the outcomes of a WHO consultation convened in 2020.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3572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9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Updated </a:t>
            </a:r>
            <a:r>
              <a:rPr lang="en-US" sz="3000" dirty="0" err="1"/>
              <a:t>Defintions</a:t>
            </a:r>
            <a:endParaRPr lang="en-GB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6F5053-EFBC-6E73-2AEF-3150E1BB9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336042"/>
              </p:ext>
            </p:extLst>
          </p:nvPr>
        </p:nvGraphicFramePr>
        <p:xfrm>
          <a:off x="209458" y="1470656"/>
          <a:ext cx="11756118" cy="320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494">
                  <a:extLst>
                    <a:ext uri="{9D8B030D-6E8A-4147-A177-3AD203B41FA5}">
                      <a16:colId xmlns:a16="http://schemas.microsoft.com/office/drawing/2014/main" val="2800928112"/>
                    </a:ext>
                  </a:extLst>
                </a:gridCol>
                <a:gridCol w="3934812">
                  <a:extLst>
                    <a:ext uri="{9D8B030D-6E8A-4147-A177-3AD203B41FA5}">
                      <a16:colId xmlns:a16="http://schemas.microsoft.com/office/drawing/2014/main" val="2022309444"/>
                    </a:ext>
                  </a:extLst>
                </a:gridCol>
                <a:gridCol w="3934812">
                  <a:extLst>
                    <a:ext uri="{9D8B030D-6E8A-4147-A177-3AD203B41FA5}">
                      <a16:colId xmlns:a16="http://schemas.microsoft.com/office/drawing/2014/main" val="972010933"/>
                    </a:ext>
                  </a:extLst>
                </a:gridCol>
              </a:tblGrid>
              <a:tr h="673597">
                <a:tc>
                  <a:txBody>
                    <a:bodyPr/>
                    <a:lstStyle/>
                    <a:p>
                      <a:r>
                        <a:rPr lang="en-GB" sz="2000" noProof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/>
                        <a:t>Reason for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62909"/>
                  </a:ext>
                </a:extLst>
              </a:tr>
              <a:tr h="2228050"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Patients transferred onto a new treatment regimen (e.g. first-line to second-line) were recorded as “transferred”.</a:t>
                      </a:r>
                    </a:p>
                    <a:p>
                      <a:endParaRPr lang="en-GB" sz="2000" noProof="0" dirty="0"/>
                    </a:p>
                    <a:p>
                      <a:r>
                        <a:rPr lang="en-GB" sz="2000" noProof="0" dirty="0"/>
                        <a:t>These patients were not included in the treatment success rate for the initial cohort (e.g. DS-TB).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Transfer onto a new regimen (e.g. from first-line to second-line) should be recorded as “treatment failure”.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noProof="0" dirty="0"/>
                        <a:t>Optimal </a:t>
                      </a:r>
                      <a:r>
                        <a:rPr lang="fr-CH" sz="2000" noProof="0" dirty="0" err="1"/>
                        <a:t>treatment</a:t>
                      </a:r>
                      <a:r>
                        <a:rPr lang="fr-CH" sz="2000" noProof="0" dirty="0"/>
                        <a:t> </a:t>
                      </a:r>
                      <a:r>
                        <a:rPr lang="fr-CH" sz="2000" noProof="0" dirty="0" err="1"/>
                        <a:t>should</a:t>
                      </a:r>
                      <a:r>
                        <a:rPr lang="fr-CH" sz="2000" noProof="0" dirty="0"/>
                        <a:t> </a:t>
                      </a:r>
                      <a:r>
                        <a:rPr lang="fr-CH" sz="2000" noProof="0" dirty="0" err="1"/>
                        <a:t>be</a:t>
                      </a:r>
                      <a:r>
                        <a:rPr lang="fr-CH" sz="2000" noProof="0" dirty="0"/>
                        <a:t> </a:t>
                      </a:r>
                      <a:r>
                        <a:rPr lang="fr-CH" sz="2000" noProof="0" dirty="0" err="1"/>
                        <a:t>identified</a:t>
                      </a:r>
                      <a:r>
                        <a:rPr lang="fr-CH" sz="2000" noProof="0" dirty="0"/>
                        <a:t> at the start of </a:t>
                      </a:r>
                      <a:r>
                        <a:rPr lang="fr-CH" sz="2000" noProof="0" dirty="0" err="1"/>
                        <a:t>treatment</a:t>
                      </a:r>
                      <a:r>
                        <a:rPr lang="fr-CH" sz="2000" noProof="0" dirty="0"/>
                        <a:t>.</a:t>
                      </a:r>
                    </a:p>
                    <a:p>
                      <a:endParaRPr lang="fr-CH" sz="2000" noProof="0" dirty="0"/>
                    </a:p>
                    <a:p>
                      <a:r>
                        <a:rPr lang="fr-CH" sz="2000" noProof="0" dirty="0" err="1"/>
                        <a:t>Ensures</a:t>
                      </a:r>
                      <a:r>
                        <a:rPr lang="fr-CH" sz="2000" noProof="0" dirty="0"/>
                        <a:t> more </a:t>
                      </a:r>
                      <a:r>
                        <a:rPr lang="fr-CH" sz="2000" noProof="0" dirty="0" err="1"/>
                        <a:t>accurate</a:t>
                      </a:r>
                      <a:r>
                        <a:rPr lang="fr-CH" sz="2000" noProof="0" dirty="0"/>
                        <a:t> </a:t>
                      </a:r>
                      <a:r>
                        <a:rPr lang="fr-CH" sz="2000" noProof="0" dirty="0" err="1"/>
                        <a:t>assessment</a:t>
                      </a:r>
                      <a:r>
                        <a:rPr lang="fr-CH" sz="2000" noProof="0" dirty="0"/>
                        <a:t> of </a:t>
                      </a:r>
                      <a:r>
                        <a:rPr lang="fr-CH" sz="2000" noProof="0" dirty="0" err="1"/>
                        <a:t>treatment</a:t>
                      </a:r>
                      <a:r>
                        <a:rPr lang="fr-CH" sz="2000" noProof="0" dirty="0"/>
                        <a:t> </a:t>
                      </a:r>
                      <a:r>
                        <a:rPr lang="fr-CH" sz="2000" noProof="0" dirty="0" err="1"/>
                        <a:t>outcomes</a:t>
                      </a:r>
                      <a:r>
                        <a:rPr lang="fr-CH" sz="2000" noProof="0" dirty="0"/>
                        <a:t>.</a:t>
                      </a:r>
                      <a:endParaRPr lang="en-GB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3572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updated terms and definitions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0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 err="1"/>
              <a:t>Reporting</a:t>
            </a:r>
            <a:r>
              <a:rPr lang="fr-CH" sz="3600" dirty="0"/>
              <a:t> </a:t>
            </a:r>
            <a:r>
              <a:rPr lang="fr-CH" sz="3600" dirty="0" err="1"/>
              <a:t>frequency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 Regional Workshop on Strengthening TB Monitoring and Evaluation Systems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– 19 April 2024 | Dar es Salaam, Tanzania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9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500" b="1" dirty="0">
                <a:ea typeface="Calibri"/>
                <a:cs typeface="Calibri"/>
              </a:rPr>
              <a:t>Rapid (weekly or monthly):</a:t>
            </a:r>
            <a:r>
              <a:rPr lang="en-GB" sz="2500" dirty="0">
                <a:ea typeface="Calibri"/>
                <a:cs typeface="Calibri"/>
              </a:rPr>
              <a:t> detect and act on sudden changes in number diagnosed with a new TB episode</a:t>
            </a:r>
          </a:p>
          <a:p>
            <a:pPr marL="0" indent="0">
              <a:buNone/>
            </a:pPr>
            <a:endParaRPr lang="en-GB" sz="25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sz="2500" b="1" dirty="0">
                <a:ea typeface="Calibri"/>
                <a:cs typeface="Calibri"/>
              </a:rPr>
              <a:t>Regular (quarterly): </a:t>
            </a:r>
            <a:r>
              <a:rPr lang="en-GB" sz="2500" dirty="0">
                <a:ea typeface="Calibri"/>
                <a:cs typeface="Calibri"/>
              </a:rPr>
              <a:t>monitor provisional core indicators for epidemiological trends and programmatic responses</a:t>
            </a:r>
          </a:p>
          <a:p>
            <a:pPr marL="0" indent="0">
              <a:buNone/>
            </a:pPr>
            <a:r>
              <a:rPr lang="en-GB" sz="2500" dirty="0"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GB" sz="2500" b="1" dirty="0">
                <a:ea typeface="Calibri"/>
                <a:cs typeface="Calibri"/>
              </a:rPr>
              <a:t>Consolidated (annually): </a:t>
            </a:r>
            <a:r>
              <a:rPr lang="en-GB" sz="2500" dirty="0">
                <a:ea typeface="Calibri"/>
                <a:cs typeface="Calibri"/>
              </a:rPr>
              <a:t>monitor a final larger set of indicators for epidemiological trends and programmatic responses</a:t>
            </a:r>
            <a:endParaRPr lang="fr-CH" sz="2500" b="1" u="sng" dirty="0"/>
          </a:p>
          <a:p>
            <a:pPr marL="0" indent="0">
              <a:buNone/>
            </a:pPr>
            <a:endParaRPr lang="fr-CH" sz="25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frequency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26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frequency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7980E-FA3C-493D-F9B1-AFD5CCB7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6" y="1576857"/>
            <a:ext cx="11331389" cy="40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1" y="1341279"/>
            <a:ext cx="8090895" cy="5056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1994 DOTS strategy: </a:t>
            </a:r>
            <a:r>
              <a:rPr lang="en-GB" sz="1800" dirty="0"/>
              <a:t>standardised recording and regular reporting of people with TB </a:t>
            </a:r>
            <a:endParaRPr lang="en-GB" sz="1800" dirty="0">
              <a:cs typeface="Calibri"/>
            </a:endParaRPr>
          </a:p>
          <a:p>
            <a:pPr marL="457200" lvl="1" indent="0">
              <a:buNone/>
            </a:pPr>
            <a:r>
              <a:rPr lang="en-GB" sz="1800" dirty="0">
                <a:hlinkClick r:id="rId3"/>
              </a:rPr>
              <a:t>https://apps.who.int/iris/handle/10665/58717</a:t>
            </a:r>
            <a:r>
              <a:rPr lang="en-GB" sz="1800" dirty="0"/>
              <a:t> </a:t>
            </a:r>
            <a:endParaRPr lang="en-GB" sz="1800" b="1" dirty="0">
              <a:cs typeface="Calibri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1800" b="1" dirty="0"/>
              <a:t>2006 update:</a:t>
            </a:r>
            <a:r>
              <a:rPr lang="en-GB" sz="1800" dirty="0"/>
              <a:t> more disaggregation of cases by age, sex, HIV status.</a:t>
            </a:r>
            <a:endParaRPr lang="en-GB" sz="1800" dirty="0">
              <a:cs typeface="Calibri"/>
            </a:endParaRPr>
          </a:p>
          <a:p>
            <a:pPr marL="457200" lvl="1" indent="0">
              <a:buNone/>
            </a:pPr>
            <a:r>
              <a:rPr lang="en-GB" sz="1800" u="sng" dirty="0">
                <a:hlinkClick r:id="rId4"/>
              </a:rPr>
              <a:t>https://apps.who.int/iris/handle/10665/69608</a:t>
            </a:r>
            <a:endParaRPr lang="en-GB" sz="1800" b="1" dirty="0">
              <a:cs typeface="Calibri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1800" b="1" dirty="0"/>
              <a:t>2013 update: </a:t>
            </a:r>
            <a:r>
              <a:rPr lang="en-GB" sz="1800" dirty="0"/>
              <a:t>new case definitions following WHO approval of</a:t>
            </a:r>
            <a:r>
              <a:rPr lang="en-GB" sz="1800" b="1" dirty="0"/>
              <a:t> </a:t>
            </a:r>
            <a:r>
              <a:rPr lang="en-GB" sz="1800" dirty="0"/>
              <a:t>rapid molecular tests; minor tweaks in 2014: TB/HIV and 2020: LF-LAM.</a:t>
            </a:r>
            <a:endParaRPr lang="en-GB" sz="1800" dirty="0">
              <a:cs typeface="Calibri"/>
            </a:endParaRPr>
          </a:p>
          <a:p>
            <a:pPr marL="457200" lvl="1" indent="0">
              <a:buNone/>
            </a:pPr>
            <a:r>
              <a:rPr lang="en-US" sz="1800" dirty="0">
                <a:hlinkClick r:id="rId5"/>
              </a:rPr>
              <a:t>https://apps.who.int/iris/handle/10665/79199</a:t>
            </a:r>
            <a:endParaRPr lang="en-US" sz="1800" dirty="0"/>
          </a:p>
          <a:p>
            <a:pPr marL="0" indent="0">
              <a:buNone/>
            </a:pPr>
            <a:endParaRPr lang="fr-CH" sz="1800" dirty="0"/>
          </a:p>
          <a:p>
            <a:pPr marL="0" indent="0">
              <a:buNone/>
            </a:pPr>
            <a:endParaRPr lang="fr-CH" sz="1800" dirty="0"/>
          </a:p>
          <a:p>
            <a:pPr marL="0" indent="0">
              <a:buNone/>
            </a:pPr>
            <a:r>
              <a:rPr lang="en-US" sz="1800" b="1" dirty="0"/>
              <a:t>2023 update:</a:t>
            </a:r>
            <a:r>
              <a:rPr lang="en-US" sz="1800" dirty="0"/>
              <a:t> expanded scope and content, informed by lessons learnt from epidemiological reviews and assessments of surveillance assessments.</a:t>
            </a:r>
          </a:p>
          <a:p>
            <a:pPr marL="0" indent="0">
              <a:buNone/>
            </a:pPr>
            <a:endParaRPr lang="fr-CH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Calibri Light" panose="020F0302020204030204"/>
              </a:rPr>
              <a:t>Background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B1E55-9C8B-7438-885A-E286EE8327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22" t="3468" r="4099" b="2577"/>
          <a:stretch/>
        </p:blipFill>
        <p:spPr>
          <a:xfrm>
            <a:off x="9561677" y="1341279"/>
            <a:ext cx="1608338" cy="2320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5B4C0-6175-ACE7-CE62-BE11D881D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3035" y="4143898"/>
            <a:ext cx="1596980" cy="22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61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reporting frequency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26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 err="1"/>
              <a:t>Core</a:t>
            </a:r>
            <a:r>
              <a:rPr lang="fr-CH" sz="3600" dirty="0"/>
              <a:t> </a:t>
            </a:r>
            <a:r>
              <a:rPr lang="fr-CH" sz="3600" dirty="0" err="1"/>
              <a:t>indicators</a:t>
            </a:r>
            <a:r>
              <a:rPr lang="fr-CH" sz="3600" dirty="0"/>
              <a:t> for routine surveillance, </a:t>
            </a:r>
            <a:r>
              <a:rPr lang="fr-CH" sz="3600" dirty="0" err="1"/>
              <a:t>irrespective</a:t>
            </a:r>
            <a:r>
              <a:rPr lang="fr-CH" sz="3600" dirty="0"/>
              <a:t> of type of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 Regional Workshop on Strengthening TB Monitoring and Evaluation Systems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– 19 April 2024 | Dar es Salaam, Tanzania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9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26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/>
              <a:t>Table 4.6 – </a:t>
            </a:r>
            <a:r>
              <a:rPr lang="fr-CH" sz="1800" b="1" dirty="0" err="1"/>
              <a:t>Core</a:t>
            </a:r>
            <a:r>
              <a:rPr lang="fr-CH" sz="1800" b="1" dirty="0"/>
              <a:t> set of TB surveillance </a:t>
            </a:r>
            <a:r>
              <a:rPr lang="fr-CH" sz="1800" b="1" dirty="0" err="1"/>
              <a:t>indicators</a:t>
            </a:r>
            <a:r>
              <a:rPr lang="fr-CH" sz="1800" b="1" dirty="0"/>
              <a:t> for </a:t>
            </a:r>
            <a:r>
              <a:rPr lang="fr-CH" sz="1800" b="1" u="sng" dirty="0"/>
              <a:t>all countries </a:t>
            </a:r>
            <a:r>
              <a:rPr lang="fr-CH" sz="1800" b="1" u="sng" dirty="0" err="1"/>
              <a:t>irrespective</a:t>
            </a:r>
            <a:r>
              <a:rPr lang="fr-CH" sz="1800" b="1" u="sng" dirty="0"/>
              <a:t> of system in place</a:t>
            </a:r>
          </a:p>
          <a:p>
            <a:pPr marL="0" indent="0">
              <a:buNone/>
            </a:pPr>
            <a:endParaRPr lang="fr-CH" sz="1800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/>
              <a:t>People </a:t>
            </a:r>
            <a:r>
              <a:rPr lang="fr-CH" sz="1800" dirty="0" err="1"/>
              <a:t>diagnosed</a:t>
            </a:r>
            <a:r>
              <a:rPr lang="fr-CH" sz="1800" dirty="0"/>
              <a:t> </a:t>
            </a:r>
            <a:r>
              <a:rPr lang="fr-CH" sz="1800" dirty="0" err="1"/>
              <a:t>with</a:t>
            </a:r>
            <a:r>
              <a:rPr lang="fr-CH" sz="1800" dirty="0"/>
              <a:t> TB </a:t>
            </a:r>
            <a:r>
              <a:rPr lang="fr-CH" sz="1800" dirty="0" err="1"/>
              <a:t>disease</a:t>
            </a:r>
            <a:endParaRPr lang="fr-CH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 err="1"/>
              <a:t>Coverage</a:t>
            </a:r>
            <a:r>
              <a:rPr lang="fr-CH" sz="1800" dirty="0"/>
              <a:t> of </a:t>
            </a:r>
            <a:r>
              <a:rPr lang="fr-CH" sz="1800" dirty="0" err="1"/>
              <a:t>testing</a:t>
            </a:r>
            <a:r>
              <a:rPr lang="fr-CH" sz="1800" dirty="0"/>
              <a:t> for </a:t>
            </a:r>
            <a:r>
              <a:rPr lang="fr-CH" sz="1800" dirty="0" err="1"/>
              <a:t>drug</a:t>
            </a:r>
            <a:r>
              <a:rPr lang="fr-CH" sz="1800" dirty="0"/>
              <a:t> </a:t>
            </a:r>
            <a:r>
              <a:rPr lang="fr-CH" sz="1800" dirty="0" err="1"/>
              <a:t>resistance</a:t>
            </a:r>
            <a:r>
              <a:rPr lang="fr-CH" sz="1800" dirty="0"/>
              <a:t> </a:t>
            </a:r>
            <a:r>
              <a:rPr lang="fr-CH" sz="1800" dirty="0" err="1"/>
              <a:t>among</a:t>
            </a:r>
            <a:r>
              <a:rPr lang="fr-CH" sz="1800" dirty="0"/>
              <a:t> people </a:t>
            </a:r>
            <a:r>
              <a:rPr lang="fr-CH" sz="1800" dirty="0" err="1"/>
              <a:t>with</a:t>
            </a:r>
            <a:r>
              <a:rPr lang="fr-CH" sz="1800" dirty="0"/>
              <a:t> </a:t>
            </a:r>
            <a:r>
              <a:rPr lang="fr-CH" sz="1800" dirty="0" err="1"/>
              <a:t>bacteriologically</a:t>
            </a:r>
            <a:r>
              <a:rPr lang="fr-CH" sz="1800" dirty="0"/>
              <a:t> </a:t>
            </a:r>
            <a:r>
              <a:rPr lang="fr-CH" sz="1800" dirty="0" err="1"/>
              <a:t>confirmed</a:t>
            </a:r>
            <a:r>
              <a:rPr lang="fr-CH" sz="1800" dirty="0"/>
              <a:t> </a:t>
            </a:r>
            <a:r>
              <a:rPr lang="fr-CH" sz="1800" dirty="0" err="1"/>
              <a:t>pulmonary</a:t>
            </a:r>
            <a:r>
              <a:rPr lang="fr-CH" sz="1800" dirty="0"/>
              <a:t> TB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 err="1"/>
              <a:t>Results</a:t>
            </a:r>
            <a:r>
              <a:rPr lang="fr-CH" sz="1800" dirty="0"/>
              <a:t> </a:t>
            </a:r>
            <a:r>
              <a:rPr lang="fr-CH" sz="1800" dirty="0" err="1"/>
              <a:t>from</a:t>
            </a:r>
            <a:r>
              <a:rPr lang="fr-CH" sz="1800" dirty="0"/>
              <a:t> </a:t>
            </a:r>
            <a:r>
              <a:rPr lang="fr-CH" sz="1800" dirty="0" err="1"/>
              <a:t>testing</a:t>
            </a:r>
            <a:r>
              <a:rPr lang="fr-CH" sz="1800" dirty="0"/>
              <a:t> for </a:t>
            </a:r>
            <a:r>
              <a:rPr lang="fr-CH" sz="1800" dirty="0" err="1"/>
              <a:t>drug</a:t>
            </a:r>
            <a:r>
              <a:rPr lang="fr-CH" sz="1800" dirty="0"/>
              <a:t> </a:t>
            </a:r>
            <a:r>
              <a:rPr lang="fr-CH" sz="1800" dirty="0" err="1"/>
              <a:t>resistance</a:t>
            </a:r>
            <a:r>
              <a:rPr lang="fr-CH" sz="1800" dirty="0"/>
              <a:t> </a:t>
            </a:r>
            <a:r>
              <a:rPr lang="fr-CH" sz="1800" dirty="0" err="1"/>
              <a:t>among</a:t>
            </a:r>
            <a:r>
              <a:rPr lang="fr-CH" sz="1800" dirty="0"/>
              <a:t> people </a:t>
            </a:r>
            <a:r>
              <a:rPr lang="fr-CH" sz="1800" dirty="0" err="1"/>
              <a:t>with</a:t>
            </a:r>
            <a:r>
              <a:rPr lang="fr-CH" sz="1800" dirty="0"/>
              <a:t> </a:t>
            </a:r>
            <a:r>
              <a:rPr lang="fr-CH" sz="1800" dirty="0" err="1"/>
              <a:t>bacteriologically</a:t>
            </a:r>
            <a:r>
              <a:rPr lang="fr-CH" sz="1800" dirty="0"/>
              <a:t> </a:t>
            </a:r>
            <a:r>
              <a:rPr lang="fr-CH" sz="1800" dirty="0" err="1"/>
              <a:t>confirmed</a:t>
            </a:r>
            <a:r>
              <a:rPr lang="fr-CH" sz="1800" dirty="0"/>
              <a:t> </a:t>
            </a:r>
            <a:r>
              <a:rPr lang="fr-CH" sz="1800" dirty="0" err="1"/>
              <a:t>pulmonary</a:t>
            </a:r>
            <a:r>
              <a:rPr lang="fr-CH" sz="1800" dirty="0"/>
              <a:t> TB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/>
              <a:t>People </a:t>
            </a:r>
            <a:r>
              <a:rPr lang="fr-CH" sz="1800" dirty="0" err="1"/>
              <a:t>requiring</a:t>
            </a:r>
            <a:r>
              <a:rPr lang="fr-CH" sz="1800" dirty="0"/>
              <a:t> </a:t>
            </a:r>
            <a:r>
              <a:rPr lang="fr-CH" sz="1800" dirty="0" err="1"/>
              <a:t>treatment</a:t>
            </a:r>
            <a:r>
              <a:rPr lang="fr-CH" sz="1800" dirty="0"/>
              <a:t> for TB </a:t>
            </a:r>
            <a:r>
              <a:rPr lang="fr-CH" sz="1800" dirty="0" err="1"/>
              <a:t>disease</a:t>
            </a:r>
            <a:endParaRPr lang="fr-CH" sz="1800" dirty="0"/>
          </a:p>
          <a:p>
            <a:pPr>
              <a:buFont typeface="Wingdings" panose="05000000000000000000" pitchFamily="2" charset="2"/>
              <a:buChar char="Ø"/>
            </a:pPr>
            <a:endParaRPr lang="fr-CH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Core indicators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5582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/>
              <a:t>Table 4.6 – </a:t>
            </a:r>
            <a:r>
              <a:rPr lang="fr-CH" sz="1800" b="1" dirty="0" err="1"/>
              <a:t>Core</a:t>
            </a:r>
            <a:r>
              <a:rPr lang="fr-CH" sz="1800" b="1" dirty="0"/>
              <a:t> set of TB surveillance </a:t>
            </a:r>
            <a:r>
              <a:rPr lang="fr-CH" sz="1800" b="1" dirty="0" err="1"/>
              <a:t>indicators</a:t>
            </a:r>
            <a:r>
              <a:rPr lang="fr-CH" sz="1800" b="1" dirty="0"/>
              <a:t> for </a:t>
            </a:r>
            <a:r>
              <a:rPr lang="fr-CH" sz="1800" b="1" u="sng" dirty="0"/>
              <a:t>all countries </a:t>
            </a:r>
            <a:r>
              <a:rPr lang="fr-CH" sz="1800" b="1" u="sng" dirty="0" err="1"/>
              <a:t>irrespective</a:t>
            </a:r>
            <a:r>
              <a:rPr lang="fr-CH" sz="1800" b="1" u="sng" dirty="0"/>
              <a:t> of system in place</a:t>
            </a:r>
          </a:p>
          <a:p>
            <a:pPr marL="0" indent="0">
              <a:buNone/>
            </a:pPr>
            <a:endParaRPr lang="fr-CH" sz="1800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/>
              <a:t>People </a:t>
            </a:r>
            <a:r>
              <a:rPr lang="fr-CH" sz="1800" dirty="0" err="1"/>
              <a:t>diagnosed</a:t>
            </a:r>
            <a:r>
              <a:rPr lang="fr-CH" sz="1800" dirty="0"/>
              <a:t> </a:t>
            </a:r>
            <a:r>
              <a:rPr lang="fr-CH" sz="1800" dirty="0" err="1"/>
              <a:t>with</a:t>
            </a:r>
            <a:r>
              <a:rPr lang="fr-CH" sz="1800" dirty="0"/>
              <a:t> TB </a:t>
            </a:r>
            <a:r>
              <a:rPr lang="fr-CH" sz="1800" dirty="0" err="1"/>
              <a:t>disease</a:t>
            </a:r>
            <a:endParaRPr lang="fr-CH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 err="1"/>
              <a:t>Coverage</a:t>
            </a:r>
            <a:r>
              <a:rPr lang="fr-CH" sz="1800" dirty="0"/>
              <a:t> of </a:t>
            </a:r>
            <a:r>
              <a:rPr lang="fr-CH" sz="1800" dirty="0" err="1"/>
              <a:t>testing</a:t>
            </a:r>
            <a:r>
              <a:rPr lang="fr-CH" sz="1800" dirty="0"/>
              <a:t> for </a:t>
            </a:r>
            <a:r>
              <a:rPr lang="fr-CH" sz="1800" dirty="0" err="1"/>
              <a:t>drug</a:t>
            </a:r>
            <a:r>
              <a:rPr lang="fr-CH" sz="1800" dirty="0"/>
              <a:t> </a:t>
            </a:r>
            <a:r>
              <a:rPr lang="fr-CH" sz="1800" dirty="0" err="1"/>
              <a:t>resistance</a:t>
            </a:r>
            <a:r>
              <a:rPr lang="fr-CH" sz="1800" dirty="0"/>
              <a:t> </a:t>
            </a:r>
            <a:r>
              <a:rPr lang="fr-CH" sz="1800" dirty="0" err="1"/>
              <a:t>among</a:t>
            </a:r>
            <a:r>
              <a:rPr lang="fr-CH" sz="1800" dirty="0"/>
              <a:t> people </a:t>
            </a:r>
            <a:r>
              <a:rPr lang="fr-CH" sz="1800" dirty="0" err="1"/>
              <a:t>with</a:t>
            </a:r>
            <a:r>
              <a:rPr lang="fr-CH" sz="1800" dirty="0"/>
              <a:t> </a:t>
            </a:r>
            <a:r>
              <a:rPr lang="fr-CH" sz="1800" dirty="0" err="1"/>
              <a:t>bacteriologically</a:t>
            </a:r>
            <a:r>
              <a:rPr lang="fr-CH" sz="1800" dirty="0"/>
              <a:t> </a:t>
            </a:r>
            <a:r>
              <a:rPr lang="fr-CH" sz="1800" dirty="0" err="1"/>
              <a:t>confirmed</a:t>
            </a:r>
            <a:r>
              <a:rPr lang="fr-CH" sz="1800" dirty="0"/>
              <a:t> </a:t>
            </a:r>
            <a:r>
              <a:rPr lang="fr-CH" sz="1800" dirty="0" err="1"/>
              <a:t>pulmonary</a:t>
            </a:r>
            <a:r>
              <a:rPr lang="fr-CH" sz="1800" dirty="0"/>
              <a:t> TB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 err="1"/>
              <a:t>Results</a:t>
            </a:r>
            <a:r>
              <a:rPr lang="fr-CH" sz="1800" dirty="0"/>
              <a:t> </a:t>
            </a:r>
            <a:r>
              <a:rPr lang="fr-CH" sz="1800" dirty="0" err="1"/>
              <a:t>from</a:t>
            </a:r>
            <a:r>
              <a:rPr lang="fr-CH" sz="1800" dirty="0"/>
              <a:t> </a:t>
            </a:r>
            <a:r>
              <a:rPr lang="fr-CH" sz="1800" dirty="0" err="1"/>
              <a:t>testing</a:t>
            </a:r>
            <a:r>
              <a:rPr lang="fr-CH" sz="1800" dirty="0"/>
              <a:t> for </a:t>
            </a:r>
            <a:r>
              <a:rPr lang="fr-CH" sz="1800" dirty="0" err="1"/>
              <a:t>drug</a:t>
            </a:r>
            <a:r>
              <a:rPr lang="fr-CH" sz="1800" dirty="0"/>
              <a:t> </a:t>
            </a:r>
            <a:r>
              <a:rPr lang="fr-CH" sz="1800" dirty="0" err="1"/>
              <a:t>resistance</a:t>
            </a:r>
            <a:r>
              <a:rPr lang="fr-CH" sz="1800" dirty="0"/>
              <a:t> </a:t>
            </a:r>
            <a:r>
              <a:rPr lang="fr-CH" sz="1800" dirty="0" err="1"/>
              <a:t>among</a:t>
            </a:r>
            <a:r>
              <a:rPr lang="fr-CH" sz="1800" dirty="0"/>
              <a:t> people </a:t>
            </a:r>
            <a:r>
              <a:rPr lang="fr-CH" sz="1800" dirty="0" err="1"/>
              <a:t>with</a:t>
            </a:r>
            <a:r>
              <a:rPr lang="fr-CH" sz="1800" dirty="0"/>
              <a:t> </a:t>
            </a:r>
            <a:r>
              <a:rPr lang="fr-CH" sz="1800" dirty="0" err="1"/>
              <a:t>bacteriologically</a:t>
            </a:r>
            <a:r>
              <a:rPr lang="fr-CH" sz="1800" dirty="0"/>
              <a:t> </a:t>
            </a:r>
            <a:r>
              <a:rPr lang="fr-CH" sz="1800" dirty="0" err="1"/>
              <a:t>confirmed</a:t>
            </a:r>
            <a:r>
              <a:rPr lang="fr-CH" sz="1800" dirty="0"/>
              <a:t> </a:t>
            </a:r>
            <a:r>
              <a:rPr lang="fr-CH" sz="1800" dirty="0" err="1"/>
              <a:t>pulmonary</a:t>
            </a:r>
            <a:r>
              <a:rPr lang="fr-CH" sz="1800" dirty="0"/>
              <a:t> TB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/>
              <a:t>People </a:t>
            </a:r>
            <a:r>
              <a:rPr lang="fr-CH" sz="1800" dirty="0" err="1"/>
              <a:t>requiring</a:t>
            </a:r>
            <a:r>
              <a:rPr lang="fr-CH" sz="1800" dirty="0"/>
              <a:t> </a:t>
            </a:r>
            <a:r>
              <a:rPr lang="fr-CH" sz="1800" dirty="0" err="1"/>
              <a:t>treatment</a:t>
            </a:r>
            <a:r>
              <a:rPr lang="fr-CH" sz="1800" dirty="0"/>
              <a:t> for TB </a:t>
            </a:r>
            <a:r>
              <a:rPr lang="fr-CH" sz="1800" dirty="0" err="1"/>
              <a:t>disease</a:t>
            </a:r>
            <a:endParaRPr lang="fr-CH" sz="1800" dirty="0"/>
          </a:p>
          <a:p>
            <a:pPr>
              <a:buFont typeface="Wingdings" panose="05000000000000000000" pitchFamily="2" charset="2"/>
              <a:buChar char="Ø"/>
            </a:pPr>
            <a:endParaRPr lang="fr-CH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Core indicators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BFBC5-E88C-7EDD-2751-BC3FAFEBD5DE}"/>
              </a:ext>
            </a:extLst>
          </p:cNvPr>
          <p:cNvSpPr/>
          <p:nvPr/>
        </p:nvSpPr>
        <p:spPr>
          <a:xfrm>
            <a:off x="88900" y="1713186"/>
            <a:ext cx="10011541" cy="120869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0D4E6-5E1A-28E2-F81B-DC88BBF30EF1}"/>
              </a:ext>
            </a:extLst>
          </p:cNvPr>
          <p:cNvSpPr txBox="1"/>
          <p:nvPr/>
        </p:nvSpPr>
        <p:spPr>
          <a:xfrm>
            <a:off x="10205545" y="218615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Business as </a:t>
            </a:r>
            <a:r>
              <a:rPr lang="fr-CH" dirty="0" err="1"/>
              <a:t>usual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6D8B55-125A-8DD8-E611-DF90F5E2734F}"/>
              </a:ext>
            </a:extLst>
          </p:cNvPr>
          <p:cNvSpPr/>
          <p:nvPr/>
        </p:nvSpPr>
        <p:spPr>
          <a:xfrm>
            <a:off x="88899" y="2938253"/>
            <a:ext cx="10011541" cy="35148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A2422-688A-C43A-B917-7C0BAFA49734}"/>
              </a:ext>
            </a:extLst>
          </p:cNvPr>
          <p:cNvSpPr txBox="1"/>
          <p:nvPr/>
        </p:nvSpPr>
        <p:spPr>
          <a:xfrm>
            <a:off x="10204033" y="2920406"/>
            <a:ext cx="96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/>
              <a:t>Table 4.6 – </a:t>
            </a:r>
            <a:r>
              <a:rPr lang="fr-CH" sz="1800" b="1" dirty="0" err="1"/>
              <a:t>Core</a:t>
            </a:r>
            <a:r>
              <a:rPr lang="fr-CH" sz="1800" b="1" dirty="0"/>
              <a:t> set of TB surveillance </a:t>
            </a:r>
            <a:r>
              <a:rPr lang="fr-CH" sz="1800" b="1" dirty="0" err="1"/>
              <a:t>indicators</a:t>
            </a:r>
            <a:r>
              <a:rPr lang="fr-CH" sz="1800" b="1" dirty="0"/>
              <a:t> for </a:t>
            </a:r>
            <a:r>
              <a:rPr lang="fr-CH" sz="1800" b="1" u="sng" dirty="0"/>
              <a:t>all countries </a:t>
            </a:r>
            <a:r>
              <a:rPr lang="fr-CH" sz="1800" b="1" u="sng" dirty="0" err="1"/>
              <a:t>irrespective</a:t>
            </a:r>
            <a:r>
              <a:rPr lang="fr-CH" sz="1800" b="1" u="sng" dirty="0"/>
              <a:t> of system in place</a:t>
            </a:r>
          </a:p>
          <a:p>
            <a:pPr marL="0" indent="0">
              <a:buNone/>
            </a:pPr>
            <a:r>
              <a:rPr lang="fr-CH" sz="1800" dirty="0"/>
              <a:t>People </a:t>
            </a:r>
            <a:r>
              <a:rPr lang="fr-CH" sz="1800" dirty="0" err="1"/>
              <a:t>requiring</a:t>
            </a:r>
            <a:r>
              <a:rPr lang="fr-CH" sz="1800" dirty="0"/>
              <a:t> </a:t>
            </a:r>
            <a:r>
              <a:rPr lang="fr-CH" sz="1800" dirty="0" err="1"/>
              <a:t>treatment</a:t>
            </a:r>
            <a:r>
              <a:rPr lang="fr-CH" sz="1800" dirty="0"/>
              <a:t> for TB </a:t>
            </a:r>
            <a:r>
              <a:rPr lang="fr-CH" sz="1800" dirty="0" err="1"/>
              <a:t>disease</a:t>
            </a:r>
            <a:endParaRPr lang="fr-CH" sz="1800" dirty="0"/>
          </a:p>
          <a:p>
            <a:pPr marL="0" indent="0">
              <a:buNone/>
            </a:pPr>
            <a:endParaRPr lang="fr-CH" sz="1800" b="1" dirty="0"/>
          </a:p>
          <a:p>
            <a:pPr marL="0" indent="0">
              <a:buNone/>
            </a:pPr>
            <a:r>
              <a:rPr lang="fr-CH" sz="1800" b="1" dirty="0"/>
              <a:t>Key updates: </a:t>
            </a:r>
            <a:r>
              <a:rPr lang="fr-CH" sz="1800" b="1" dirty="0" err="1"/>
              <a:t>Treatment</a:t>
            </a:r>
            <a:r>
              <a:rPr lang="fr-CH" sz="1800" b="1" dirty="0"/>
              <a:t> initiation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CH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Core indicators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78B326-40B2-01F9-457A-649521BF8EB6}"/>
              </a:ext>
            </a:extLst>
          </p:cNvPr>
          <p:cNvCxnSpPr/>
          <p:nvPr/>
        </p:nvCxnSpPr>
        <p:spPr>
          <a:xfrm>
            <a:off x="192494" y="1660634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DBCA964-A225-B2FB-7E71-929DAECC8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2432269"/>
            <a:ext cx="11698014" cy="36769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1C997-6F6E-FD2B-D9AD-EE2DC6A49273}"/>
              </a:ext>
            </a:extLst>
          </p:cNvPr>
          <p:cNvCxnSpPr>
            <a:cxnSpLocks/>
          </p:cNvCxnSpPr>
          <p:nvPr/>
        </p:nvCxnSpPr>
        <p:spPr>
          <a:xfrm>
            <a:off x="4550979" y="4416973"/>
            <a:ext cx="138692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3E4801-B703-04DA-38D8-EB7C715E3F16}"/>
              </a:ext>
            </a:extLst>
          </p:cNvPr>
          <p:cNvCxnSpPr>
            <a:cxnSpLocks/>
          </p:cNvCxnSpPr>
          <p:nvPr/>
        </p:nvCxnSpPr>
        <p:spPr>
          <a:xfrm>
            <a:off x="4524484" y="3471040"/>
            <a:ext cx="94089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9631E0-299C-2D5E-1007-B8F69D7C34FF}"/>
              </a:ext>
            </a:extLst>
          </p:cNvPr>
          <p:cNvCxnSpPr>
            <a:cxnSpLocks/>
          </p:cNvCxnSpPr>
          <p:nvPr/>
        </p:nvCxnSpPr>
        <p:spPr>
          <a:xfrm>
            <a:off x="5155105" y="5494282"/>
            <a:ext cx="136130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42F934-F316-8D99-E762-95A9E2CC6A31}"/>
              </a:ext>
            </a:extLst>
          </p:cNvPr>
          <p:cNvCxnSpPr>
            <a:cxnSpLocks/>
          </p:cNvCxnSpPr>
          <p:nvPr/>
        </p:nvCxnSpPr>
        <p:spPr>
          <a:xfrm>
            <a:off x="3163175" y="5678214"/>
            <a:ext cx="53646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7F23BC-48A8-7C82-C3EA-82CCB3480F7A}"/>
              </a:ext>
            </a:extLst>
          </p:cNvPr>
          <p:cNvCxnSpPr>
            <a:cxnSpLocks/>
          </p:cNvCxnSpPr>
          <p:nvPr/>
        </p:nvCxnSpPr>
        <p:spPr>
          <a:xfrm>
            <a:off x="7598760" y="3633951"/>
            <a:ext cx="181850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D258E0-03C4-C9F5-F4D7-3F0FBDAC4AC3}"/>
              </a:ext>
            </a:extLst>
          </p:cNvPr>
          <p:cNvCxnSpPr>
            <a:cxnSpLocks/>
          </p:cNvCxnSpPr>
          <p:nvPr/>
        </p:nvCxnSpPr>
        <p:spPr>
          <a:xfrm>
            <a:off x="10373710" y="3647088"/>
            <a:ext cx="55704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1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/>
              <a:t>Table 4.6 – </a:t>
            </a:r>
            <a:r>
              <a:rPr lang="fr-CH" sz="1800" b="1" dirty="0" err="1"/>
              <a:t>Core</a:t>
            </a:r>
            <a:r>
              <a:rPr lang="fr-CH" sz="1800" b="1" dirty="0"/>
              <a:t> set of TB surveillance </a:t>
            </a:r>
            <a:r>
              <a:rPr lang="fr-CH" sz="1800" b="1" dirty="0" err="1"/>
              <a:t>indicators</a:t>
            </a:r>
            <a:r>
              <a:rPr lang="fr-CH" sz="1800" b="1" dirty="0"/>
              <a:t> for </a:t>
            </a:r>
            <a:r>
              <a:rPr lang="fr-CH" sz="1800" b="1" u="sng" dirty="0"/>
              <a:t>all countries </a:t>
            </a:r>
            <a:r>
              <a:rPr lang="fr-CH" sz="1800" b="1" u="sng" dirty="0" err="1"/>
              <a:t>irrespective</a:t>
            </a:r>
            <a:r>
              <a:rPr lang="fr-CH" sz="1800" b="1" u="sng" dirty="0"/>
              <a:t> of system in place</a:t>
            </a:r>
          </a:p>
          <a:p>
            <a:pPr marL="0" indent="0">
              <a:buNone/>
            </a:pPr>
            <a:r>
              <a:rPr lang="fr-CH" sz="1800" dirty="0"/>
              <a:t>People </a:t>
            </a:r>
            <a:r>
              <a:rPr lang="fr-CH" sz="1800" dirty="0" err="1"/>
              <a:t>requiring</a:t>
            </a:r>
            <a:r>
              <a:rPr lang="fr-CH" sz="1800" dirty="0"/>
              <a:t> </a:t>
            </a:r>
            <a:r>
              <a:rPr lang="fr-CH" sz="1800" dirty="0" err="1"/>
              <a:t>treatment</a:t>
            </a:r>
            <a:r>
              <a:rPr lang="fr-CH" sz="1800" dirty="0"/>
              <a:t> for TB </a:t>
            </a:r>
            <a:r>
              <a:rPr lang="fr-CH" sz="1800" dirty="0" err="1"/>
              <a:t>disease</a:t>
            </a:r>
            <a:endParaRPr lang="fr-CH" sz="1800" dirty="0"/>
          </a:p>
          <a:p>
            <a:pPr marL="0" indent="0">
              <a:buNone/>
            </a:pPr>
            <a:endParaRPr lang="fr-CH" sz="1800" b="1" dirty="0"/>
          </a:p>
          <a:p>
            <a:pPr marL="0" indent="0">
              <a:buNone/>
            </a:pPr>
            <a:r>
              <a:rPr lang="fr-CH" sz="1800" b="1" dirty="0"/>
              <a:t>Key updates: </a:t>
            </a:r>
            <a:r>
              <a:rPr lang="fr-CH" sz="1800" b="1" dirty="0" err="1"/>
              <a:t>Treatment</a:t>
            </a:r>
            <a:r>
              <a:rPr lang="fr-CH" sz="1800" b="1" dirty="0"/>
              <a:t> </a:t>
            </a:r>
            <a:r>
              <a:rPr lang="fr-CH" sz="1800" b="1" dirty="0" err="1"/>
              <a:t>outcome</a:t>
            </a:r>
            <a:endParaRPr lang="fr-CH" sz="1800" b="1" dirty="0"/>
          </a:p>
          <a:p>
            <a:pPr>
              <a:buFont typeface="Wingdings" panose="05000000000000000000" pitchFamily="2" charset="2"/>
              <a:buChar char="Ø"/>
            </a:pPr>
            <a:endParaRPr lang="fr-CH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Core indicators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78B326-40B2-01F9-457A-649521BF8EB6}"/>
              </a:ext>
            </a:extLst>
          </p:cNvPr>
          <p:cNvCxnSpPr/>
          <p:nvPr/>
        </p:nvCxnSpPr>
        <p:spPr>
          <a:xfrm>
            <a:off x="192494" y="1660634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DBCA964-A225-B2FB-7E71-929DAECC8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2432269"/>
            <a:ext cx="11698014" cy="36769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1C997-6F6E-FD2B-D9AD-EE2DC6A49273}"/>
              </a:ext>
            </a:extLst>
          </p:cNvPr>
          <p:cNvCxnSpPr>
            <a:cxnSpLocks/>
          </p:cNvCxnSpPr>
          <p:nvPr/>
        </p:nvCxnSpPr>
        <p:spPr>
          <a:xfrm>
            <a:off x="4550979" y="4416973"/>
            <a:ext cx="138692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3E4801-B703-04DA-38D8-EB7C715E3F16}"/>
              </a:ext>
            </a:extLst>
          </p:cNvPr>
          <p:cNvCxnSpPr>
            <a:cxnSpLocks/>
          </p:cNvCxnSpPr>
          <p:nvPr/>
        </p:nvCxnSpPr>
        <p:spPr>
          <a:xfrm>
            <a:off x="4524484" y="3471040"/>
            <a:ext cx="94089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9631E0-299C-2D5E-1007-B8F69D7C34FF}"/>
              </a:ext>
            </a:extLst>
          </p:cNvPr>
          <p:cNvCxnSpPr>
            <a:cxnSpLocks/>
          </p:cNvCxnSpPr>
          <p:nvPr/>
        </p:nvCxnSpPr>
        <p:spPr>
          <a:xfrm>
            <a:off x="5155105" y="5494282"/>
            <a:ext cx="136130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42F934-F316-8D99-E762-95A9E2CC6A31}"/>
              </a:ext>
            </a:extLst>
          </p:cNvPr>
          <p:cNvCxnSpPr>
            <a:cxnSpLocks/>
          </p:cNvCxnSpPr>
          <p:nvPr/>
        </p:nvCxnSpPr>
        <p:spPr>
          <a:xfrm>
            <a:off x="3163175" y="5678214"/>
            <a:ext cx="53646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7F23BC-48A8-7C82-C3EA-82CCB3480F7A}"/>
              </a:ext>
            </a:extLst>
          </p:cNvPr>
          <p:cNvCxnSpPr>
            <a:cxnSpLocks/>
          </p:cNvCxnSpPr>
          <p:nvPr/>
        </p:nvCxnSpPr>
        <p:spPr>
          <a:xfrm>
            <a:off x="7598760" y="3633951"/>
            <a:ext cx="181850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D258E0-03C4-C9F5-F4D7-3F0FBDAC4AC3}"/>
              </a:ext>
            </a:extLst>
          </p:cNvPr>
          <p:cNvCxnSpPr>
            <a:cxnSpLocks/>
          </p:cNvCxnSpPr>
          <p:nvPr/>
        </p:nvCxnSpPr>
        <p:spPr>
          <a:xfrm>
            <a:off x="10373710" y="3647088"/>
            <a:ext cx="55704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6F8E7AE-797A-F0EB-993D-239D499F5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3104720"/>
            <a:ext cx="11698014" cy="3215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9B06AE-C72F-4ED2-AE91-AB2663C4302C}"/>
              </a:ext>
            </a:extLst>
          </p:cNvPr>
          <p:cNvCxnSpPr>
            <a:cxnSpLocks/>
          </p:cNvCxnSpPr>
          <p:nvPr/>
        </p:nvCxnSpPr>
        <p:spPr>
          <a:xfrm>
            <a:off x="1145408" y="3644459"/>
            <a:ext cx="18920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088F56-A977-AFD9-2C34-5486223626F8}"/>
              </a:ext>
            </a:extLst>
          </p:cNvPr>
          <p:cNvCxnSpPr>
            <a:cxnSpLocks/>
          </p:cNvCxnSpPr>
          <p:nvPr/>
        </p:nvCxnSpPr>
        <p:spPr>
          <a:xfrm>
            <a:off x="8665559" y="3803954"/>
            <a:ext cx="151896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9B5A27-0912-7117-2C68-8313395533B7}"/>
              </a:ext>
            </a:extLst>
          </p:cNvPr>
          <p:cNvCxnSpPr>
            <a:cxnSpLocks/>
          </p:cNvCxnSpPr>
          <p:nvPr/>
        </p:nvCxnSpPr>
        <p:spPr>
          <a:xfrm>
            <a:off x="7041491" y="3998395"/>
            <a:ext cx="151896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13446B-27DE-4F34-AB86-05023033C2A5}"/>
              </a:ext>
            </a:extLst>
          </p:cNvPr>
          <p:cNvCxnSpPr>
            <a:cxnSpLocks/>
          </p:cNvCxnSpPr>
          <p:nvPr/>
        </p:nvCxnSpPr>
        <p:spPr>
          <a:xfrm>
            <a:off x="8665559" y="4497637"/>
            <a:ext cx="151896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C4266B-8216-61FD-009F-287DC3A8699F}"/>
              </a:ext>
            </a:extLst>
          </p:cNvPr>
          <p:cNvCxnSpPr>
            <a:cxnSpLocks/>
          </p:cNvCxnSpPr>
          <p:nvPr/>
        </p:nvCxnSpPr>
        <p:spPr>
          <a:xfrm>
            <a:off x="7041491" y="4660548"/>
            <a:ext cx="132474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00F540-BD45-34CE-7239-17797FDD6AE4}"/>
              </a:ext>
            </a:extLst>
          </p:cNvPr>
          <p:cNvCxnSpPr>
            <a:cxnSpLocks/>
          </p:cNvCxnSpPr>
          <p:nvPr/>
        </p:nvCxnSpPr>
        <p:spPr>
          <a:xfrm>
            <a:off x="7041491" y="4833968"/>
            <a:ext cx="132474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18759F-2069-FAF2-3746-E309E2453C50}"/>
              </a:ext>
            </a:extLst>
          </p:cNvPr>
          <p:cNvCxnSpPr>
            <a:cxnSpLocks/>
          </p:cNvCxnSpPr>
          <p:nvPr/>
        </p:nvCxnSpPr>
        <p:spPr>
          <a:xfrm>
            <a:off x="7041491" y="5354231"/>
            <a:ext cx="208148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D10448-936B-208D-3466-E496E78E0E08}"/>
              </a:ext>
            </a:extLst>
          </p:cNvPr>
          <p:cNvCxnSpPr>
            <a:cxnSpLocks/>
          </p:cNvCxnSpPr>
          <p:nvPr/>
        </p:nvCxnSpPr>
        <p:spPr>
          <a:xfrm>
            <a:off x="10373710" y="4339982"/>
            <a:ext cx="55704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CA96E24-0E11-EBE8-9381-A582D5D56A5C}"/>
              </a:ext>
            </a:extLst>
          </p:cNvPr>
          <p:cNvSpPr txBox="1"/>
          <p:nvPr/>
        </p:nvSpPr>
        <p:spPr>
          <a:xfrm>
            <a:off x="4786597" y="6321536"/>
            <a:ext cx="258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…</a:t>
            </a:r>
            <a:r>
              <a:rPr lang="fr-CH" sz="1400" i="1" dirty="0" err="1"/>
              <a:t>etc</a:t>
            </a:r>
            <a:r>
              <a:rPr lang="fr-CH" sz="1400" i="1" dirty="0"/>
              <a:t> for all </a:t>
            </a:r>
            <a:r>
              <a:rPr lang="fr-CH" sz="1400" i="1" dirty="0" err="1"/>
              <a:t>outcome</a:t>
            </a:r>
            <a:r>
              <a:rPr lang="fr-CH" sz="1400" i="1" dirty="0"/>
              <a:t> </a:t>
            </a:r>
            <a:r>
              <a:rPr lang="fr-CH" sz="1400" i="1" dirty="0" err="1"/>
              <a:t>categories</a:t>
            </a:r>
            <a:r>
              <a:rPr lang="fr-CH" sz="1400" i="1" dirty="0"/>
              <a:t>…</a:t>
            </a:r>
            <a:endParaRPr lang="en-GB" sz="1400" i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CC2A98-B84E-C77A-F187-87166163C9ED}"/>
              </a:ext>
            </a:extLst>
          </p:cNvPr>
          <p:cNvCxnSpPr>
            <a:cxnSpLocks/>
          </p:cNvCxnSpPr>
          <p:nvPr/>
        </p:nvCxnSpPr>
        <p:spPr>
          <a:xfrm>
            <a:off x="4655862" y="3719874"/>
            <a:ext cx="18920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1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/>
              <a:t>Table 4.6 – </a:t>
            </a:r>
            <a:r>
              <a:rPr lang="fr-CH" sz="1800" b="1" dirty="0" err="1"/>
              <a:t>Core</a:t>
            </a:r>
            <a:r>
              <a:rPr lang="fr-CH" sz="1800" b="1" dirty="0"/>
              <a:t> set of TB surveillance </a:t>
            </a:r>
            <a:r>
              <a:rPr lang="fr-CH" sz="1800" b="1" dirty="0" err="1"/>
              <a:t>indicators</a:t>
            </a:r>
            <a:r>
              <a:rPr lang="fr-CH" sz="1800" b="1" dirty="0"/>
              <a:t> for </a:t>
            </a:r>
            <a:r>
              <a:rPr lang="fr-CH" sz="1800" b="1" u="sng" dirty="0"/>
              <a:t>all countries </a:t>
            </a:r>
            <a:r>
              <a:rPr lang="fr-CH" sz="1800" b="1" u="sng" dirty="0" err="1"/>
              <a:t>irrespective</a:t>
            </a:r>
            <a:r>
              <a:rPr lang="fr-CH" sz="1800" b="1" u="sng" dirty="0"/>
              <a:t> of system in place</a:t>
            </a:r>
          </a:p>
          <a:p>
            <a:pPr marL="0" indent="0">
              <a:buNone/>
            </a:pPr>
            <a:r>
              <a:rPr lang="fr-CH" sz="1800" dirty="0"/>
              <a:t>People </a:t>
            </a:r>
            <a:r>
              <a:rPr lang="fr-CH" sz="1800" dirty="0" err="1"/>
              <a:t>requiring</a:t>
            </a:r>
            <a:r>
              <a:rPr lang="fr-CH" sz="1800" dirty="0"/>
              <a:t> </a:t>
            </a:r>
            <a:r>
              <a:rPr lang="fr-CH" sz="1800" dirty="0" err="1"/>
              <a:t>treatment</a:t>
            </a:r>
            <a:r>
              <a:rPr lang="fr-CH" sz="1800" dirty="0"/>
              <a:t> for TB </a:t>
            </a:r>
            <a:r>
              <a:rPr lang="fr-CH" sz="1800" dirty="0" err="1"/>
              <a:t>disease</a:t>
            </a:r>
            <a:endParaRPr lang="fr-CH" sz="1800" dirty="0"/>
          </a:p>
          <a:p>
            <a:pPr marL="0" indent="0">
              <a:buNone/>
            </a:pPr>
            <a:endParaRPr lang="fr-CH" sz="1800" b="1" dirty="0"/>
          </a:p>
          <a:p>
            <a:pPr marL="0" indent="0">
              <a:buNone/>
            </a:pPr>
            <a:r>
              <a:rPr lang="fr-CH" sz="1800" b="1" dirty="0"/>
              <a:t>Key updates: Case </a:t>
            </a:r>
            <a:r>
              <a:rPr lang="fr-CH" sz="1800" b="1" dirty="0" err="1"/>
              <a:t>outcome</a:t>
            </a:r>
            <a:endParaRPr lang="fr-CH" sz="1800" b="1" dirty="0"/>
          </a:p>
          <a:p>
            <a:pPr>
              <a:buFont typeface="Wingdings" panose="05000000000000000000" pitchFamily="2" charset="2"/>
              <a:buChar char="Ø"/>
            </a:pPr>
            <a:endParaRPr lang="fr-CH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Core indicators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78B326-40B2-01F9-457A-649521BF8EB6}"/>
              </a:ext>
            </a:extLst>
          </p:cNvPr>
          <p:cNvCxnSpPr/>
          <p:nvPr/>
        </p:nvCxnSpPr>
        <p:spPr>
          <a:xfrm>
            <a:off x="192494" y="1660634"/>
            <a:ext cx="11773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DBCA964-A225-B2FB-7E71-929DAECC8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427"/>
          <a:stretch/>
        </p:blipFill>
        <p:spPr>
          <a:xfrm>
            <a:off x="88900" y="2432270"/>
            <a:ext cx="11698014" cy="68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78E58-59A6-877F-273D-64934B1C7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84"/>
          <a:stretch/>
        </p:blipFill>
        <p:spPr>
          <a:xfrm>
            <a:off x="130940" y="3115201"/>
            <a:ext cx="11588094" cy="2811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D1E065-C49B-5C8E-1204-F0F66A5DDCBE}"/>
              </a:ext>
            </a:extLst>
          </p:cNvPr>
          <p:cNvSpPr txBox="1"/>
          <p:nvPr/>
        </p:nvSpPr>
        <p:spPr>
          <a:xfrm>
            <a:off x="4288221" y="5926347"/>
            <a:ext cx="258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…</a:t>
            </a:r>
            <a:r>
              <a:rPr lang="fr-CH" sz="1400" i="1" dirty="0" err="1"/>
              <a:t>etc</a:t>
            </a:r>
            <a:r>
              <a:rPr lang="fr-CH" sz="1400" i="1" dirty="0"/>
              <a:t> for all </a:t>
            </a:r>
            <a:r>
              <a:rPr lang="fr-CH" sz="1400" i="1" dirty="0" err="1"/>
              <a:t>outcome</a:t>
            </a:r>
            <a:r>
              <a:rPr lang="fr-CH" sz="1400" i="1" dirty="0"/>
              <a:t> </a:t>
            </a:r>
            <a:r>
              <a:rPr lang="fr-CH" sz="1400" i="1" dirty="0" err="1"/>
              <a:t>categories</a:t>
            </a:r>
            <a:r>
              <a:rPr lang="fr-CH" sz="1400" i="1" dirty="0"/>
              <a:t>…</a:t>
            </a:r>
            <a:endParaRPr lang="en-GB" sz="14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24833-6574-853D-F6C8-5A4C9DA8FCF1}"/>
              </a:ext>
            </a:extLst>
          </p:cNvPr>
          <p:cNvCxnSpPr>
            <a:cxnSpLocks/>
          </p:cNvCxnSpPr>
          <p:nvPr/>
        </p:nvCxnSpPr>
        <p:spPr>
          <a:xfrm>
            <a:off x="1534291" y="3623438"/>
            <a:ext cx="132452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CC9B06-5F31-AD5F-E636-255AC4A4BA65}"/>
              </a:ext>
            </a:extLst>
          </p:cNvPr>
          <p:cNvCxnSpPr>
            <a:cxnSpLocks/>
          </p:cNvCxnSpPr>
          <p:nvPr/>
        </p:nvCxnSpPr>
        <p:spPr>
          <a:xfrm>
            <a:off x="3173904" y="3877530"/>
            <a:ext cx="130350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08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updated core indicators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71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 err="1"/>
              <a:t>Additional</a:t>
            </a:r>
            <a:r>
              <a:rPr lang="fr-CH" sz="3600" dirty="0"/>
              <a:t> </a:t>
            </a:r>
            <a:r>
              <a:rPr lang="fr-CH" sz="3600" dirty="0" err="1"/>
              <a:t>considerations</a:t>
            </a:r>
            <a:r>
              <a:rPr lang="fr-CH" sz="3600" dirty="0"/>
              <a:t> for countries </a:t>
            </a:r>
            <a:r>
              <a:rPr lang="fr-CH" sz="3600" dirty="0" err="1"/>
              <a:t>with</a:t>
            </a:r>
            <a:r>
              <a:rPr lang="fr-CH" sz="3600" dirty="0"/>
              <a:t> a case-</a:t>
            </a:r>
            <a:r>
              <a:rPr lang="fr-CH" sz="3600" dirty="0" err="1"/>
              <a:t>based</a:t>
            </a:r>
            <a:r>
              <a:rPr lang="fr-CH" sz="3600" dirty="0"/>
              <a:t> digital surveillance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 Regional Workshop on Strengthening TB Monitoring and Evaluation Systems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– 19 April 2024 | Dar es Salaam, Tanzania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9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405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/>
              <a:t>Table 4.8 – </a:t>
            </a:r>
            <a:r>
              <a:rPr lang="fr-CH" sz="1800" b="1" dirty="0" err="1"/>
              <a:t>Additional</a:t>
            </a:r>
            <a:r>
              <a:rPr lang="fr-CH" sz="1800" b="1" dirty="0"/>
              <a:t> </a:t>
            </a:r>
            <a:r>
              <a:rPr lang="fr-CH" sz="1800" b="1" dirty="0" err="1"/>
              <a:t>disaggregations</a:t>
            </a:r>
            <a:r>
              <a:rPr lang="fr-CH" sz="1800" b="1" dirty="0"/>
              <a:t> of </a:t>
            </a:r>
            <a:r>
              <a:rPr lang="fr-CH" sz="1800" b="1" dirty="0" err="1"/>
              <a:t>core</a:t>
            </a:r>
            <a:r>
              <a:rPr lang="fr-CH" sz="1800" b="1" dirty="0"/>
              <a:t> </a:t>
            </a:r>
            <a:r>
              <a:rPr lang="fr-CH" sz="1800" b="1" dirty="0" err="1"/>
              <a:t>indicators</a:t>
            </a:r>
            <a:r>
              <a:rPr lang="fr-CH" sz="1800" b="1" dirty="0"/>
              <a:t> (case-</a:t>
            </a:r>
            <a:r>
              <a:rPr lang="fr-CH" sz="1800" b="1" dirty="0" err="1"/>
              <a:t>based</a:t>
            </a:r>
            <a:r>
              <a:rPr lang="fr-CH" sz="1800" b="1" dirty="0"/>
              <a:t> digital </a:t>
            </a:r>
            <a:r>
              <a:rPr lang="fr-CH" sz="1800" b="1" dirty="0" err="1"/>
              <a:t>systems</a:t>
            </a:r>
            <a:r>
              <a:rPr lang="fr-CH" sz="1800" b="1" dirty="0"/>
              <a:t> </a:t>
            </a:r>
            <a:r>
              <a:rPr lang="fr-CH" sz="1800" b="1" dirty="0" err="1"/>
              <a:t>only</a:t>
            </a:r>
            <a:r>
              <a:rPr lang="fr-CH" sz="1800" b="1" dirty="0"/>
              <a:t>)</a:t>
            </a:r>
            <a:endParaRPr lang="fr-CH" sz="1800" b="1" u="sng" dirty="0"/>
          </a:p>
          <a:p>
            <a:pPr marL="0" indent="0">
              <a:buNone/>
            </a:pPr>
            <a:endParaRPr lang="fr-CH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considerations for case-based digital surveillance systems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1F7BD-81F1-846C-76DF-AC4FC632F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56" y="1326456"/>
            <a:ext cx="8902698" cy="5246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C115CC-5CA5-754A-CBFB-E9CB0DB47A8B}"/>
              </a:ext>
            </a:extLst>
          </p:cNvPr>
          <p:cNvSpPr/>
          <p:nvPr/>
        </p:nvSpPr>
        <p:spPr>
          <a:xfrm>
            <a:off x="761256" y="1326456"/>
            <a:ext cx="1971434" cy="5246232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7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47" y="1254099"/>
            <a:ext cx="7031455" cy="481142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GB" sz="2500" b="1" dirty="0"/>
              <a:t>CHAPTERS</a:t>
            </a: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500" b="1" dirty="0"/>
              <a:t>Introduction</a:t>
            </a:r>
            <a:endParaRPr lang="en-US" sz="2500" dirty="0">
              <a:cs typeface="Calibri"/>
            </a:endParaRP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500" b="1" dirty="0"/>
              <a:t>Purpose, principles, scope</a:t>
            </a:r>
            <a:endParaRPr lang="en-GB" sz="2500" b="1" dirty="0"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500" b="1" dirty="0"/>
              <a:t>Definitions</a:t>
            </a:r>
            <a:endParaRPr lang="en-GB" sz="2500" b="1" dirty="0"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500" b="1" dirty="0"/>
              <a:t>Core indicators to report and use </a:t>
            </a:r>
            <a:r>
              <a:rPr lang="en-GB" sz="2500" b="1" dirty="0">
                <a:solidFill>
                  <a:srgbClr val="FF0000"/>
                </a:solidFill>
              </a:rPr>
              <a:t>NEW</a:t>
            </a:r>
            <a:endParaRPr lang="en-GB" sz="2500" b="1" dirty="0">
              <a:solidFill>
                <a:srgbClr val="FF0000"/>
              </a:solidFill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500" b="1" dirty="0"/>
              <a:t>Core data items to collect</a:t>
            </a:r>
            <a:endParaRPr lang="en-GB" sz="2500" b="1" dirty="0"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500" b="1" dirty="0"/>
              <a:t>Digital TB surveillance </a:t>
            </a:r>
            <a:r>
              <a:rPr lang="en-GB" sz="2500" b="1" dirty="0">
                <a:solidFill>
                  <a:srgbClr val="FF0000"/>
                </a:solidFill>
              </a:rPr>
              <a:t>NEW</a:t>
            </a:r>
            <a:endParaRPr lang="en-GB" sz="2500" b="1" dirty="0">
              <a:solidFill>
                <a:srgbClr val="FF0000"/>
              </a:solidFill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500" b="1" dirty="0"/>
              <a:t>Data quality </a:t>
            </a:r>
            <a:r>
              <a:rPr lang="en-GB" sz="2500" b="1" dirty="0">
                <a:solidFill>
                  <a:srgbClr val="FF0000"/>
                </a:solidFill>
              </a:rPr>
              <a:t>NEW</a:t>
            </a:r>
            <a:endParaRPr lang="en-GB" sz="2500" b="1" dirty="0">
              <a:cs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Calibri Light" panose="020F0302020204030204"/>
              </a:rPr>
              <a:t>Guidance of TB surveillance: content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5B4C0-6175-ACE7-CE62-BE11D881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8" y="1254099"/>
            <a:ext cx="3409714" cy="48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7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 err="1"/>
              <a:t>Additional</a:t>
            </a:r>
            <a:r>
              <a:rPr lang="fr-CH" sz="1800" b="1" dirty="0"/>
              <a:t> </a:t>
            </a:r>
            <a:r>
              <a:rPr lang="fr-CH" sz="1800" b="1" u="sng" dirty="0" err="1"/>
              <a:t>recommended</a:t>
            </a:r>
            <a:r>
              <a:rPr lang="fr-CH" sz="1800" b="1" dirty="0"/>
              <a:t> </a:t>
            </a:r>
            <a:r>
              <a:rPr lang="fr-CH" sz="1800" b="1" dirty="0" err="1"/>
              <a:t>indicators</a:t>
            </a:r>
            <a:r>
              <a:rPr lang="fr-CH" sz="1800" b="1" dirty="0"/>
              <a:t> (case-</a:t>
            </a:r>
            <a:r>
              <a:rPr lang="fr-CH" sz="1800" b="1" dirty="0" err="1"/>
              <a:t>based</a:t>
            </a:r>
            <a:r>
              <a:rPr lang="fr-CH" sz="1800" b="1" dirty="0"/>
              <a:t> digital </a:t>
            </a:r>
            <a:r>
              <a:rPr lang="fr-CH" sz="1800" b="1" dirty="0" err="1"/>
              <a:t>systems</a:t>
            </a:r>
            <a:r>
              <a:rPr lang="fr-CH" sz="1800" b="1" dirty="0"/>
              <a:t> </a:t>
            </a:r>
            <a:r>
              <a:rPr lang="fr-CH" sz="1800" b="1" dirty="0" err="1"/>
              <a:t>only</a:t>
            </a:r>
            <a:r>
              <a:rPr lang="fr-CH" sz="1800" b="1" dirty="0"/>
              <a:t>)</a:t>
            </a:r>
            <a:endParaRPr lang="fr-CH" sz="1800" b="1" u="sng" dirty="0"/>
          </a:p>
          <a:p>
            <a:pPr marL="0" indent="0">
              <a:buNone/>
            </a:pPr>
            <a:endParaRPr lang="fr-CH" sz="1800" dirty="0"/>
          </a:p>
          <a:p>
            <a:pPr marL="0" indent="0">
              <a:buNone/>
            </a:pPr>
            <a:r>
              <a:rPr lang="en-GB" sz="1800" b="1" dirty="0"/>
              <a:t>People with presumptive TB: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Number of diagnostic tests performed for TB using WRDs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Percentage of tests for TB that were positive using WRDs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People diagnosed with TB disease: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u="sng" dirty="0"/>
              <a:t>Rapid testing for TB:</a:t>
            </a:r>
            <a:r>
              <a:rPr lang="en-GB" sz="1800" dirty="0"/>
              <a:t> percentage of people diagnosed with a new episode of TB who were initially tested with a WRD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Contacts of people diagnosed with bacteriologically confirmed pulmonary TB 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u="sng" dirty="0"/>
              <a:t>Contact investigation coverage</a:t>
            </a:r>
            <a:r>
              <a:rPr lang="en-GB" sz="1800" dirty="0"/>
              <a:t>: percentage of household contacts who were evaluated for TB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u="sng" dirty="0"/>
              <a:t>Preventive treatment of contacts</a:t>
            </a:r>
            <a:r>
              <a:rPr lang="en-GB" sz="1800" dirty="0"/>
              <a:t>: percentage of household contacts who were started on TB preventive treatment, out of those eligible.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considerations for case-based digital surveillance systems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051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 err="1"/>
              <a:t>Additional</a:t>
            </a:r>
            <a:r>
              <a:rPr lang="fr-CH" sz="1800" b="1" dirty="0"/>
              <a:t> </a:t>
            </a:r>
            <a:r>
              <a:rPr lang="fr-CH" sz="1800" b="1" u="sng" dirty="0" err="1"/>
              <a:t>optional</a:t>
            </a:r>
            <a:r>
              <a:rPr lang="fr-CH" sz="1800" b="1" dirty="0"/>
              <a:t> </a:t>
            </a:r>
            <a:r>
              <a:rPr lang="fr-CH" sz="1800" b="1" dirty="0" err="1"/>
              <a:t>indicators</a:t>
            </a:r>
            <a:r>
              <a:rPr lang="fr-CH" sz="1800" b="1" dirty="0"/>
              <a:t> (case-</a:t>
            </a:r>
            <a:r>
              <a:rPr lang="fr-CH" sz="1800" b="1" dirty="0" err="1"/>
              <a:t>based</a:t>
            </a:r>
            <a:r>
              <a:rPr lang="fr-CH" sz="1800" b="1" dirty="0"/>
              <a:t> digital </a:t>
            </a:r>
            <a:r>
              <a:rPr lang="fr-CH" sz="1800" b="1" dirty="0" err="1"/>
              <a:t>systems</a:t>
            </a:r>
            <a:r>
              <a:rPr lang="fr-CH" sz="1800" b="1" dirty="0"/>
              <a:t> </a:t>
            </a:r>
            <a:r>
              <a:rPr lang="fr-CH" sz="1800" b="1" dirty="0" err="1"/>
              <a:t>only</a:t>
            </a:r>
            <a:r>
              <a:rPr lang="fr-CH" sz="1800" b="1" dirty="0"/>
              <a:t>)</a:t>
            </a:r>
          </a:p>
          <a:p>
            <a:pPr marL="0" indent="0">
              <a:buNone/>
            </a:pPr>
            <a:endParaRPr lang="fr-CH" sz="1800" b="1" u="sng" dirty="0"/>
          </a:p>
          <a:p>
            <a:pPr marL="0" indent="0">
              <a:buNone/>
            </a:pPr>
            <a:r>
              <a:rPr lang="en-GB" sz="1800" b="1" dirty="0"/>
              <a:t>People diagnosed with TB disease:</a:t>
            </a:r>
          </a:p>
          <a:p>
            <a:pPr marL="0" indent="0">
              <a:buNone/>
            </a:pPr>
            <a:endParaRPr lang="fr-CH" sz="1800" b="1" u="sng" dirty="0"/>
          </a:p>
          <a:p>
            <a:pPr marL="0" indent="0">
              <a:buNone/>
            </a:pPr>
            <a:endParaRPr lang="fr-CH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considerations for case-based digital surveillance systems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A610377-FC81-7E44-C9DC-9D1D9627F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50393"/>
              </p:ext>
            </p:extLst>
          </p:nvPr>
        </p:nvGraphicFramePr>
        <p:xfrm>
          <a:off x="192493" y="2254176"/>
          <a:ext cx="9350704" cy="319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352">
                  <a:extLst>
                    <a:ext uri="{9D8B030D-6E8A-4147-A177-3AD203B41FA5}">
                      <a16:colId xmlns:a16="http://schemas.microsoft.com/office/drawing/2014/main" val="449173214"/>
                    </a:ext>
                  </a:extLst>
                </a:gridCol>
                <a:gridCol w="4675352">
                  <a:extLst>
                    <a:ext uri="{9D8B030D-6E8A-4147-A177-3AD203B41FA5}">
                      <a16:colId xmlns:a16="http://schemas.microsoft.com/office/drawing/2014/main" val="1229355953"/>
                    </a:ext>
                  </a:extLst>
                </a:gridCol>
              </a:tblGrid>
              <a:tr h="446983">
                <a:tc>
                  <a:txBody>
                    <a:bodyPr/>
                    <a:lstStyle/>
                    <a:p>
                      <a:r>
                        <a:rPr lang="en-GB" noProof="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841249"/>
                  </a:ext>
                </a:extLst>
              </a:tr>
              <a:tr h="1197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/>
                        <a:t>Percentage of people with a new episode of TB that is clinically diagnosed who had a WRD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Observed high proportion of clinically diagnosed cases who had a negative WRD test result, requiring monitoring.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64661"/>
                  </a:ext>
                </a:extLst>
              </a:tr>
              <a:tr h="776244">
                <a:tc>
                  <a:txBody>
                    <a:bodyPr/>
                    <a:lstStyle/>
                    <a:p>
                      <a:r>
                        <a:rPr lang="en-GB" noProof="0" dirty="0"/>
                        <a:t>Testing for </a:t>
                      </a:r>
                      <a:r>
                        <a:rPr lang="en-GB" noProof="0" dirty="0" err="1"/>
                        <a:t>bedaquiline</a:t>
                      </a:r>
                      <a:r>
                        <a:rPr lang="en-GB" noProof="0" dirty="0"/>
                        <a:t> resistance in people with RR-TB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Monitor scale-up of DST and emergence of 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8143"/>
                  </a:ext>
                </a:extLst>
              </a:tr>
              <a:tr h="776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Testing for linezolid resistance in people with RR-TB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Monitor scale-up of DST and emergence of 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54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49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 err="1"/>
              <a:t>Additional</a:t>
            </a:r>
            <a:r>
              <a:rPr lang="fr-CH" sz="1800" b="1" dirty="0"/>
              <a:t> </a:t>
            </a:r>
            <a:r>
              <a:rPr lang="fr-CH" sz="1800" b="1" u="sng" dirty="0" err="1"/>
              <a:t>optional</a:t>
            </a:r>
            <a:r>
              <a:rPr lang="fr-CH" sz="1800" b="1" dirty="0"/>
              <a:t> </a:t>
            </a:r>
            <a:r>
              <a:rPr lang="fr-CH" sz="1800" b="1" dirty="0" err="1"/>
              <a:t>indicators</a:t>
            </a:r>
            <a:r>
              <a:rPr lang="fr-CH" sz="1800" b="1" dirty="0"/>
              <a:t> (case-</a:t>
            </a:r>
            <a:r>
              <a:rPr lang="fr-CH" sz="1800" b="1" dirty="0" err="1"/>
              <a:t>based</a:t>
            </a:r>
            <a:r>
              <a:rPr lang="fr-CH" sz="1800" b="1" dirty="0"/>
              <a:t> digital </a:t>
            </a:r>
            <a:r>
              <a:rPr lang="fr-CH" sz="1800" b="1" dirty="0" err="1"/>
              <a:t>systems</a:t>
            </a:r>
            <a:r>
              <a:rPr lang="fr-CH" sz="1800" b="1" dirty="0"/>
              <a:t> </a:t>
            </a:r>
            <a:r>
              <a:rPr lang="fr-CH" sz="1800" b="1" dirty="0" err="1"/>
              <a:t>only</a:t>
            </a:r>
            <a:r>
              <a:rPr lang="fr-CH" sz="1800" b="1" dirty="0"/>
              <a:t>)</a:t>
            </a:r>
          </a:p>
          <a:p>
            <a:pPr marL="0" indent="0">
              <a:buNone/>
            </a:pPr>
            <a:endParaRPr lang="fr-CH" sz="1800" b="1" u="sng" dirty="0"/>
          </a:p>
          <a:p>
            <a:pPr marL="0" indent="0">
              <a:buNone/>
            </a:pPr>
            <a:r>
              <a:rPr lang="en-GB" sz="1800" b="1" dirty="0"/>
              <a:t>People requiring treatment for TB:</a:t>
            </a:r>
          </a:p>
          <a:p>
            <a:pPr marL="0" indent="0">
              <a:buNone/>
            </a:pPr>
            <a:endParaRPr lang="fr-CH" sz="1800" b="1" u="sng" dirty="0"/>
          </a:p>
          <a:p>
            <a:pPr marL="0" indent="0">
              <a:buNone/>
            </a:pPr>
            <a:endParaRPr lang="fr-CH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considerations for case-based digital surveillance systems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A610377-FC81-7E44-C9DC-9D1D9627F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23079"/>
              </p:ext>
            </p:extLst>
          </p:nvPr>
        </p:nvGraphicFramePr>
        <p:xfrm>
          <a:off x="192493" y="2254176"/>
          <a:ext cx="9350704" cy="347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352">
                  <a:extLst>
                    <a:ext uri="{9D8B030D-6E8A-4147-A177-3AD203B41FA5}">
                      <a16:colId xmlns:a16="http://schemas.microsoft.com/office/drawing/2014/main" val="449173214"/>
                    </a:ext>
                  </a:extLst>
                </a:gridCol>
                <a:gridCol w="4675352">
                  <a:extLst>
                    <a:ext uri="{9D8B030D-6E8A-4147-A177-3AD203B41FA5}">
                      <a16:colId xmlns:a16="http://schemas.microsoft.com/office/drawing/2014/main" val="1229355953"/>
                    </a:ext>
                  </a:extLst>
                </a:gridCol>
              </a:tblGrid>
              <a:tr h="446983">
                <a:tc>
                  <a:txBody>
                    <a:bodyPr/>
                    <a:lstStyle/>
                    <a:p>
                      <a:r>
                        <a:rPr lang="en-GB" noProof="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841249"/>
                  </a:ext>
                </a:extLst>
              </a:tr>
              <a:tr h="1197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/>
                        <a:t>Treatment outcomes disaggregated by age group and 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Monitor equity in provision of care. Monitor acceptability and adherence to treatment in different populations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64661"/>
                  </a:ext>
                </a:extLst>
              </a:tr>
              <a:tr h="776244">
                <a:tc>
                  <a:txBody>
                    <a:bodyPr/>
                    <a:lstStyle/>
                    <a:p>
                      <a:r>
                        <a:rPr lang="en-GB" noProof="0" dirty="0"/>
                        <a:t>Treatment initiation of treatment for RR-TB, disaggregated by fluroquinolone resistance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Useful for countries with high levels of fluoroquinolone 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8143"/>
                  </a:ext>
                </a:extLst>
              </a:tr>
              <a:tr h="776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Treatment outcomes of treatment for RR-TB, disaggregated by fluoroquinolone resistance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Useful for countries with high levels of fluoroquinolone 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54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9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b="1" dirty="0" err="1"/>
              <a:t>Additional</a:t>
            </a:r>
            <a:r>
              <a:rPr lang="fr-CH" sz="1800" b="1" dirty="0"/>
              <a:t> </a:t>
            </a:r>
            <a:r>
              <a:rPr lang="fr-CH" sz="1800" b="1" u="sng" dirty="0" err="1"/>
              <a:t>optional</a:t>
            </a:r>
            <a:r>
              <a:rPr lang="fr-CH" sz="1800" b="1" dirty="0"/>
              <a:t> </a:t>
            </a:r>
            <a:r>
              <a:rPr lang="fr-CH" sz="1800" b="1" dirty="0" err="1"/>
              <a:t>indicators</a:t>
            </a:r>
            <a:r>
              <a:rPr lang="fr-CH" sz="1800" b="1" dirty="0"/>
              <a:t> (case-</a:t>
            </a:r>
            <a:r>
              <a:rPr lang="fr-CH" sz="1800" b="1" dirty="0" err="1"/>
              <a:t>based</a:t>
            </a:r>
            <a:r>
              <a:rPr lang="fr-CH" sz="1800" b="1" dirty="0"/>
              <a:t> digital </a:t>
            </a:r>
            <a:r>
              <a:rPr lang="fr-CH" sz="1800" b="1" dirty="0" err="1"/>
              <a:t>systems</a:t>
            </a:r>
            <a:r>
              <a:rPr lang="fr-CH" sz="1800" b="1" dirty="0"/>
              <a:t> </a:t>
            </a:r>
            <a:r>
              <a:rPr lang="fr-CH" sz="1800" b="1" dirty="0" err="1"/>
              <a:t>only</a:t>
            </a:r>
            <a:r>
              <a:rPr lang="fr-CH" sz="1800" b="1" dirty="0"/>
              <a:t>)</a:t>
            </a:r>
          </a:p>
          <a:p>
            <a:pPr marL="0" indent="0">
              <a:buNone/>
            </a:pPr>
            <a:endParaRPr lang="fr-CH" sz="1800" b="1" u="sng" dirty="0"/>
          </a:p>
          <a:p>
            <a:pPr marL="0" indent="0">
              <a:buNone/>
            </a:pPr>
            <a:r>
              <a:rPr lang="en-GB" sz="1800" b="1" dirty="0"/>
              <a:t>Contacts of people diagnosed with bacteriologically confirmed pulmonary TB disease</a:t>
            </a:r>
          </a:p>
          <a:p>
            <a:pPr marL="0" indent="0">
              <a:buNone/>
            </a:pPr>
            <a:r>
              <a:rPr lang="en-GB" sz="1800" b="1" dirty="0"/>
              <a:t>:</a:t>
            </a:r>
          </a:p>
          <a:p>
            <a:pPr marL="0" indent="0">
              <a:buNone/>
            </a:pPr>
            <a:endParaRPr lang="fr-CH" sz="1800" b="1" u="sng" dirty="0"/>
          </a:p>
          <a:p>
            <a:pPr marL="0" indent="0">
              <a:buNone/>
            </a:pPr>
            <a:endParaRPr lang="fr-CH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considerations for case-based digital surveillance systems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A610377-FC81-7E44-C9DC-9D1D9627F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71070"/>
              </p:ext>
            </p:extLst>
          </p:nvPr>
        </p:nvGraphicFramePr>
        <p:xfrm>
          <a:off x="192493" y="2254176"/>
          <a:ext cx="9350704" cy="164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352">
                  <a:extLst>
                    <a:ext uri="{9D8B030D-6E8A-4147-A177-3AD203B41FA5}">
                      <a16:colId xmlns:a16="http://schemas.microsoft.com/office/drawing/2014/main" val="449173214"/>
                    </a:ext>
                  </a:extLst>
                </a:gridCol>
                <a:gridCol w="4675352">
                  <a:extLst>
                    <a:ext uri="{9D8B030D-6E8A-4147-A177-3AD203B41FA5}">
                      <a16:colId xmlns:a16="http://schemas.microsoft.com/office/drawing/2014/main" val="1229355953"/>
                    </a:ext>
                  </a:extLst>
                </a:gridCol>
              </a:tblGrid>
              <a:tr h="446983">
                <a:tc>
                  <a:txBody>
                    <a:bodyPr/>
                    <a:lstStyle/>
                    <a:p>
                      <a:r>
                        <a:rPr lang="en-GB" noProof="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841249"/>
                  </a:ext>
                </a:extLst>
              </a:tr>
              <a:tr h="1197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/>
                        <a:t>Completion rate for TB preventive treatment among contacts (under 5 years old vs above 5 years old).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To </a:t>
                      </a:r>
                      <a:r>
                        <a:rPr lang="fr-CH" noProof="0" dirty="0" err="1"/>
                        <a:t>complete</a:t>
                      </a:r>
                      <a:r>
                        <a:rPr lang="fr-CH" noProof="0" dirty="0"/>
                        <a:t> the cascade of </a:t>
                      </a:r>
                      <a:r>
                        <a:rPr lang="fr-CH" noProof="0" dirty="0" err="1"/>
                        <a:t>TPT</a:t>
                      </a:r>
                      <a:r>
                        <a:rPr lang="fr-CH" noProof="0" dirty="0"/>
                        <a:t>.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64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251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New </a:t>
            </a:r>
            <a:r>
              <a:rPr lang="fr-CH" sz="3600" dirty="0" err="1"/>
              <a:t>methodologies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 Regional Workshop on Strengthening TB Monitoring and Evaluation Systems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– 19 April 2024 | Dar es Salaam, Tanzania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9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07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76B96-6A2B-9DE4-2910-23D00857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All people diagnosed with TB should be </a:t>
            </a:r>
            <a:r>
              <a:rPr lang="en-US" sz="1800" b="1" dirty="0"/>
              <a:t>notified </a:t>
            </a:r>
            <a:r>
              <a:rPr lang="en-US" sz="1800" dirty="0"/>
              <a:t>(regardless of whether or not they started treatment for TB)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Track reasons for any gaps</a:t>
            </a:r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A9763F-E9B2-3053-09B5-364D915B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6512994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DAFD0-7B4B-C89A-743D-85D6405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83478"/>
            <a:ext cx="11872507" cy="774700"/>
          </a:xfrm>
        </p:spPr>
        <p:txBody>
          <a:bodyPr anchor="ctr"/>
          <a:lstStyle/>
          <a:p>
            <a:r>
              <a:rPr lang="fr-CH" dirty="0"/>
              <a:t>1. Notifications vs </a:t>
            </a:r>
            <a:r>
              <a:rPr lang="fr-CH" dirty="0" err="1"/>
              <a:t>enrollment</a:t>
            </a:r>
            <a:r>
              <a:rPr lang="fr-CH" dirty="0"/>
              <a:t> on </a:t>
            </a:r>
            <a:r>
              <a:rPr lang="fr-CH" dirty="0" err="1"/>
              <a:t>treatment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CECBE-819A-1559-6DA8-190147D51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323"/>
          <a:stretch/>
        </p:blipFill>
        <p:spPr>
          <a:xfrm>
            <a:off x="192492" y="3156736"/>
            <a:ext cx="6513110" cy="36769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70C196-68E4-E6CA-5638-87F1800AE5AF}"/>
              </a:ext>
            </a:extLst>
          </p:cNvPr>
          <p:cNvCxnSpPr>
            <a:cxnSpLocks/>
          </p:cNvCxnSpPr>
          <p:nvPr/>
        </p:nvCxnSpPr>
        <p:spPr>
          <a:xfrm>
            <a:off x="4654571" y="5141440"/>
            <a:ext cx="138692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A940D0-67B4-830A-3921-D1642111B03D}"/>
              </a:ext>
            </a:extLst>
          </p:cNvPr>
          <p:cNvCxnSpPr>
            <a:cxnSpLocks/>
          </p:cNvCxnSpPr>
          <p:nvPr/>
        </p:nvCxnSpPr>
        <p:spPr>
          <a:xfrm>
            <a:off x="4628076" y="4195507"/>
            <a:ext cx="94089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789619-1A6B-7EA0-1631-4F2149543276}"/>
              </a:ext>
            </a:extLst>
          </p:cNvPr>
          <p:cNvCxnSpPr>
            <a:cxnSpLocks/>
          </p:cNvCxnSpPr>
          <p:nvPr/>
        </p:nvCxnSpPr>
        <p:spPr>
          <a:xfrm>
            <a:off x="5258697" y="6218749"/>
            <a:ext cx="136130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2C62F3-BF0B-D471-C617-C471B899E574}"/>
              </a:ext>
            </a:extLst>
          </p:cNvPr>
          <p:cNvCxnSpPr>
            <a:cxnSpLocks/>
          </p:cNvCxnSpPr>
          <p:nvPr/>
        </p:nvCxnSpPr>
        <p:spPr>
          <a:xfrm>
            <a:off x="3266767" y="6402681"/>
            <a:ext cx="53646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F156201-4FBB-B4A2-303E-F5C98E3C7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954"/>
          <a:stretch/>
        </p:blipFill>
        <p:spPr>
          <a:xfrm>
            <a:off x="224022" y="1699410"/>
            <a:ext cx="6513110" cy="18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6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76B96-6A2B-9DE4-2910-23D00857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500" b="1" dirty="0"/>
              <a:t>In the patient record:</a:t>
            </a:r>
          </a:p>
          <a:p>
            <a:pPr marL="0" indent="0">
              <a:buNone/>
            </a:pPr>
            <a:endParaRPr lang="en-GB" sz="2500" b="1" dirty="0"/>
          </a:p>
          <a:p>
            <a:pPr marL="0" indent="0">
              <a:buNone/>
            </a:pPr>
            <a:r>
              <a:rPr lang="en-GB" sz="2500" dirty="0"/>
              <a:t>Was treatment started? (Yes / No)</a:t>
            </a:r>
          </a:p>
          <a:p>
            <a:pPr marL="0" indent="0">
              <a:buNone/>
            </a:pPr>
            <a:r>
              <a:rPr lang="en-GB" sz="2500" dirty="0"/>
              <a:t>If no, reason why:</a:t>
            </a:r>
          </a:p>
          <a:p>
            <a:pPr marL="0" indent="0">
              <a:buNone/>
            </a:pPr>
            <a:endParaRPr lang="en-GB" sz="2500" dirty="0"/>
          </a:p>
          <a:p>
            <a:pPr>
              <a:buFontTx/>
              <a:buChar char="-"/>
            </a:pPr>
            <a:r>
              <a:rPr lang="en-GB" sz="2500" dirty="0"/>
              <a:t>Died: The person died before TB treatment could be initiated.</a:t>
            </a:r>
          </a:p>
          <a:p>
            <a:pPr>
              <a:buFontTx/>
              <a:buChar char="-"/>
            </a:pPr>
            <a:r>
              <a:rPr lang="en-GB" sz="2500" dirty="0"/>
              <a:t>Lost to follow-up: The person did not start treatment for any reason other than death.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DAFD0-7B4B-C89A-743D-85D6405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83478"/>
            <a:ext cx="11872507" cy="774700"/>
          </a:xfrm>
        </p:spPr>
        <p:txBody>
          <a:bodyPr anchor="ctr"/>
          <a:lstStyle/>
          <a:p>
            <a:r>
              <a:rPr lang="fr-CH" dirty="0"/>
              <a:t>1. Notifications vs </a:t>
            </a:r>
            <a:r>
              <a:rPr lang="fr-CH" dirty="0" err="1"/>
              <a:t>enrollment</a:t>
            </a:r>
            <a:r>
              <a:rPr lang="fr-CH" dirty="0"/>
              <a:t> on </a:t>
            </a:r>
            <a:r>
              <a:rPr lang="fr-CH" dirty="0" err="1"/>
              <a:t>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928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76B96-6A2B-9DE4-2910-23D00857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Treatment outcomes </a:t>
            </a:r>
            <a:r>
              <a:rPr lang="en-US" sz="1800" dirty="0"/>
              <a:t>restricted to those who </a:t>
            </a:r>
            <a:r>
              <a:rPr lang="en-US" sz="1800" b="1" dirty="0"/>
              <a:t>started</a:t>
            </a:r>
            <a:r>
              <a:rPr lang="en-US" sz="1800" dirty="0"/>
              <a:t> treatment (assesses treatment performance)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Case outcomes </a:t>
            </a:r>
            <a:r>
              <a:rPr lang="en-US" sz="1800" dirty="0"/>
              <a:t>are for all people diagnosed with TB (notified cases), including those who did not start treatment (assesses programmatic performance)</a:t>
            </a:r>
          </a:p>
          <a:p>
            <a:pPr marL="0" indent="0">
              <a:buNone/>
            </a:pPr>
            <a:endParaRPr lang="en-GB" sz="1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A9763F-E9B2-3053-09B5-364D915B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DAFD0-7B4B-C89A-743D-85D6405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83478"/>
            <a:ext cx="11872507" cy="774700"/>
          </a:xfrm>
        </p:spPr>
        <p:txBody>
          <a:bodyPr anchor="ctr"/>
          <a:lstStyle/>
          <a:p>
            <a:r>
              <a:rPr lang="fr-CH" dirty="0"/>
              <a:t>2. Treatment </a:t>
            </a:r>
            <a:r>
              <a:rPr lang="fr-CH" dirty="0" err="1"/>
              <a:t>outcomes</a:t>
            </a:r>
            <a:r>
              <a:rPr lang="fr-CH" dirty="0"/>
              <a:t> vs case </a:t>
            </a:r>
            <a:r>
              <a:rPr lang="fr-CH" dirty="0" err="1"/>
              <a:t>outcomes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83EFB-30AF-2E59-2E92-8BDB957F7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270827"/>
            <a:ext cx="7348961" cy="42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4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29981A-2730-D8EB-8E50-39A79D4AB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303882"/>
              </p:ext>
            </p:extLst>
          </p:nvPr>
        </p:nvGraphicFramePr>
        <p:xfrm>
          <a:off x="543812" y="1488141"/>
          <a:ext cx="11104376" cy="458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A9763F-E9B2-3053-09B5-364D915B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DAFD0-7B4B-C89A-743D-85D6405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83478"/>
            <a:ext cx="11872507" cy="774700"/>
          </a:xfrm>
        </p:spPr>
        <p:txBody>
          <a:bodyPr anchor="ctr"/>
          <a:lstStyle/>
          <a:p>
            <a:r>
              <a:rPr lang="fr-CH" dirty="0"/>
              <a:t>3. Change of </a:t>
            </a:r>
            <a:r>
              <a:rPr lang="fr-CH" dirty="0" err="1"/>
              <a:t>treatment</a:t>
            </a:r>
            <a:r>
              <a:rPr lang="fr-CH" dirty="0"/>
              <a:t> </a:t>
            </a:r>
            <a:r>
              <a:rPr lang="fr-CH" dirty="0" err="1"/>
              <a:t>regimen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611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A9763F-E9B2-3053-09B5-364D915B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DAFD0-7B4B-C89A-743D-85D6405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2" y="83478"/>
            <a:ext cx="11872507" cy="774700"/>
          </a:xfrm>
        </p:spPr>
        <p:txBody>
          <a:bodyPr anchor="ctr"/>
          <a:lstStyle/>
          <a:p>
            <a:r>
              <a:rPr lang="fr-CH" dirty="0"/>
              <a:t>4. Facility </a:t>
            </a:r>
            <a:r>
              <a:rPr lang="fr-CH" dirty="0" err="1"/>
              <a:t>transfer</a:t>
            </a:r>
            <a:r>
              <a:rPr lang="fr-CH" dirty="0"/>
              <a:t> and </a:t>
            </a:r>
            <a:r>
              <a:rPr lang="fr-CH" dirty="0" err="1"/>
              <a:t>reporting</a:t>
            </a:r>
            <a:r>
              <a:rPr lang="fr-CH" dirty="0"/>
              <a:t> of </a:t>
            </a:r>
            <a:r>
              <a:rPr lang="fr-CH" dirty="0" err="1"/>
              <a:t>outcomes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13E8CA-B10F-0F48-1421-CA513447ABA4}"/>
              </a:ext>
            </a:extLst>
          </p:cNvPr>
          <p:cNvSpPr/>
          <p:nvPr/>
        </p:nvSpPr>
        <p:spPr>
          <a:xfrm>
            <a:off x="1355834" y="1030014"/>
            <a:ext cx="3878317" cy="505547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500" b="1" dirty="0"/>
          </a:p>
          <a:p>
            <a:pPr algn="ctr"/>
            <a:r>
              <a:rPr lang="fr-CH" sz="2500" b="1" dirty="0"/>
              <a:t>Old:</a:t>
            </a:r>
          </a:p>
          <a:p>
            <a:pPr algn="ctr"/>
            <a:endParaRPr lang="fr-CH" sz="2500" b="1" dirty="0"/>
          </a:p>
          <a:p>
            <a:pPr algn="ctr"/>
            <a:r>
              <a:rPr lang="en-GB" sz="2500" b="1" dirty="0"/>
              <a:t>Treatment outcomes should be reported back to the referring facility.</a:t>
            </a:r>
          </a:p>
          <a:p>
            <a:pPr algn="ctr"/>
            <a:endParaRPr lang="en-GB" sz="2500" b="1" dirty="0"/>
          </a:p>
          <a:p>
            <a:pPr algn="ctr"/>
            <a:r>
              <a:rPr lang="en-GB" sz="2500" b="1" dirty="0"/>
              <a:t>Outcomes are recorded and reported by the referring facility.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13C561-963B-2795-7662-88CD9F7C38D6}"/>
              </a:ext>
            </a:extLst>
          </p:cNvPr>
          <p:cNvSpPr/>
          <p:nvPr/>
        </p:nvSpPr>
        <p:spPr>
          <a:xfrm>
            <a:off x="6773917" y="1030014"/>
            <a:ext cx="3878317" cy="50554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/>
              <a:t>New:</a:t>
            </a:r>
          </a:p>
          <a:p>
            <a:pPr algn="ctr"/>
            <a:endParaRPr lang="fr-CH" sz="2500" b="1" dirty="0"/>
          </a:p>
          <a:p>
            <a:pPr algn="ctr"/>
            <a:endParaRPr lang="fr-CH" sz="2500" b="1" dirty="0"/>
          </a:p>
          <a:p>
            <a:pPr algn="ctr"/>
            <a:r>
              <a:rPr lang="en-GB" sz="2500" b="1" dirty="0"/>
              <a:t>Treatment outcomes should be recorded and reported by the facility where the patient completed TB treatment.</a:t>
            </a:r>
          </a:p>
        </p:txBody>
      </p:sp>
    </p:spTree>
    <p:extLst>
      <p:ext uri="{BB962C8B-B14F-4D97-AF65-F5344CB8AC3E}">
        <p14:creationId xmlns:p14="http://schemas.microsoft.com/office/powerpoint/2010/main" val="308310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47" y="1254099"/>
            <a:ext cx="7031455" cy="481142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GB" sz="2800" b="1" dirty="0"/>
              <a:t>WEB ANNEXES</a:t>
            </a:r>
          </a:p>
          <a:p>
            <a:pPr marL="514350" indent="-514350">
              <a:spcAft>
                <a:spcPts val="300"/>
              </a:spcAft>
              <a:buFont typeface="+mj-lt"/>
              <a:buAutoNum type="alphaUcPeriod"/>
            </a:pPr>
            <a:r>
              <a:rPr lang="en-GB" sz="2800" dirty="0"/>
              <a:t>TB surveillance: commonly observed problems and suggested solutions </a:t>
            </a:r>
            <a:r>
              <a:rPr lang="en-GB" sz="2800" dirty="0">
                <a:solidFill>
                  <a:srgbClr val="FF0000"/>
                </a:solidFill>
              </a:rPr>
              <a:t>NEW</a:t>
            </a:r>
            <a:endParaRPr lang="en-US" sz="2800" dirty="0"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lphaUcPeriod"/>
            </a:pPr>
            <a:r>
              <a:rPr lang="en-GB" sz="2800" dirty="0"/>
              <a:t>WHO TB surveillance checklist (2</a:t>
            </a:r>
            <a:r>
              <a:rPr lang="en-GB" sz="2800" baseline="30000" dirty="0"/>
              <a:t>nd</a:t>
            </a:r>
            <a:r>
              <a:rPr lang="en-GB" sz="2800" dirty="0"/>
              <a:t> edition) </a:t>
            </a:r>
            <a:r>
              <a:rPr lang="en-GB" sz="2800" dirty="0">
                <a:solidFill>
                  <a:srgbClr val="FF0000"/>
                </a:solidFill>
              </a:rPr>
              <a:t>NEW</a:t>
            </a:r>
            <a:endParaRPr lang="en-GB" sz="2800" dirty="0"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lphaUcPeriod"/>
            </a:pPr>
            <a:r>
              <a:rPr lang="en-GB" sz="2800" dirty="0"/>
              <a:t>WHO guidance on record linkage </a:t>
            </a:r>
            <a:r>
              <a:rPr lang="en-GB" sz="2800" dirty="0">
                <a:solidFill>
                  <a:srgbClr val="FF0000"/>
                </a:solidFill>
              </a:rPr>
              <a:t>NEW</a:t>
            </a:r>
            <a:endParaRPr lang="en-GB" sz="2800" dirty="0"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lphaUcPeriod"/>
            </a:pPr>
            <a:r>
              <a:rPr lang="en-GB" sz="2800" dirty="0"/>
              <a:t>Reporting templates (quarterly and annual data) + indicator formula calculations</a:t>
            </a:r>
            <a:endParaRPr lang="en-GB" sz="2800" dirty="0">
              <a:ea typeface="Calibri"/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lphaUcPeriod"/>
            </a:pPr>
            <a:r>
              <a:rPr lang="en-GB" sz="2800" dirty="0"/>
              <a:t>Examples of reporting scenarios of diagnosis, start of treatment and treatment outcomes</a:t>
            </a:r>
            <a:endParaRPr lang="en-GB" sz="2800" dirty="0">
              <a:cs typeface="Calibri" panose="020F0502020204030204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lphaUcPeriod"/>
            </a:pPr>
            <a:r>
              <a:rPr lang="en-GB" sz="2800" dirty="0"/>
              <a:t>Evaluation synthesis of case-based DHIS2 implementation in five countries </a:t>
            </a:r>
            <a:r>
              <a:rPr lang="en-GB" sz="2800" dirty="0">
                <a:solidFill>
                  <a:srgbClr val="FF0000"/>
                </a:solidFill>
              </a:rPr>
              <a:t>NEW</a:t>
            </a:r>
            <a:endParaRPr lang="en-GB" sz="2800" dirty="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Calibri Light" panose="020F0302020204030204"/>
              </a:rPr>
              <a:t>Guidance of TB surveillance: content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5B4C0-6175-ACE7-CE62-BE11D881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8" y="1254099"/>
            <a:ext cx="3409714" cy="48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9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 err="1"/>
              <a:t>Reporting</a:t>
            </a:r>
            <a:r>
              <a:rPr lang="fr-CH" sz="3600" dirty="0"/>
              <a:t> </a:t>
            </a:r>
            <a:r>
              <a:rPr lang="fr-CH" sz="3600" dirty="0" err="1"/>
              <a:t>template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 Regional Workshop on Strengthening TB Monitoring and Evaluation Systems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9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– 19 April 2024 | Dar es Salaam, Tanzania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99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44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H" sz="2500" dirty="0"/>
              <a:t>Block </a:t>
            </a:r>
            <a:r>
              <a:rPr lang="fr-CH" sz="2500" dirty="0" err="1"/>
              <a:t>approach</a:t>
            </a:r>
            <a:r>
              <a:rPr lang="fr-CH" sz="2500" dirty="0"/>
              <a:t> to </a:t>
            </a:r>
            <a:r>
              <a:rPr lang="fr-CH" sz="2500" dirty="0" err="1"/>
              <a:t>build</a:t>
            </a:r>
            <a:r>
              <a:rPr lang="fr-CH" sz="2500" dirty="0"/>
              <a:t> </a:t>
            </a:r>
            <a:r>
              <a:rPr lang="fr-CH" sz="2500" dirty="0" err="1"/>
              <a:t>reporting</a:t>
            </a:r>
            <a:r>
              <a:rPr lang="fr-CH" sz="2500" dirty="0"/>
              <a:t> </a:t>
            </a:r>
            <a:r>
              <a:rPr lang="fr-CH" sz="2500" dirty="0" err="1"/>
              <a:t>templates</a:t>
            </a:r>
            <a:r>
              <a:rPr lang="fr-CH" sz="25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fr-CH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2500" dirty="0" err="1"/>
              <a:t>Aggregate</a:t>
            </a:r>
            <a:r>
              <a:rPr lang="fr-CH" sz="2500" dirty="0"/>
              <a:t> data </a:t>
            </a:r>
            <a:r>
              <a:rPr lang="fr-CH" sz="2500" dirty="0" err="1"/>
              <a:t>from</a:t>
            </a:r>
            <a:r>
              <a:rPr lang="fr-CH" sz="2500" dirty="0"/>
              <a:t> </a:t>
            </a:r>
            <a:r>
              <a:rPr lang="fr-CH" sz="2500" dirty="0" err="1"/>
              <a:t>linelists</a:t>
            </a:r>
            <a:r>
              <a:rPr lang="fr-CH" sz="2500" dirty="0"/>
              <a:t> to help </a:t>
            </a:r>
            <a:r>
              <a:rPr lang="fr-CH" sz="2500" dirty="0" err="1"/>
              <a:t>calculate</a:t>
            </a:r>
            <a:r>
              <a:rPr lang="fr-CH" sz="2500" dirty="0"/>
              <a:t> </a:t>
            </a:r>
            <a:r>
              <a:rPr lang="fr-CH" sz="2500" dirty="0" err="1"/>
              <a:t>indicators</a:t>
            </a:r>
            <a:r>
              <a:rPr lang="fr-CH" sz="25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fr-CH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2500" dirty="0"/>
              <a:t>Can </a:t>
            </a:r>
            <a:r>
              <a:rPr lang="fr-CH" sz="2500" dirty="0" err="1"/>
              <a:t>be</a:t>
            </a:r>
            <a:r>
              <a:rPr lang="fr-CH" sz="2500" dirty="0"/>
              <a:t> </a:t>
            </a:r>
            <a:r>
              <a:rPr lang="fr-CH" sz="2500" dirty="0" err="1"/>
              <a:t>facilitated</a:t>
            </a:r>
            <a:r>
              <a:rPr lang="fr-CH" sz="2500" dirty="0"/>
              <a:t> by digital </a:t>
            </a:r>
            <a:r>
              <a:rPr lang="fr-CH" sz="2500" dirty="0" err="1"/>
              <a:t>systems</a:t>
            </a:r>
            <a:r>
              <a:rPr lang="fr-CH" sz="2500" dirty="0"/>
              <a:t> to </a:t>
            </a:r>
            <a:r>
              <a:rPr lang="fr-CH" sz="2500" dirty="0" err="1"/>
              <a:t>remove</a:t>
            </a:r>
            <a:r>
              <a:rPr lang="fr-CH" sz="2500" dirty="0"/>
              <a:t> </a:t>
            </a:r>
            <a:r>
              <a:rPr lang="fr-CH" sz="2500" dirty="0" err="1"/>
              <a:t>manual</a:t>
            </a:r>
            <a:r>
              <a:rPr lang="fr-CH" sz="2500" dirty="0"/>
              <a:t> </a:t>
            </a:r>
            <a:r>
              <a:rPr lang="fr-CH" sz="2500" dirty="0" err="1"/>
              <a:t>aggregation</a:t>
            </a:r>
            <a:endParaRPr lang="fr-CH" sz="2500" dirty="0"/>
          </a:p>
          <a:p>
            <a:pPr>
              <a:buFont typeface="Wingdings" panose="05000000000000000000" pitchFamily="2" charset="2"/>
              <a:buChar char="Ø"/>
            </a:pPr>
            <a:endParaRPr lang="fr-CH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2500" dirty="0"/>
              <a:t>Yellow </a:t>
            </a:r>
            <a:r>
              <a:rPr lang="fr-CH" sz="2500" dirty="0" err="1"/>
              <a:t>shaded</a:t>
            </a:r>
            <a:r>
              <a:rPr lang="fr-CH" sz="2500" dirty="0"/>
              <a:t> areas are for </a:t>
            </a:r>
            <a:r>
              <a:rPr lang="fr-CH" sz="2500" dirty="0" err="1"/>
              <a:t>annual</a:t>
            </a:r>
            <a:r>
              <a:rPr lang="fr-CH" sz="2500" dirty="0"/>
              <a:t> </a:t>
            </a:r>
            <a:r>
              <a:rPr lang="fr-CH" sz="2500" dirty="0" err="1"/>
              <a:t>reporting</a:t>
            </a:r>
            <a:r>
              <a:rPr lang="fr-CH" sz="2500" dirty="0"/>
              <a:t> </a:t>
            </a:r>
            <a:r>
              <a:rPr lang="fr-CH" sz="2500" dirty="0" err="1"/>
              <a:t>only</a:t>
            </a:r>
            <a:r>
              <a:rPr lang="fr-CH" sz="2500" dirty="0"/>
              <a:t>.</a:t>
            </a:r>
          </a:p>
          <a:p>
            <a:pPr marL="0" indent="0">
              <a:buNone/>
            </a:pPr>
            <a:endParaRPr lang="fr-CH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0820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H" sz="2500" b="1" dirty="0"/>
              <a:t>Block 1. Notifications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97CFDB-7B70-2BA9-8E62-F65BE59C7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77268"/>
              </p:ext>
            </p:extLst>
          </p:nvPr>
        </p:nvGraphicFramePr>
        <p:xfrm>
          <a:off x="977900" y="1447185"/>
          <a:ext cx="10477500" cy="5230695"/>
        </p:xfrm>
        <a:graphic>
          <a:graphicData uri="http://schemas.openxmlformats.org/drawingml/2006/table">
            <a:tbl>
              <a:tblPr firstRow="1" firstCol="1" bandRow="1"/>
              <a:tblGrid>
                <a:gridCol w="4083328">
                  <a:extLst>
                    <a:ext uri="{9D8B030D-6E8A-4147-A177-3AD203B41FA5}">
                      <a16:colId xmlns:a16="http://schemas.microsoft.com/office/drawing/2014/main" val="639011760"/>
                    </a:ext>
                  </a:extLst>
                </a:gridCol>
                <a:gridCol w="807141">
                  <a:extLst>
                    <a:ext uri="{9D8B030D-6E8A-4147-A177-3AD203B41FA5}">
                      <a16:colId xmlns:a16="http://schemas.microsoft.com/office/drawing/2014/main" val="3247107033"/>
                    </a:ext>
                  </a:extLst>
                </a:gridCol>
                <a:gridCol w="1475454">
                  <a:extLst>
                    <a:ext uri="{9D8B030D-6E8A-4147-A177-3AD203B41FA5}">
                      <a16:colId xmlns:a16="http://schemas.microsoft.com/office/drawing/2014/main" val="398183468"/>
                    </a:ext>
                  </a:extLst>
                </a:gridCol>
                <a:gridCol w="1406040">
                  <a:extLst>
                    <a:ext uri="{9D8B030D-6E8A-4147-A177-3AD203B41FA5}">
                      <a16:colId xmlns:a16="http://schemas.microsoft.com/office/drawing/2014/main" val="4172095471"/>
                    </a:ext>
                  </a:extLst>
                </a:gridCol>
                <a:gridCol w="508437">
                  <a:extLst>
                    <a:ext uri="{9D8B030D-6E8A-4147-A177-3AD203B41FA5}">
                      <a16:colId xmlns:a16="http://schemas.microsoft.com/office/drawing/2014/main" val="219855206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4273603500"/>
                    </a:ext>
                  </a:extLst>
                </a:gridCol>
              </a:tblGrid>
              <a:tr h="439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episodes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Re-registered cases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02198"/>
                  </a:ext>
                </a:extLst>
              </a:tr>
              <a:tr h="1091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cases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Recurrent cases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Unknown previous treatment history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41496"/>
                  </a:ext>
                </a:extLst>
              </a:tr>
              <a:tr h="489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Pulmonary, bacteriologically confirmed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94114"/>
                  </a:ext>
                </a:extLst>
              </a:tr>
              <a:tr h="489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Pulmonary, clinically diagnosed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16679"/>
                  </a:ext>
                </a:extLst>
              </a:tr>
              <a:tr h="119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78892"/>
                  </a:ext>
                </a:extLst>
              </a:tr>
              <a:tr h="721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Extrapulmonary, bacteriologically confirmed or clinically diagnosed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206695"/>
                  </a:ext>
                </a:extLst>
              </a:tr>
              <a:tr h="576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new episodes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REG.11 = REG.1+REG.2+REG.3+REG.4+REG.5+REG.6+REG.7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32654"/>
                  </a:ext>
                </a:extLst>
              </a:tr>
              <a:tr h="489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notified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REG.12 = REG.1+REG.2+REG.3+REG.4+REG.5+REG.6+REG.7+REG.8+REG.9+REG.10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126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0309422-CED4-3DF2-212B-B88E1AA09416}"/>
              </a:ext>
            </a:extLst>
          </p:cNvPr>
          <p:cNvSpPr/>
          <p:nvPr/>
        </p:nvSpPr>
        <p:spPr>
          <a:xfrm>
            <a:off x="8014447" y="299152"/>
            <a:ext cx="3951129" cy="849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 err="1"/>
              <a:t>Updated</a:t>
            </a:r>
            <a:r>
              <a:rPr lang="fr-CH" sz="2500" b="1" dirty="0"/>
              <a:t> </a:t>
            </a:r>
            <a:r>
              <a:rPr lang="fr-CH" sz="2500" b="1" dirty="0" err="1"/>
              <a:t>language</a:t>
            </a:r>
            <a:endParaRPr lang="fr-CH" sz="2500" b="1" dirty="0"/>
          </a:p>
        </p:txBody>
      </p:sp>
    </p:spTree>
    <p:extLst>
      <p:ext uri="{BB962C8B-B14F-4D97-AF65-F5344CB8AC3E}">
        <p14:creationId xmlns:p14="http://schemas.microsoft.com/office/powerpoint/2010/main" val="1078221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H" sz="2500" b="1" dirty="0"/>
              <a:t>Block 1. New </a:t>
            </a:r>
            <a:r>
              <a:rPr lang="fr-CH" sz="2500" b="1" dirty="0" err="1"/>
              <a:t>episodes</a:t>
            </a:r>
            <a:r>
              <a:rPr lang="fr-CH" sz="2500" b="1" dirty="0"/>
              <a:t> by </a:t>
            </a:r>
            <a:r>
              <a:rPr lang="fr-CH" sz="2500" b="1" dirty="0" err="1"/>
              <a:t>age</a:t>
            </a:r>
            <a:r>
              <a:rPr lang="fr-CH" sz="2500" b="1" dirty="0"/>
              <a:t> group and </a:t>
            </a:r>
            <a:r>
              <a:rPr lang="fr-CH" sz="2500" b="1" dirty="0" err="1"/>
              <a:t>sex</a:t>
            </a:r>
            <a:endParaRPr lang="fr-CH" sz="25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B50692-6B3A-9213-DA89-0892CB1C4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79880"/>
              </p:ext>
            </p:extLst>
          </p:nvPr>
        </p:nvGraphicFramePr>
        <p:xfrm>
          <a:off x="639849" y="1470657"/>
          <a:ext cx="10363200" cy="5011736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4332817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8155358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2733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2825213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51452289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61081196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0215365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50058923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540143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67150945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44013664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280318532"/>
                    </a:ext>
                  </a:extLst>
                </a:gridCol>
              </a:tblGrid>
              <a:tr h="2725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1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2000" spc="-1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-</a:t>
                      </a: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000" spc="-1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-</a:t>
                      </a: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spc="-1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-</a:t>
                      </a: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GB" sz="2000" spc="-1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-</a:t>
                      </a: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GB" sz="2000" spc="-1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-</a:t>
                      </a: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25–34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35–44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45–54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55–64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≥65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 unknown/not recorded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268244"/>
                  </a:ext>
                </a:extLst>
              </a:tr>
              <a:tr h="6240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REG.19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120293"/>
                  </a:ext>
                </a:extLst>
              </a:tr>
              <a:tr h="1035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REG.29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REG.31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REG.32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REG.33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REG.34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488910"/>
                  </a:ext>
                </a:extLst>
              </a:tr>
              <a:tr h="626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REG.35 = Sum of REG.13 to REG.34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76415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C6D9BB61-F60E-1193-41E5-75DECF64D838}"/>
              </a:ext>
            </a:extLst>
          </p:cNvPr>
          <p:cNvSpPr/>
          <p:nvPr/>
        </p:nvSpPr>
        <p:spPr>
          <a:xfrm>
            <a:off x="2355395" y="1870183"/>
            <a:ext cx="3516854" cy="19245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E2AEF-10C1-8ECF-C9C3-27F046668F58}"/>
              </a:ext>
            </a:extLst>
          </p:cNvPr>
          <p:cNvSpPr/>
          <p:nvPr/>
        </p:nvSpPr>
        <p:spPr>
          <a:xfrm>
            <a:off x="8267859" y="291049"/>
            <a:ext cx="3697717" cy="1002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dirty="0"/>
              <a:t>New </a:t>
            </a:r>
            <a:r>
              <a:rPr lang="fr-CH" sz="2500" dirty="0" err="1"/>
              <a:t>age</a:t>
            </a:r>
            <a:r>
              <a:rPr lang="fr-CH" sz="2500" dirty="0"/>
              <a:t> </a:t>
            </a:r>
            <a:r>
              <a:rPr lang="fr-CH" sz="2500" dirty="0" err="1"/>
              <a:t>disaggregation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46552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3" y="931653"/>
            <a:ext cx="7820539" cy="54657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H" sz="2500" b="1" dirty="0"/>
              <a:t>Block 4. </a:t>
            </a:r>
            <a:r>
              <a:rPr lang="fr-CH" sz="2500" b="1" dirty="0" err="1"/>
              <a:t>Rifamipicin</a:t>
            </a:r>
            <a:r>
              <a:rPr lang="fr-CH" sz="2500" b="1" dirty="0"/>
              <a:t> </a:t>
            </a:r>
            <a:r>
              <a:rPr lang="fr-CH" sz="2500" b="1" dirty="0" err="1"/>
              <a:t>susceptibility</a:t>
            </a:r>
            <a:r>
              <a:rPr lang="fr-CH" sz="2500" b="1" dirty="0"/>
              <a:t> </a:t>
            </a:r>
            <a:r>
              <a:rPr lang="fr-CH" sz="2500" b="1" dirty="0" err="1"/>
              <a:t>testing</a:t>
            </a:r>
            <a:r>
              <a:rPr lang="fr-CH" sz="2500" b="1" dirty="0"/>
              <a:t> </a:t>
            </a:r>
            <a:r>
              <a:rPr lang="fr-CH" sz="2500" b="1" dirty="0" err="1"/>
              <a:t>among</a:t>
            </a:r>
            <a:r>
              <a:rPr lang="fr-CH" sz="2500" b="1" dirty="0"/>
              <a:t> people </a:t>
            </a:r>
            <a:r>
              <a:rPr lang="fr-CH" sz="2500" b="1" dirty="0" err="1"/>
              <a:t>with</a:t>
            </a:r>
            <a:r>
              <a:rPr lang="fr-CH" sz="2500" b="1" dirty="0"/>
              <a:t> </a:t>
            </a:r>
            <a:r>
              <a:rPr lang="fr-CH" sz="2500" b="1" dirty="0" err="1"/>
              <a:t>pulmonary</a:t>
            </a:r>
            <a:r>
              <a:rPr lang="fr-CH" sz="2500" b="1" dirty="0"/>
              <a:t> </a:t>
            </a:r>
            <a:r>
              <a:rPr lang="fr-CH" sz="2500" b="1" dirty="0" err="1"/>
              <a:t>bacteriologically</a:t>
            </a:r>
            <a:r>
              <a:rPr lang="fr-CH" sz="2500" b="1" dirty="0"/>
              <a:t> </a:t>
            </a:r>
            <a:r>
              <a:rPr lang="fr-CH" sz="2500" b="1" dirty="0" err="1"/>
              <a:t>confirmed</a:t>
            </a:r>
            <a:r>
              <a:rPr lang="fr-CH" sz="2500" b="1" dirty="0"/>
              <a:t> TB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2231F5-072E-5981-8D9C-2C9EBAD53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91582"/>
              </p:ext>
            </p:extLst>
          </p:nvPr>
        </p:nvGraphicFramePr>
        <p:xfrm>
          <a:off x="977900" y="2628900"/>
          <a:ext cx="10477500" cy="3455771"/>
        </p:xfrm>
        <a:graphic>
          <a:graphicData uri="http://schemas.openxmlformats.org/drawingml/2006/table">
            <a:tbl>
              <a:tblPr firstRow="1" firstCol="1" bandRow="1"/>
              <a:tblGrid>
                <a:gridCol w="3384365">
                  <a:extLst>
                    <a:ext uri="{9D8B030D-6E8A-4147-A177-3AD203B41FA5}">
                      <a16:colId xmlns:a16="http://schemas.microsoft.com/office/drawing/2014/main" val="1544212565"/>
                    </a:ext>
                  </a:extLst>
                </a:gridCol>
                <a:gridCol w="1578242">
                  <a:extLst>
                    <a:ext uri="{9D8B030D-6E8A-4147-A177-3AD203B41FA5}">
                      <a16:colId xmlns:a16="http://schemas.microsoft.com/office/drawing/2014/main" val="1707319152"/>
                    </a:ext>
                  </a:extLst>
                </a:gridCol>
                <a:gridCol w="2290741">
                  <a:extLst>
                    <a:ext uri="{9D8B030D-6E8A-4147-A177-3AD203B41FA5}">
                      <a16:colId xmlns:a16="http://schemas.microsoft.com/office/drawing/2014/main" val="75182429"/>
                    </a:ext>
                  </a:extLst>
                </a:gridCol>
                <a:gridCol w="1970315">
                  <a:extLst>
                    <a:ext uri="{9D8B030D-6E8A-4147-A177-3AD203B41FA5}">
                      <a16:colId xmlns:a16="http://schemas.microsoft.com/office/drawing/2014/main" val="3336127641"/>
                    </a:ext>
                  </a:extLst>
                </a:gridCol>
                <a:gridCol w="1253837">
                  <a:extLst>
                    <a:ext uri="{9D8B030D-6E8A-4147-A177-3AD203B41FA5}">
                      <a16:colId xmlns:a16="http://schemas.microsoft.com/office/drawing/2014/main" val="261534126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Among those who have never been treated for TB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Among those previously treated for TB</a:t>
                      </a:r>
                      <a:br>
                        <a:rPr lang="en-GB" sz="200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(recurrent + </a:t>
                      </a:r>
                      <a:br>
                        <a:rPr lang="en-GB" sz="200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re-registered)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Among those with u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nknown previous treatment history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084987"/>
                  </a:ext>
                </a:extLst>
              </a:tr>
              <a:tr h="984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documented test result for rifampicin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DST.4 = DST.1+DST.2+DST.3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06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Resistant to rifampicin (RR-TB)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DST.8 = DST.5+DST.6+DST.7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3412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0E893C3-6CB9-CD82-7EBE-DFA59526F0F4}"/>
              </a:ext>
            </a:extLst>
          </p:cNvPr>
          <p:cNvSpPr/>
          <p:nvPr/>
        </p:nvSpPr>
        <p:spPr>
          <a:xfrm>
            <a:off x="8234356" y="91586"/>
            <a:ext cx="3880356" cy="132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/>
              <a:t>NEW</a:t>
            </a:r>
          </a:p>
          <a:p>
            <a:pPr algn="ctr"/>
            <a:r>
              <a:rPr lang="fr-CH" sz="2500" dirty="0"/>
              <a:t>Blocks 4-7 are </a:t>
            </a:r>
            <a:r>
              <a:rPr lang="fr-CH" sz="2500" dirty="0" err="1"/>
              <a:t>also</a:t>
            </a:r>
            <a:r>
              <a:rPr lang="fr-CH" sz="2500" dirty="0"/>
              <a:t> new and follow </a:t>
            </a:r>
            <a:r>
              <a:rPr lang="fr-CH" sz="2500" dirty="0" err="1"/>
              <a:t>similar</a:t>
            </a:r>
            <a:r>
              <a:rPr lang="fr-CH" sz="2500" dirty="0"/>
              <a:t> structure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963747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23" y="889000"/>
            <a:ext cx="8722145" cy="54657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H" sz="2500" b="1" dirty="0"/>
              <a:t>Block 8. </a:t>
            </a:r>
            <a:r>
              <a:rPr lang="fr-CH" sz="2500" b="1" dirty="0" err="1"/>
              <a:t>Enrollment</a:t>
            </a:r>
            <a:r>
              <a:rPr lang="fr-CH" sz="2500" b="1" dirty="0"/>
              <a:t> on </a:t>
            </a:r>
            <a:r>
              <a:rPr lang="fr-CH" sz="2500" b="1" dirty="0" err="1"/>
              <a:t>treatment</a:t>
            </a:r>
            <a:r>
              <a:rPr lang="fr-CH" sz="2500" b="1" dirty="0"/>
              <a:t> </a:t>
            </a:r>
            <a:r>
              <a:rPr lang="fr-CH" sz="2500" b="1" dirty="0" err="1"/>
              <a:t>among</a:t>
            </a:r>
            <a:r>
              <a:rPr lang="fr-CH" sz="2500" b="1" dirty="0"/>
              <a:t> all people </a:t>
            </a:r>
            <a:r>
              <a:rPr lang="fr-CH" sz="2500" b="1" dirty="0" err="1"/>
              <a:t>diagnosed</a:t>
            </a:r>
            <a:r>
              <a:rPr lang="fr-CH" sz="2500" b="1" dirty="0"/>
              <a:t> </a:t>
            </a:r>
            <a:r>
              <a:rPr lang="fr-CH" sz="2500" b="1" dirty="0" err="1"/>
              <a:t>with</a:t>
            </a:r>
            <a:r>
              <a:rPr lang="fr-CH" sz="2500" b="1" dirty="0"/>
              <a:t> a new </a:t>
            </a:r>
            <a:r>
              <a:rPr lang="fr-CH" sz="2500" b="1" dirty="0" err="1"/>
              <a:t>episode</a:t>
            </a:r>
            <a:r>
              <a:rPr lang="fr-CH" sz="2500" b="1" dirty="0"/>
              <a:t> of TB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93C3-6CB9-CD82-7EBE-DFA59526F0F4}"/>
              </a:ext>
            </a:extLst>
          </p:cNvPr>
          <p:cNvSpPr/>
          <p:nvPr/>
        </p:nvSpPr>
        <p:spPr>
          <a:xfrm>
            <a:off x="9934823" y="326713"/>
            <a:ext cx="2030754" cy="93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/>
              <a:t>NEW</a:t>
            </a:r>
            <a:endParaRPr lang="en-GB" sz="25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4F501A-B973-7762-80B3-1369B7F8B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53452"/>
              </p:ext>
            </p:extLst>
          </p:nvPr>
        </p:nvGraphicFramePr>
        <p:xfrm>
          <a:off x="977900" y="2870665"/>
          <a:ext cx="10477501" cy="3538072"/>
        </p:xfrm>
        <a:graphic>
          <a:graphicData uri="http://schemas.openxmlformats.org/drawingml/2006/table">
            <a:tbl>
              <a:tblPr firstRow="1" firstCol="1" bandRow="1"/>
              <a:tblGrid>
                <a:gridCol w="1422401">
                  <a:extLst>
                    <a:ext uri="{9D8B030D-6E8A-4147-A177-3AD203B41FA5}">
                      <a16:colId xmlns:a16="http://schemas.microsoft.com/office/drawing/2014/main" val="4015760817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84707536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75010805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19993659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717471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889567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31441375"/>
                    </a:ext>
                  </a:extLst>
                </a:gridCol>
              </a:tblGrid>
              <a:tr h="2239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Registered in this facility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GB" sz="20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start treatment after registration in another facility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GB" sz="20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after registration to start treatment in another facility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 registered in this facility after accounting for transfers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Died before treatment started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Lost to follow-up before treatment started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Started on treatment in this facility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425516"/>
                  </a:ext>
                </a:extLst>
              </a:tr>
              <a:tr h="1278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ENR.1a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ENR.1b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ENR.1c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ENR.1 = (ENR.1a + ENR.1b – ENR.1c)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ENR.4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(ENR.1 –  ENR.2 – ENR.3)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044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790BF2-8F46-2C4A-5F12-68890798CD89}"/>
              </a:ext>
            </a:extLst>
          </p:cNvPr>
          <p:cNvSpPr txBox="1"/>
          <p:nvPr/>
        </p:nvSpPr>
        <p:spPr>
          <a:xfrm>
            <a:off x="977900" y="2148422"/>
            <a:ext cx="462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Optional for calculating, not necessarily to be included in the reporting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7815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23" y="889000"/>
            <a:ext cx="9371851" cy="54657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H" sz="2500" b="1" dirty="0"/>
              <a:t>Block 8. </a:t>
            </a:r>
            <a:r>
              <a:rPr lang="fr-CH" sz="2500" b="1" dirty="0" err="1"/>
              <a:t>Enrollment</a:t>
            </a:r>
            <a:r>
              <a:rPr lang="fr-CH" sz="2500" b="1" dirty="0"/>
              <a:t> on </a:t>
            </a:r>
            <a:r>
              <a:rPr lang="fr-CH" sz="2500" b="1" dirty="0" err="1"/>
              <a:t>treatment</a:t>
            </a:r>
            <a:r>
              <a:rPr lang="fr-CH" sz="2500" b="1" dirty="0"/>
              <a:t> </a:t>
            </a:r>
            <a:r>
              <a:rPr lang="fr-CH" sz="2500" b="1" dirty="0" err="1"/>
              <a:t>among</a:t>
            </a:r>
            <a:r>
              <a:rPr lang="fr-CH" sz="2500" b="1" dirty="0"/>
              <a:t> all people </a:t>
            </a:r>
            <a:r>
              <a:rPr lang="fr-CH" sz="2500" b="1" dirty="0" err="1"/>
              <a:t>diagnosed</a:t>
            </a:r>
            <a:r>
              <a:rPr lang="fr-CH" sz="2500" b="1" dirty="0"/>
              <a:t> </a:t>
            </a:r>
            <a:r>
              <a:rPr lang="fr-CH" sz="2500" b="1" dirty="0" err="1"/>
              <a:t>with</a:t>
            </a:r>
            <a:r>
              <a:rPr lang="fr-CH" sz="2500" b="1" dirty="0"/>
              <a:t> a new </a:t>
            </a:r>
            <a:r>
              <a:rPr lang="fr-CH" sz="2500" b="1" dirty="0" err="1"/>
              <a:t>episode</a:t>
            </a:r>
            <a:r>
              <a:rPr lang="fr-CH" sz="2500" b="1" dirty="0"/>
              <a:t> of TB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93C3-6CB9-CD82-7EBE-DFA59526F0F4}"/>
              </a:ext>
            </a:extLst>
          </p:cNvPr>
          <p:cNvSpPr/>
          <p:nvPr/>
        </p:nvSpPr>
        <p:spPr>
          <a:xfrm>
            <a:off x="9923552" y="326713"/>
            <a:ext cx="2030754" cy="93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/>
              <a:t>NEW</a:t>
            </a:r>
            <a:endParaRPr lang="en-GB" sz="25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3D4453-D425-125A-CDB8-18844E5D5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73230"/>
              </p:ext>
            </p:extLst>
          </p:nvPr>
        </p:nvGraphicFramePr>
        <p:xfrm>
          <a:off x="237694" y="2526633"/>
          <a:ext cx="11716612" cy="4217066"/>
        </p:xfrm>
        <a:graphic>
          <a:graphicData uri="http://schemas.openxmlformats.org/drawingml/2006/table">
            <a:tbl>
              <a:tblPr firstRow="1" firstCol="1" bandRow="1"/>
              <a:tblGrid>
                <a:gridCol w="7371021">
                  <a:extLst>
                    <a:ext uri="{9D8B030D-6E8A-4147-A177-3AD203B41FA5}">
                      <a16:colId xmlns:a16="http://schemas.microsoft.com/office/drawing/2014/main" val="1637519006"/>
                    </a:ext>
                  </a:extLst>
                </a:gridCol>
                <a:gridCol w="4345591">
                  <a:extLst>
                    <a:ext uri="{9D8B030D-6E8A-4147-A177-3AD203B41FA5}">
                      <a16:colId xmlns:a16="http://schemas.microsoft.com/office/drawing/2014/main" val="3610512629"/>
                    </a:ext>
                  </a:extLst>
                </a:gridCol>
              </a:tblGrid>
              <a:tr h="42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Regimen type appropriate for the person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Started on treatment in this facility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07640"/>
                  </a:ext>
                </a:extLst>
              </a:tr>
              <a:tr h="901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Regimens designed to treat rifampicin-susceptible TB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irrespective of HIV status)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528123"/>
                  </a:ext>
                </a:extLst>
              </a:tr>
              <a:tr h="956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Regimens designed to treat rifampicin-susceptible TB (people living with HIV)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ENR.5.H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588241"/>
                  </a:ext>
                </a:extLst>
              </a:tr>
              <a:tr h="858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Short (≤12 months) regimens designed to treat rifampicin-resistant TB (RR-TB/MDR-TB/pre-XDR-TB/XDR-TB)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60936"/>
                  </a:ext>
                </a:extLst>
              </a:tr>
              <a:tr h="1076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Long (&gt;12 months and ≤24 months) regimens designed to treat rifampicin-resistant TB (RR-TB/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MDR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-TB/pre-XDR-TB/XDR-TB)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ENR.7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05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677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9EA948-E822-6DFB-4C36-E8F3BF41DA7D}"/>
              </a:ext>
            </a:extLst>
          </p:cNvPr>
          <p:cNvGraphicFramePr>
            <a:graphicFrameLocks noGrp="1"/>
          </p:cNvGraphicFramePr>
          <p:nvPr/>
        </p:nvGraphicFramePr>
        <p:xfrm>
          <a:off x="857250" y="1663700"/>
          <a:ext cx="10566401" cy="4824260"/>
        </p:xfrm>
        <a:graphic>
          <a:graphicData uri="http://schemas.openxmlformats.org/drawingml/2006/table">
            <a:tbl>
              <a:tblPr/>
              <a:tblGrid>
                <a:gridCol w="3875097">
                  <a:extLst>
                    <a:ext uri="{9D8B030D-6E8A-4147-A177-3AD203B41FA5}">
                      <a16:colId xmlns:a16="http://schemas.microsoft.com/office/drawing/2014/main" val="544431762"/>
                    </a:ext>
                  </a:extLst>
                </a:gridCol>
                <a:gridCol w="1419368">
                  <a:extLst>
                    <a:ext uri="{9D8B030D-6E8A-4147-A177-3AD203B41FA5}">
                      <a16:colId xmlns:a16="http://schemas.microsoft.com/office/drawing/2014/main" val="1803099946"/>
                    </a:ext>
                  </a:extLst>
                </a:gridCol>
                <a:gridCol w="1723518">
                  <a:extLst>
                    <a:ext uri="{9D8B030D-6E8A-4147-A177-3AD203B41FA5}">
                      <a16:colId xmlns:a16="http://schemas.microsoft.com/office/drawing/2014/main" val="1453661489"/>
                    </a:ext>
                  </a:extLst>
                </a:gridCol>
                <a:gridCol w="2129050">
                  <a:extLst>
                    <a:ext uri="{9D8B030D-6E8A-4147-A177-3AD203B41FA5}">
                      <a16:colId xmlns:a16="http://schemas.microsoft.com/office/drawing/2014/main" val="3073048196"/>
                    </a:ext>
                  </a:extLst>
                </a:gridCol>
                <a:gridCol w="1419368">
                  <a:extLst>
                    <a:ext uri="{9D8B030D-6E8A-4147-A177-3AD203B41FA5}">
                      <a16:colId xmlns:a16="http://schemas.microsoft.com/office/drawing/2014/main" val="3941437095"/>
                    </a:ext>
                  </a:extLst>
                </a:gridCol>
              </a:tblGrid>
              <a:tr h="1156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Regimen type appropriate for the person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Started treatment in this facility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GB" sz="1800" b="1" u="sng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 continue treatment after starting treatment at another facility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GB" sz="1800" b="1" u="sng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</a:t>
                      </a: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 continue treatment in another facility after starting treatment in this facility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Cohort size after accounting for transfers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972589"/>
                  </a:ext>
                </a:extLst>
              </a:tr>
              <a:tr h="96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Regimens designed to treat rifampicin-susceptible TB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irrespective of HIV status)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(OUT.1a+OUT.1b-OUT.1c)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05994"/>
                  </a:ext>
                </a:extLst>
              </a:tr>
              <a:tr h="96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Regimens designed to treat rifampicin-susceptible TB (people living with HIV)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OUT.1a.H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OUT.1b.H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OUT.1c.H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OUT.1.H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(OUT.1a.H+OUT.1b.H-OUT.1c.H)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86511"/>
                  </a:ext>
                </a:extLst>
              </a:tr>
              <a:tr h="96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Short (≤12 months) regimens designed to treat rifampicin-resistant TB (RR-TB/MDR-TB/pre-XDR-TB/XDR-TB)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OUT.8a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OUT.8b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OUT.8c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(OUT.8a+OUT.8b-OUT.8c)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58631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23" y="889000"/>
            <a:ext cx="11773083" cy="54657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H" sz="2500" b="1" dirty="0"/>
              <a:t>Block 9. </a:t>
            </a:r>
            <a:r>
              <a:rPr lang="fr-CH" sz="2500" b="1" dirty="0" err="1"/>
              <a:t>Treatment</a:t>
            </a:r>
            <a:r>
              <a:rPr lang="fr-CH" sz="2500" b="1" dirty="0"/>
              <a:t> </a:t>
            </a:r>
            <a:r>
              <a:rPr lang="fr-CH" sz="2500" b="1" dirty="0" err="1"/>
              <a:t>outcomes</a:t>
            </a:r>
            <a:r>
              <a:rPr lang="fr-CH" sz="2500" b="1" dirty="0"/>
              <a:t>: short (</a:t>
            </a:r>
            <a:r>
              <a:rPr lang="en-US" sz="2500" b="1" dirty="0"/>
              <a:t>≤ 12 months) treatment regimen</a:t>
            </a:r>
            <a:endParaRPr lang="fr-CH" sz="25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93C3-6CB9-CD82-7EBE-DFA59526F0F4}"/>
              </a:ext>
            </a:extLst>
          </p:cNvPr>
          <p:cNvSpPr/>
          <p:nvPr/>
        </p:nvSpPr>
        <p:spPr>
          <a:xfrm>
            <a:off x="9923552" y="326713"/>
            <a:ext cx="2030754" cy="93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 err="1"/>
              <a:t>Updated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680215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9EA948-E822-6DFB-4C36-E8F3BF41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63366"/>
              </p:ext>
            </p:extLst>
          </p:nvPr>
        </p:nvGraphicFramePr>
        <p:xfrm>
          <a:off x="857250" y="1663700"/>
          <a:ext cx="10566401" cy="4824260"/>
        </p:xfrm>
        <a:graphic>
          <a:graphicData uri="http://schemas.openxmlformats.org/drawingml/2006/table">
            <a:tbl>
              <a:tblPr/>
              <a:tblGrid>
                <a:gridCol w="3875097">
                  <a:extLst>
                    <a:ext uri="{9D8B030D-6E8A-4147-A177-3AD203B41FA5}">
                      <a16:colId xmlns:a16="http://schemas.microsoft.com/office/drawing/2014/main" val="544431762"/>
                    </a:ext>
                  </a:extLst>
                </a:gridCol>
                <a:gridCol w="1419368">
                  <a:extLst>
                    <a:ext uri="{9D8B030D-6E8A-4147-A177-3AD203B41FA5}">
                      <a16:colId xmlns:a16="http://schemas.microsoft.com/office/drawing/2014/main" val="1803099946"/>
                    </a:ext>
                  </a:extLst>
                </a:gridCol>
                <a:gridCol w="1723518">
                  <a:extLst>
                    <a:ext uri="{9D8B030D-6E8A-4147-A177-3AD203B41FA5}">
                      <a16:colId xmlns:a16="http://schemas.microsoft.com/office/drawing/2014/main" val="1453661489"/>
                    </a:ext>
                  </a:extLst>
                </a:gridCol>
                <a:gridCol w="2129050">
                  <a:extLst>
                    <a:ext uri="{9D8B030D-6E8A-4147-A177-3AD203B41FA5}">
                      <a16:colId xmlns:a16="http://schemas.microsoft.com/office/drawing/2014/main" val="3073048196"/>
                    </a:ext>
                  </a:extLst>
                </a:gridCol>
                <a:gridCol w="1419368">
                  <a:extLst>
                    <a:ext uri="{9D8B030D-6E8A-4147-A177-3AD203B41FA5}">
                      <a16:colId xmlns:a16="http://schemas.microsoft.com/office/drawing/2014/main" val="3941437095"/>
                    </a:ext>
                  </a:extLst>
                </a:gridCol>
              </a:tblGrid>
              <a:tr h="1156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Regimen type appropriate for the person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Started treatment in this facility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GB" sz="1800" b="1" u="sng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 continue treatment after starting treatment at another facility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GB" sz="1800" b="1" u="sng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</a:t>
                      </a: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 continue treatment in another facility after starting treatment in this facility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Cohort size after accounting for transfers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972589"/>
                  </a:ext>
                </a:extLst>
              </a:tr>
              <a:tr h="96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Regimens designed to treat rifampicin-susceptible TB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irrespective of HIV status)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(OUT.1a+OUT.1b-OUT.1c)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05994"/>
                  </a:ext>
                </a:extLst>
              </a:tr>
              <a:tr h="96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Regimens designed to treat rifampicin-susceptible TB (people living with HIV)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OUT.1a.H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OUT.1b.H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OUT.1c.H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OUT.1.H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(OUT.1a.H+OUT.1b.H-OUT.1c.H)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86511"/>
                  </a:ext>
                </a:extLst>
              </a:tr>
              <a:tr h="96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Short (≤12 months) regimens designed to treat rifampicin-resistant TB (RR-TB/MDR-TB/pre-XDR-TB/XDR-TB)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OUT.8a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OUT.8b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OUT.8c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OUT.8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(OUT.8a+OUT.8b-OUT.8c)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58631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23" y="889000"/>
            <a:ext cx="8317317" cy="54657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500" b="1" dirty="0"/>
              <a:t>Block 10: Treatment outcomes: longer (&gt; 12 and ≤ 24 months) treatment regimen</a:t>
            </a:r>
            <a:endParaRPr lang="en-GB" sz="25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93C3-6CB9-CD82-7EBE-DFA59526F0F4}"/>
              </a:ext>
            </a:extLst>
          </p:cNvPr>
          <p:cNvSpPr/>
          <p:nvPr/>
        </p:nvSpPr>
        <p:spPr>
          <a:xfrm>
            <a:off x="9923552" y="326713"/>
            <a:ext cx="2030754" cy="93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 err="1"/>
              <a:t>Updated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8604505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23" y="889000"/>
            <a:ext cx="8317317" cy="54657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500" b="1" dirty="0"/>
              <a:t>Block 12: Household contacts: screening and TB preventive treatment</a:t>
            </a:r>
            <a:endParaRPr lang="en-GB" sz="25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DE367C-5D7F-1617-0F69-4662EAF17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72177"/>
              </p:ext>
            </p:extLst>
          </p:nvPr>
        </p:nvGraphicFramePr>
        <p:xfrm>
          <a:off x="977899" y="1981200"/>
          <a:ext cx="10477499" cy="1803400"/>
        </p:xfrm>
        <a:graphic>
          <a:graphicData uri="http://schemas.openxmlformats.org/drawingml/2006/table">
            <a:tbl>
              <a:tblPr firstRow="1" firstCol="1" bandRow="1"/>
              <a:tblGrid>
                <a:gridCol w="9131427">
                  <a:extLst>
                    <a:ext uri="{9D8B030D-6E8A-4147-A177-3AD203B41FA5}">
                      <a16:colId xmlns:a16="http://schemas.microsoft.com/office/drawing/2014/main" val="3428881080"/>
                    </a:ext>
                  </a:extLst>
                </a:gridCol>
                <a:gridCol w="1346072">
                  <a:extLst>
                    <a:ext uri="{9D8B030D-6E8A-4147-A177-3AD203B41FA5}">
                      <a16:colId xmlns:a16="http://schemas.microsoft.com/office/drawing/2014/main" val="4026808315"/>
                    </a:ext>
                  </a:extLst>
                </a:gridCol>
              </a:tblGrid>
              <a:tr h="8080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Household contacts of people with a new episode of bacteriologically confirmed pulmonary TB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18679"/>
                  </a:ext>
                </a:extLst>
              </a:tr>
              <a:tr h="995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Household contacts of people with a new episode of bacteriologically confirmed pulmonary TB who were evaluated for TB (disease or infection)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SCR.2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3903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A638CD-921B-E29C-A14E-03C4A59D6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08813"/>
              </p:ext>
            </p:extLst>
          </p:nvPr>
        </p:nvGraphicFramePr>
        <p:xfrm>
          <a:off x="977900" y="4114800"/>
          <a:ext cx="10477499" cy="2109779"/>
        </p:xfrm>
        <a:graphic>
          <a:graphicData uri="http://schemas.openxmlformats.org/drawingml/2006/table">
            <a:tbl>
              <a:tblPr firstRow="1" firstCol="1" bandRow="1"/>
              <a:tblGrid>
                <a:gridCol w="7861300">
                  <a:extLst>
                    <a:ext uri="{9D8B030D-6E8A-4147-A177-3AD203B41FA5}">
                      <a16:colId xmlns:a16="http://schemas.microsoft.com/office/drawing/2014/main" val="289798758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286242606"/>
                    </a:ext>
                  </a:extLst>
                </a:gridCol>
                <a:gridCol w="1384299">
                  <a:extLst>
                    <a:ext uri="{9D8B030D-6E8A-4147-A177-3AD203B41FA5}">
                      <a16:colId xmlns:a16="http://schemas.microsoft.com/office/drawing/2014/main" val="3324092344"/>
                    </a:ext>
                  </a:extLst>
                </a:gridCol>
              </a:tblGrid>
              <a:tr h="674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Aged &lt;5 years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ages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951413"/>
                  </a:ext>
                </a:extLst>
              </a:tr>
              <a:tr h="760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Household contacts of people with a new episode of bacteriologically confirmed pulmonary TB eligible for TB preventive treatment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TPT.1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TPT.2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20652"/>
                  </a:ext>
                </a:extLst>
              </a:tr>
              <a:tr h="674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GB" sz="2000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Household contacts of people with a new episode of bacteriologically confirmed pulmonary TB started on TB preventive treatment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TPT.3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TPT.4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4919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86F45D8-B7B9-100B-35C6-55F11378D382}"/>
              </a:ext>
            </a:extLst>
          </p:cNvPr>
          <p:cNvSpPr/>
          <p:nvPr/>
        </p:nvSpPr>
        <p:spPr>
          <a:xfrm>
            <a:off x="8498541" y="326713"/>
            <a:ext cx="3455766" cy="93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/>
              <a:t>New </a:t>
            </a:r>
          </a:p>
          <a:p>
            <a:pPr algn="ctr"/>
            <a:r>
              <a:rPr lang="fr-CH" sz="2500" dirty="0"/>
              <a:t>(</a:t>
            </a:r>
            <a:r>
              <a:rPr lang="fr-CH" sz="2500" dirty="0" err="1"/>
              <a:t>only</a:t>
            </a:r>
            <a:r>
              <a:rPr lang="fr-CH" sz="2500" dirty="0"/>
              <a:t> digital case-</a:t>
            </a:r>
            <a:r>
              <a:rPr lang="fr-CH" sz="2500" dirty="0" err="1"/>
              <a:t>based</a:t>
            </a:r>
            <a:r>
              <a:rPr lang="fr-CH" sz="2500" dirty="0"/>
              <a:t>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96445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39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23" y="889000"/>
            <a:ext cx="8317317" cy="54657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500" b="1" dirty="0"/>
              <a:t>Block 13: Completion of TB preventive treatment</a:t>
            </a:r>
            <a:endParaRPr lang="en-GB" sz="25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Reporting template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93C3-6CB9-CD82-7EBE-DFA59526F0F4}"/>
              </a:ext>
            </a:extLst>
          </p:cNvPr>
          <p:cNvSpPr/>
          <p:nvPr/>
        </p:nvSpPr>
        <p:spPr>
          <a:xfrm>
            <a:off x="8498541" y="326713"/>
            <a:ext cx="3455766" cy="93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500" b="1" dirty="0"/>
              <a:t>New </a:t>
            </a:r>
          </a:p>
          <a:p>
            <a:pPr algn="ctr"/>
            <a:r>
              <a:rPr lang="fr-CH" sz="2500" dirty="0"/>
              <a:t>(</a:t>
            </a:r>
            <a:r>
              <a:rPr lang="fr-CH" sz="2500" dirty="0" err="1"/>
              <a:t>only</a:t>
            </a:r>
            <a:r>
              <a:rPr lang="fr-CH" sz="2500" dirty="0"/>
              <a:t> digital case-</a:t>
            </a:r>
            <a:r>
              <a:rPr lang="fr-CH" sz="2500" dirty="0" err="1"/>
              <a:t>based</a:t>
            </a:r>
            <a:r>
              <a:rPr lang="fr-CH" sz="2500" dirty="0"/>
              <a:t>)</a:t>
            </a:r>
            <a:endParaRPr lang="en-GB" sz="25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799894-BB19-ABE5-9B5B-27B7D4041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55210"/>
              </p:ext>
            </p:extLst>
          </p:nvPr>
        </p:nvGraphicFramePr>
        <p:xfrm>
          <a:off x="977900" y="2425700"/>
          <a:ext cx="10477499" cy="2057399"/>
        </p:xfrm>
        <a:graphic>
          <a:graphicData uri="http://schemas.openxmlformats.org/drawingml/2006/table">
            <a:tbl>
              <a:tblPr firstRow="1" firstCol="1" bandRow="1"/>
              <a:tblGrid>
                <a:gridCol w="8788400">
                  <a:extLst>
                    <a:ext uri="{9D8B030D-6E8A-4147-A177-3AD203B41FA5}">
                      <a16:colId xmlns:a16="http://schemas.microsoft.com/office/drawing/2014/main" val="2375666122"/>
                    </a:ext>
                  </a:extLst>
                </a:gridCol>
                <a:gridCol w="1689099">
                  <a:extLst>
                    <a:ext uri="{9D8B030D-6E8A-4147-A177-3AD203B41FA5}">
                      <a16:colId xmlns:a16="http://schemas.microsoft.com/office/drawing/2014/main" val="1943056399"/>
                    </a:ext>
                  </a:extLst>
                </a:gridCol>
              </a:tblGrid>
              <a:tr h="2057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</a:pPr>
                      <a:r>
                        <a:rPr lang="en-GB" sz="2000" spc="-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Household contacts of people with a new episode of bacteriologically confirmed pulmonary TB who started TB preventive treatment in the previous calendar year and who completed treatment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TPT.5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7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203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6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Guidance on TB surveillance: </a:t>
            </a:r>
            <a:r>
              <a:rPr lang="fr-CH" sz="3600" dirty="0" err="1"/>
              <a:t>what’s</a:t>
            </a:r>
            <a:r>
              <a:rPr lang="fr-CH" sz="3600" dirty="0"/>
              <a:t> new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Africa Regional Workshop on Strengthening TB Monitoring and Evaluation Systems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16 – 19 April 2024 | Dar es Salaam, Tanzania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5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59A38F-3BC6-4627-932A-7525BB94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30238" indent="-630238">
              <a:lnSpc>
                <a:spcPct val="150000"/>
              </a:lnSpc>
              <a:buAutoNum type="arabicPeriod"/>
            </a:pPr>
            <a:r>
              <a:rPr lang="fr-CH" sz="2500" dirty="0"/>
              <a:t>Updates on </a:t>
            </a:r>
            <a:r>
              <a:rPr lang="fr-CH" sz="2500" dirty="0" err="1"/>
              <a:t>terms</a:t>
            </a:r>
            <a:r>
              <a:rPr lang="fr-CH" sz="2500" dirty="0"/>
              <a:t> and </a:t>
            </a:r>
            <a:r>
              <a:rPr lang="fr-CH" sz="2500" dirty="0" err="1"/>
              <a:t>definitions</a:t>
            </a:r>
            <a:endParaRPr lang="fr-CH" sz="2500" dirty="0"/>
          </a:p>
          <a:p>
            <a:pPr marL="630238" indent="-630238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fr-CH" sz="2500" dirty="0" err="1"/>
              <a:t>Reporting</a:t>
            </a:r>
            <a:r>
              <a:rPr lang="fr-CH" sz="2500" dirty="0"/>
              <a:t> </a:t>
            </a:r>
            <a:r>
              <a:rPr lang="fr-CH" sz="2500" dirty="0" err="1"/>
              <a:t>frequency</a:t>
            </a:r>
            <a:endParaRPr lang="fr-CH" sz="2500" dirty="0"/>
          </a:p>
          <a:p>
            <a:pPr marL="630238" indent="-630238">
              <a:lnSpc>
                <a:spcPct val="150000"/>
              </a:lnSpc>
              <a:buAutoNum type="arabicPeriod"/>
            </a:pPr>
            <a:r>
              <a:rPr lang="fr-CH" sz="2500" dirty="0"/>
              <a:t>Updates to </a:t>
            </a:r>
            <a:r>
              <a:rPr lang="fr-CH" sz="2500" dirty="0" err="1"/>
              <a:t>core</a:t>
            </a:r>
            <a:r>
              <a:rPr lang="fr-CH" sz="2500" dirty="0"/>
              <a:t> </a:t>
            </a:r>
            <a:r>
              <a:rPr lang="fr-CH" sz="2500" dirty="0" err="1"/>
              <a:t>indicators</a:t>
            </a:r>
            <a:r>
              <a:rPr lang="fr-CH" sz="2500" dirty="0"/>
              <a:t> for surveillance (</a:t>
            </a:r>
            <a:r>
              <a:rPr lang="fr-CH" sz="2500" dirty="0" err="1"/>
              <a:t>irrespective</a:t>
            </a:r>
            <a:r>
              <a:rPr lang="fr-CH" sz="2500" dirty="0"/>
              <a:t> of type of system)</a:t>
            </a:r>
          </a:p>
          <a:p>
            <a:pPr marL="630238" indent="-630238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fr-CH" sz="2500" dirty="0" err="1"/>
              <a:t>Additional</a:t>
            </a:r>
            <a:r>
              <a:rPr lang="fr-CH" sz="2500" dirty="0"/>
              <a:t> </a:t>
            </a:r>
            <a:r>
              <a:rPr lang="fr-CH" sz="2500" dirty="0" err="1"/>
              <a:t>indicators</a:t>
            </a:r>
            <a:r>
              <a:rPr lang="fr-CH" sz="2500" dirty="0"/>
              <a:t> for surveillance (digital case-</a:t>
            </a:r>
            <a:r>
              <a:rPr lang="fr-CH" sz="2500" dirty="0" err="1"/>
              <a:t>based</a:t>
            </a:r>
            <a:r>
              <a:rPr lang="fr-CH" sz="2500" dirty="0"/>
              <a:t> </a:t>
            </a:r>
            <a:r>
              <a:rPr lang="fr-CH" sz="2500" dirty="0" err="1"/>
              <a:t>systems</a:t>
            </a:r>
            <a:r>
              <a:rPr lang="fr-CH" sz="2500" dirty="0"/>
              <a:t> </a:t>
            </a:r>
            <a:r>
              <a:rPr lang="fr-CH" sz="2500" dirty="0" err="1"/>
              <a:t>only</a:t>
            </a:r>
            <a:r>
              <a:rPr lang="fr-CH" sz="2500" dirty="0"/>
              <a:t>)</a:t>
            </a:r>
          </a:p>
          <a:p>
            <a:pPr marL="630238" indent="-630238">
              <a:lnSpc>
                <a:spcPct val="150000"/>
              </a:lnSpc>
              <a:buAutoNum type="arabicPeriod"/>
            </a:pPr>
            <a:r>
              <a:rPr lang="fr-CH" sz="2500" dirty="0"/>
              <a:t>New </a:t>
            </a:r>
            <a:r>
              <a:rPr lang="fr-CH" sz="2500" dirty="0" err="1"/>
              <a:t>methdologies</a:t>
            </a:r>
            <a:endParaRPr lang="fr-CH" sz="2500" dirty="0"/>
          </a:p>
          <a:p>
            <a:pPr marL="630238" indent="-630238">
              <a:lnSpc>
                <a:spcPct val="150000"/>
              </a:lnSpc>
              <a:buAutoNum type="arabicPeriod"/>
            </a:pPr>
            <a:r>
              <a:rPr lang="fr-CH" sz="2500" dirty="0"/>
              <a:t>Updates to </a:t>
            </a:r>
            <a:r>
              <a:rPr lang="fr-CH" sz="2500" dirty="0" err="1"/>
              <a:t>reporting</a:t>
            </a:r>
            <a:r>
              <a:rPr lang="fr-CH" sz="2500" dirty="0"/>
              <a:t> </a:t>
            </a:r>
            <a:r>
              <a:rPr lang="fr-CH" sz="2500" dirty="0" err="1"/>
              <a:t>template</a:t>
            </a:r>
            <a:endParaRPr lang="fr-CH" sz="25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Calibri Light" panose="020F0302020204030204"/>
              </a:rPr>
              <a:t>Structure of presentation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112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Updates on </a:t>
            </a:r>
            <a:r>
              <a:rPr lang="fr-CH" sz="3600" dirty="0" err="1"/>
              <a:t>terms</a:t>
            </a:r>
            <a:r>
              <a:rPr lang="fr-CH" sz="3600" dirty="0"/>
              <a:t> and </a:t>
            </a:r>
            <a:r>
              <a:rPr lang="fr-CH" sz="3600" dirty="0" err="1"/>
              <a:t>definitions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Africa Regional Workshop on Strengthening TB Monitoring and Evaluation Systems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16 – 19 April 2024 | Dar es Salaam, Tanzania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7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8D1-9E6B-4573-A1FA-7ED7A06F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4300"/>
            <a:ext cx="11976100" cy="774700"/>
          </a:xfrm>
        </p:spPr>
        <p:txBody>
          <a:bodyPr>
            <a:normAutofit/>
          </a:bodyPr>
          <a:lstStyle/>
          <a:p>
            <a:r>
              <a:rPr lang="en-US" sz="3000" dirty="0"/>
              <a:t>Updated terms</a:t>
            </a:r>
            <a:endParaRPr lang="en-GB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6F5053-EFBC-6E73-2AEF-3150E1BB9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4718"/>
              </p:ext>
            </p:extLst>
          </p:nvPr>
        </p:nvGraphicFramePr>
        <p:xfrm>
          <a:off x="209459" y="1470657"/>
          <a:ext cx="1177308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80">
                  <a:extLst>
                    <a:ext uri="{9D8B030D-6E8A-4147-A177-3AD203B41FA5}">
                      <a16:colId xmlns:a16="http://schemas.microsoft.com/office/drawing/2014/main" val="2800928112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2022309444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2774684848"/>
                    </a:ext>
                  </a:extLst>
                </a:gridCol>
                <a:gridCol w="2952334">
                  <a:extLst>
                    <a:ext uri="{9D8B030D-6E8A-4147-A177-3AD203B41FA5}">
                      <a16:colId xmlns:a16="http://schemas.microsoft.com/office/drawing/2014/main" val="97201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2000" dirty="0"/>
                        <a:t>Old </a:t>
                      </a:r>
                      <a:r>
                        <a:rPr lang="fr-CH" sz="2000" dirty="0" err="1"/>
                        <a:t>term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New </a:t>
                      </a:r>
                      <a:r>
                        <a:rPr lang="fr-CH" sz="2000" dirty="0" err="1"/>
                        <a:t>term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 err="1"/>
                        <a:t>Definition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/>
                        <a:t>Reason for update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6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000" dirty="0"/>
                        <a:t>Relapse case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b="1" dirty="0" err="1"/>
                        <a:t>Recurrent</a:t>
                      </a:r>
                      <a:r>
                        <a:rPr lang="fr-CH" sz="2000" b="1" dirty="0"/>
                        <a:t> case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person with TB disease who has previously been treated for TB, was declared </a:t>
                      </a:r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cured or treatment</a:t>
                      </a:r>
                    </a:p>
                    <a:p>
                      <a:r>
                        <a:rPr lang="en-US" sz="20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completed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the end of their most recent course of TB treatment and is now diagnosed with a new</a:t>
                      </a:r>
                    </a:p>
                    <a:p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episode of TB.</a:t>
                      </a:r>
                    </a:p>
                    <a:p>
                      <a:endParaRPr lang="en-GB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 as previously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 err="1"/>
                        <a:t>Better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alignment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with</a:t>
                      </a:r>
                      <a:r>
                        <a:rPr lang="fr-CH" sz="2000" dirty="0"/>
                        <a:t> case </a:t>
                      </a:r>
                      <a:r>
                        <a:rPr lang="fr-CH" sz="2000" dirty="0" err="1"/>
                        <a:t>definitions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commonly</a:t>
                      </a:r>
                      <a:r>
                        <a:rPr lang="fr-CH" sz="2000" dirty="0"/>
                        <a:t> </a:t>
                      </a:r>
                      <a:r>
                        <a:rPr lang="fr-CH" sz="2000" dirty="0" err="1"/>
                        <a:t>used</a:t>
                      </a:r>
                      <a:r>
                        <a:rPr lang="fr-CH" sz="2000" dirty="0"/>
                        <a:t> in </a:t>
                      </a:r>
                      <a:r>
                        <a:rPr lang="fr-CH" sz="2000" dirty="0" err="1"/>
                        <a:t>clinical</a:t>
                      </a:r>
                      <a:r>
                        <a:rPr lang="fr-CH" sz="2000" dirty="0"/>
                        <a:t> trials.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33572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382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demiological Review Debrief" id="{D3BEA144-B0C0-B74C-9C5A-5B1739499351}" vid="{DCFE812C-1B8A-494E-8259-16748B281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91C56CB86EB4BB280C2A8D796E212" ma:contentTypeVersion="16" ma:contentTypeDescription="Crée un document." ma:contentTypeScope="" ma:versionID="04a8a70071ab2ddb957e73a535fa403b">
  <xsd:schema xmlns:xsd="http://www.w3.org/2001/XMLSchema" xmlns:xs="http://www.w3.org/2001/XMLSchema" xmlns:p="http://schemas.microsoft.com/office/2006/metadata/properties" xmlns:ns2="14708f71-d88d-45e5-89b2-00254e416763" xmlns:ns3="88c321ec-7b79-4c54-b042-daa0ff9a9a86" targetNamespace="http://schemas.microsoft.com/office/2006/metadata/properties" ma:root="true" ma:fieldsID="609ec13b968896149238f5f3e7aefc44" ns2:_="" ns3:_="">
    <xsd:import namespace="14708f71-d88d-45e5-89b2-00254e416763"/>
    <xsd:import namespace="88c321ec-7b79-4c54-b042-daa0ff9a9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8f71-d88d-45e5-89b2-00254e416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321ec-7b79-4c54-b042-daa0ff9a9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fd4d649-5c84-4267-85ab-f8aef2a3fc87}" ma:internalName="TaxCatchAll" ma:showField="CatchAllData" ma:web="88c321ec-7b79-4c54-b042-daa0ff9a9a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53DCB-A646-4816-A9EC-2DF23979B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7D75E-C37E-4DFC-A192-23B9F0B1D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08f71-d88d-45e5-89b2-00254e416763"/>
    <ds:schemaRef ds:uri="88c321ec-7b79-4c54-b042-daa0ff9a9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Epidemiological Review Debrief</Template>
  <TotalTime>6189</TotalTime>
  <Words>3147</Words>
  <Application>Microsoft Office PowerPoint</Application>
  <PresentationFormat>Widescreen</PresentationFormat>
  <Paragraphs>528</Paragraphs>
  <Slides>51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Helvetica Light</vt:lpstr>
      <vt:lpstr>Symbol</vt:lpstr>
      <vt:lpstr>Wingdings</vt:lpstr>
      <vt:lpstr>1_Office Theme</vt:lpstr>
      <vt:lpstr>Office Theme</vt:lpstr>
      <vt:lpstr>Guidance on TB surveillance: overview of content</vt:lpstr>
      <vt:lpstr>PowerPoint Presentation</vt:lpstr>
      <vt:lpstr>PowerPoint Presentation</vt:lpstr>
      <vt:lpstr>PowerPoint Presentation</vt:lpstr>
      <vt:lpstr>Thank you</vt:lpstr>
      <vt:lpstr>Guidance on TB surveillance: what’s new</vt:lpstr>
      <vt:lpstr>PowerPoint Presentation</vt:lpstr>
      <vt:lpstr>Updates on terms and definitions</vt:lpstr>
      <vt:lpstr>Updated terms</vt:lpstr>
      <vt:lpstr>Updated terms</vt:lpstr>
      <vt:lpstr>Updated terms</vt:lpstr>
      <vt:lpstr>Updated terms</vt:lpstr>
      <vt:lpstr>Updated Defintions</vt:lpstr>
      <vt:lpstr>Updated Defintions</vt:lpstr>
      <vt:lpstr>Updated Defintions</vt:lpstr>
      <vt:lpstr>Discussion on updated terms and definitions</vt:lpstr>
      <vt:lpstr>Reporting frequency</vt:lpstr>
      <vt:lpstr>PowerPoint Presentation</vt:lpstr>
      <vt:lpstr>PowerPoint Presentation</vt:lpstr>
      <vt:lpstr>Discussion on reporting frequency</vt:lpstr>
      <vt:lpstr>Core indicators for routine surveillance, irrespective of type of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on updated core indicators</vt:lpstr>
      <vt:lpstr>Additional considerations for countries with a case-based digital surveillance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methodologies</vt:lpstr>
      <vt:lpstr>1. Notifications vs enrollment on treatment</vt:lpstr>
      <vt:lpstr>1. Notifications vs enrollment on treatment</vt:lpstr>
      <vt:lpstr>2. Treatment outcomes vs case outcomes</vt:lpstr>
      <vt:lpstr>3. Change of treatment regimen</vt:lpstr>
      <vt:lpstr>4. Facility transfer and reporting of outcomes</vt:lpstr>
      <vt:lpstr>Reporting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Reviews</dc:title>
  <dc:creator>Debora Pedrazzoli</dc:creator>
  <cp:lastModifiedBy>Marek LALLI</cp:lastModifiedBy>
  <cp:revision>12</cp:revision>
  <dcterms:created xsi:type="dcterms:W3CDTF">2023-05-23T07:37:03Z</dcterms:created>
  <dcterms:modified xsi:type="dcterms:W3CDTF">2024-04-17T11:05:22Z</dcterms:modified>
</cp:coreProperties>
</file>