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188.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8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189.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179.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90.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86.xml"/>
  <Override ContentType="application/vnd.openxmlformats-officedocument.presentationml.slideLayout+xml" PartName="/ppt/slideLayouts/slideLayout173.xml"/>
  <Override ContentType="application/vnd.openxmlformats-officedocument.presentationml.slideLayout+xml" PartName="/ppt/slideLayouts/slideLayout160.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4" r:id="rId6"/>
    <p:sldMasterId id="2147483686" r:id="rId7"/>
    <p:sldMasterId id="2147483698" r:id="rId8"/>
    <p:sldMasterId id="2147483733" r:id="rId9"/>
    <p:sldMasterId id="2147483760" r:id="rId10"/>
    <p:sldMasterId id="2147483775" r:id="rId11"/>
    <p:sldMasterId id="2147483815" r:id="rId12"/>
    <p:sldMasterId id="2147483835"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Lst>
  <p:sldSz cy="5143500" cx="9144000"/>
  <p:notesSz cx="6858000" cy="9144000"/>
  <p:embeddedFontLst>
    <p:embeddedFont>
      <p:font typeface="Libre Franklin"/>
      <p:regular r:id="rId37"/>
      <p:bold r:id="rId38"/>
      <p:italic r:id="rId39"/>
      <p:boldItalic r:id="rId40"/>
    </p:embeddedFont>
    <p:embeddedFont>
      <p:font typeface="Franklin Gothic"/>
      <p:bold r:id="rId41"/>
    </p:embeddedFont>
    <p:embeddedFont>
      <p:font typeface="Cabin"/>
      <p:regular r:id="rId42"/>
      <p:bold r:id="rId43"/>
      <p:italic r:id="rId44"/>
      <p:boldItalic r:id="rId45"/>
    </p:embeddedFont>
    <p:embeddedFont>
      <p:font typeface="Libre Franklin Black"/>
      <p:bold r:id="rId46"/>
      <p:boldItalic r:id="rId47"/>
    </p:embeddedFont>
    <p:embeddedFont>
      <p:font typeface="Libre Franklin Medium"/>
      <p:regular r:id="rId48"/>
      <p:bold r:id="rId49"/>
      <p:italic r:id="rId50"/>
      <p:boldItalic r:id="rId51"/>
    </p:embeddedFont>
    <p:embeddedFont>
      <p:font typeface="Gill Sans"/>
      <p:regular r:id="rId52"/>
      <p:bold r:id="rId53"/>
    </p:embeddedFont>
    <p:embeddedFont>
      <p:font typeface="Libre Franklin Thin"/>
      <p:regular r:id="rId54"/>
      <p:bold r:id="rId55"/>
      <p:italic r:id="rId56"/>
      <p:boldItalic r:id="rId57"/>
    </p:embeddedFont>
    <p:embeddedFont>
      <p:font typeface="Century Gothic"/>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56">
          <p15:clr>
            <a:srgbClr val="A4A3A4"/>
          </p15:clr>
        </p15:guide>
        <p15:guide id="2" pos="336">
          <p15:clr>
            <a:srgbClr val="A4A3A4"/>
          </p15:clr>
        </p15:guide>
        <p15:guide id="3" pos="96">
          <p15:clr>
            <a:srgbClr val="A4A3A4"/>
          </p15:clr>
        </p15:guide>
        <p15:guide id="4" pos="5664">
          <p15:clr>
            <a:srgbClr val="A4A3A4"/>
          </p15:clr>
        </p15:guide>
        <p15:guide id="5" orient="horz">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62" roundtripDataSignature="AMtx7miQORw7OtkbCSir+RZiyUVMLkCy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F8298F9-2AEC-4D12-AB0C-43ED94D57D1D}">
  <a:tblStyle styleId="{EF8298F9-2AEC-4D12-AB0C-43ED94D57D1D}"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7870C81-B5A3-43E7-BF02-4D8C5BE4A28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56" orient="horz"/>
        <p:guide pos="336"/>
        <p:guide pos="96"/>
        <p:guide pos="5664"/>
        <p:guide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LibreFranklin-boldItalic.fntdata"/><Relationship Id="rId42" Type="http://schemas.openxmlformats.org/officeDocument/2006/relationships/font" Target="fonts/Cabin-regular.fntdata"/><Relationship Id="rId41" Type="http://schemas.openxmlformats.org/officeDocument/2006/relationships/font" Target="fonts/FranklinGothic-bold.fntdata"/><Relationship Id="rId44" Type="http://schemas.openxmlformats.org/officeDocument/2006/relationships/font" Target="fonts/Cabin-italic.fntdata"/><Relationship Id="rId43" Type="http://schemas.openxmlformats.org/officeDocument/2006/relationships/font" Target="fonts/Cabin-bold.fntdata"/><Relationship Id="rId46" Type="http://schemas.openxmlformats.org/officeDocument/2006/relationships/font" Target="fonts/LibreFranklinBlack-bold.fntdata"/><Relationship Id="rId45" Type="http://schemas.openxmlformats.org/officeDocument/2006/relationships/font" Target="fonts/Cabin-boldItalic.fntdata"/><Relationship Id="rId1" Type="http://schemas.openxmlformats.org/officeDocument/2006/relationships/theme" Target="theme/theme8.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LibreFranklinMedium-regular.fntdata"/><Relationship Id="rId47" Type="http://schemas.openxmlformats.org/officeDocument/2006/relationships/font" Target="fonts/LibreFranklinBlack-boldItalic.fntdata"/><Relationship Id="rId49" Type="http://schemas.openxmlformats.org/officeDocument/2006/relationships/font" Target="fonts/LibreFranklinMedium-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7.xml"/><Relationship Id="rId30" Type="http://schemas.openxmlformats.org/officeDocument/2006/relationships/slide" Target="slides/slide16.xml"/><Relationship Id="rId33" Type="http://schemas.openxmlformats.org/officeDocument/2006/relationships/slide" Target="slides/slide19.xml"/><Relationship Id="rId32" Type="http://schemas.openxmlformats.org/officeDocument/2006/relationships/slide" Target="slides/slide18.xml"/><Relationship Id="rId35" Type="http://schemas.openxmlformats.org/officeDocument/2006/relationships/slide" Target="slides/slide21.xml"/><Relationship Id="rId34" Type="http://schemas.openxmlformats.org/officeDocument/2006/relationships/slide" Target="slides/slide20.xml"/><Relationship Id="rId37" Type="http://schemas.openxmlformats.org/officeDocument/2006/relationships/font" Target="fonts/LibreFranklin-regular.fntdata"/><Relationship Id="rId36" Type="http://schemas.openxmlformats.org/officeDocument/2006/relationships/slide" Target="slides/slide22.xml"/><Relationship Id="rId39" Type="http://schemas.openxmlformats.org/officeDocument/2006/relationships/font" Target="fonts/LibreFranklin-italic.fntdata"/><Relationship Id="rId38" Type="http://schemas.openxmlformats.org/officeDocument/2006/relationships/font" Target="fonts/LibreFranklin-bold.fntdata"/><Relationship Id="rId62" Type="http://customschemas.google.com/relationships/presentationmetadata" Target="metadata"/><Relationship Id="rId61" Type="http://schemas.openxmlformats.org/officeDocument/2006/relationships/font" Target="fonts/CenturyGothic-boldItalic.fntdata"/><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60" Type="http://schemas.openxmlformats.org/officeDocument/2006/relationships/font" Target="fonts/CenturyGothic-italic.fntdata"/><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font" Target="fonts/LibreFranklinMedium-boldItalic.fntdata"/><Relationship Id="rId50" Type="http://schemas.openxmlformats.org/officeDocument/2006/relationships/font" Target="fonts/LibreFranklinMedium-italic.fntdata"/><Relationship Id="rId53" Type="http://schemas.openxmlformats.org/officeDocument/2006/relationships/font" Target="fonts/GillSans-bold.fntdata"/><Relationship Id="rId52" Type="http://schemas.openxmlformats.org/officeDocument/2006/relationships/font" Target="fonts/GillSans-regular.fntdata"/><Relationship Id="rId11" Type="http://schemas.openxmlformats.org/officeDocument/2006/relationships/slideMaster" Target="slideMasters/slideMaster7.xml"/><Relationship Id="rId55" Type="http://schemas.openxmlformats.org/officeDocument/2006/relationships/font" Target="fonts/LibreFranklinThin-bold.fntdata"/><Relationship Id="rId10" Type="http://schemas.openxmlformats.org/officeDocument/2006/relationships/slideMaster" Target="slideMasters/slideMaster6.xml"/><Relationship Id="rId54" Type="http://schemas.openxmlformats.org/officeDocument/2006/relationships/font" Target="fonts/LibreFranklinThin-regular.fntdata"/><Relationship Id="rId13" Type="http://schemas.openxmlformats.org/officeDocument/2006/relationships/slideMaster" Target="slideMasters/slideMaster9.xml"/><Relationship Id="rId57" Type="http://schemas.openxmlformats.org/officeDocument/2006/relationships/font" Target="fonts/LibreFranklinThin-boldItalic.fntdata"/><Relationship Id="rId12" Type="http://schemas.openxmlformats.org/officeDocument/2006/relationships/slideMaster" Target="slideMasters/slideMaster8.xml"/><Relationship Id="rId56" Type="http://schemas.openxmlformats.org/officeDocument/2006/relationships/font" Target="fonts/LibreFranklinThin-italic.fntdata"/><Relationship Id="rId15" Type="http://schemas.openxmlformats.org/officeDocument/2006/relationships/slide" Target="slides/slide1.xml"/><Relationship Id="rId59" Type="http://schemas.openxmlformats.org/officeDocument/2006/relationships/font" Target="fonts/CenturyGothic-bold.fntdata"/><Relationship Id="rId14" Type="http://schemas.openxmlformats.org/officeDocument/2006/relationships/notesMaster" Target="notesMasters/notesMaster1.xml"/><Relationship Id="rId58" Type="http://schemas.openxmlformats.org/officeDocument/2006/relationships/font" Target="fonts/CenturyGothic-regular.fntdata"/><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8" name="Google Shape;137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
        <p:nvSpPr>
          <p:cNvPr id="1379" name="Google Shape;137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4" name="Google Shape;144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1" name="Google Shape;145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g2cc49127fcf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9" name="Google Shape;1459;g2cc49127fcf_0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0" name="Google Shape;1460;g2cc49127fcf_0_2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8" name="Google Shape;146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g13923847b28_0_32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7" name="Google Shape;1477;g13923847b28_0_32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8" name="Google Shape;1478;g13923847b28_0_32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g13923847b28_0_1394:notes"/>
          <p:cNvSpPr/>
          <p:nvPr>
            <p:ph idx="2" type="sldImg"/>
          </p:nvPr>
        </p:nvSpPr>
        <p:spPr>
          <a:xfrm>
            <a:off x="2698750" y="971550"/>
            <a:ext cx="4660900" cy="2622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5" name="Google Shape;1485;g13923847b28_0_1394:notes"/>
          <p:cNvSpPr txBox="1"/>
          <p:nvPr>
            <p:ph idx="1" type="body"/>
          </p:nvPr>
        </p:nvSpPr>
        <p:spPr>
          <a:xfrm>
            <a:off x="1006475" y="3740150"/>
            <a:ext cx="8045400" cy="306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80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5" name="Google Shape;149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496" name="Google Shape;149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2" name="Shape 1522"/>
        <p:cNvGrpSpPr/>
        <p:nvPr/>
      </p:nvGrpSpPr>
      <p:grpSpPr>
        <a:xfrm>
          <a:off x="0" y="0"/>
          <a:ext cx="0" cy="0"/>
          <a:chOff x="0" y="0"/>
          <a:chExt cx="0" cy="0"/>
        </a:xfrm>
      </p:grpSpPr>
      <p:sp>
        <p:nvSpPr>
          <p:cNvPr id="1523" name="Google Shape;1523;g13923847b28_0_9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4" name="Google Shape;1524;g13923847b28_0_9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5" name="Google Shape;1525;g13923847b28_0_9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g13923847b28_0_6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4" name="Google Shape;1554;g13923847b28_0_6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5" name="Google Shape;1555;g13923847b28_0_6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6" name="Shape 1646"/>
        <p:cNvGrpSpPr/>
        <p:nvPr/>
      </p:nvGrpSpPr>
      <p:grpSpPr>
        <a:xfrm>
          <a:off x="0" y="0"/>
          <a:ext cx="0" cy="0"/>
          <a:chOff x="0" y="0"/>
          <a:chExt cx="0" cy="0"/>
        </a:xfrm>
      </p:grpSpPr>
      <p:sp>
        <p:nvSpPr>
          <p:cNvPr id="1647" name="Google Shape;1647;g2cc49127fcf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8" name="Google Shape;1648;g2cc49127fc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g14f754a2961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5" name="Google Shape;1385;g14f754a2961_0_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0" name="Shape 1660"/>
        <p:cNvGrpSpPr/>
        <p:nvPr/>
      </p:nvGrpSpPr>
      <p:grpSpPr>
        <a:xfrm>
          <a:off x="0" y="0"/>
          <a:ext cx="0" cy="0"/>
          <a:chOff x="0" y="0"/>
          <a:chExt cx="0" cy="0"/>
        </a:xfrm>
      </p:grpSpPr>
      <p:sp>
        <p:nvSpPr>
          <p:cNvPr id="1661" name="Google Shape;166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2" name="Google Shape;166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0" name="Google Shape;167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 you again, and wish I was there in person.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Wishing you a very successful conference.  Thank you again!</a:t>
            </a:r>
            <a:endParaRPr/>
          </a:p>
        </p:txBody>
      </p:sp>
      <p:sp>
        <p:nvSpPr>
          <p:cNvPr id="1671" name="Google Shape;1671;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3" name="Shape 1673"/>
        <p:cNvGrpSpPr/>
        <p:nvPr/>
      </p:nvGrpSpPr>
      <p:grpSpPr>
        <a:xfrm>
          <a:off x="0" y="0"/>
          <a:ext cx="0" cy="0"/>
          <a:chOff x="0" y="0"/>
          <a:chExt cx="0" cy="0"/>
        </a:xfrm>
      </p:grpSpPr>
      <p:sp>
        <p:nvSpPr>
          <p:cNvPr id="1674" name="Google Shape;167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5" name="Google Shape;167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g14f754a2961_0_2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1" name="Google Shape;1391;g14f754a2961_0_2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14f754a2961_0_2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7" name="Google Shape;1397;g14f754a2961_0_2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14f754a2961_0_2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4" name="Google Shape;1404;g14f754a2961_0_2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14f754a2961_0_2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0" name="Google Shape;1410;g14f754a2961_0_2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p1: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1417" name="Google Shape;141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g14f754a2961_0_2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3" name="Google Shape;1423;g14f754a2961_0_2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2" name="Google Shape;143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5.png"/><Relationship Id="rId3" Type="http://schemas.openxmlformats.org/officeDocument/2006/relationships/image" Target="../media/image28.jp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 Id="rId3" Type="http://schemas.openxmlformats.org/officeDocument/2006/relationships/image" Target="../media/image31.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8.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9.png"/><Relationship Id="rId3" Type="http://schemas.openxmlformats.org/officeDocument/2006/relationships/image" Target="../media/image34.png"/><Relationship Id="rId4" Type="http://schemas.openxmlformats.org/officeDocument/2006/relationships/image" Target="../media/image39.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3.png"/><Relationship Id="rId3" Type="http://schemas.openxmlformats.org/officeDocument/2006/relationships/image" Target="../media/image31.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5.png"/><Relationship Id="rId3" Type="http://schemas.openxmlformats.org/officeDocument/2006/relationships/image" Target="../media/image32.png"/><Relationship Id="rId4" Type="http://schemas.openxmlformats.org/officeDocument/2006/relationships/image" Target="../media/image30.jpg"/><Relationship Id="rId10" Type="http://schemas.openxmlformats.org/officeDocument/2006/relationships/image" Target="../media/image51.jpg"/><Relationship Id="rId9" Type="http://schemas.openxmlformats.org/officeDocument/2006/relationships/image" Target="../media/image43.jp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41.png"/><Relationship Id="rId8" Type="http://schemas.openxmlformats.org/officeDocument/2006/relationships/image" Target="../media/image7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4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5.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7.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7.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5.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7.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46.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46.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6.png"/><Relationship Id="rId3" Type="http://schemas.openxmlformats.org/officeDocument/2006/relationships/image" Target="../media/image1.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48.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48.pn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7.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45.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6.png"/><Relationship Id="rId3" Type="http://schemas.openxmlformats.org/officeDocument/2006/relationships/image" Target="../media/image31.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8.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9.png"/><Relationship Id="rId3" Type="http://schemas.openxmlformats.org/officeDocument/2006/relationships/image" Target="../media/image49.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5.png"/><Relationship Id="rId3" Type="http://schemas.openxmlformats.org/officeDocument/2006/relationships/image" Target="../media/image32.png"/><Relationship Id="rId4" Type="http://schemas.openxmlformats.org/officeDocument/2006/relationships/image" Target="../media/image30.jpg"/><Relationship Id="rId10" Type="http://schemas.openxmlformats.org/officeDocument/2006/relationships/image" Target="../media/image51.jpg"/><Relationship Id="rId9" Type="http://schemas.openxmlformats.org/officeDocument/2006/relationships/image" Target="../media/image43.jpg"/><Relationship Id="rId5" Type="http://schemas.openxmlformats.org/officeDocument/2006/relationships/image" Target="../media/image50.png"/><Relationship Id="rId6" Type="http://schemas.openxmlformats.org/officeDocument/2006/relationships/image" Target="../media/image47.png"/><Relationship Id="rId7" Type="http://schemas.openxmlformats.org/officeDocument/2006/relationships/image" Target="../media/image41.png"/><Relationship Id="rId8" Type="http://schemas.openxmlformats.org/officeDocument/2006/relationships/image" Target="../media/image72.jp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21.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jpg"/><Relationship Id="rId3" Type="http://schemas.openxmlformats.org/officeDocument/2006/relationships/image" Target="../media/image1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3.jpg"/><Relationship Id="rId3" Type="http://schemas.openxmlformats.org/officeDocument/2006/relationships/image" Target="../media/image18.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4.jpg"/><Relationship Id="rId3" Type="http://schemas.openxmlformats.org/officeDocument/2006/relationships/image" Target="../media/image13.png"/><Relationship Id="rId4" Type="http://schemas.openxmlformats.org/officeDocument/2006/relationships/image" Target="../media/image27.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27.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Blue" showMasterSp="0">
  <p:cSld name="Title_Blue">
    <p:bg>
      <p:bgPr>
        <a:solidFill>
          <a:srgbClr val="BA0C2F"/>
        </a:solidFill>
      </p:bgPr>
    </p:bg>
    <p:spTree>
      <p:nvGrpSpPr>
        <p:cNvPr id="12" name="Shape 12"/>
        <p:cNvGrpSpPr/>
        <p:nvPr/>
      </p:nvGrpSpPr>
      <p:grpSpPr>
        <a:xfrm>
          <a:off x="0" y="0"/>
          <a:ext cx="0" cy="0"/>
          <a:chOff x="0" y="0"/>
          <a:chExt cx="0" cy="0"/>
        </a:xfrm>
      </p:grpSpPr>
      <p:pic>
        <p:nvPicPr>
          <p:cNvPr id="13" name="Google Shape;13;p49"/>
          <p:cNvPicPr preferRelativeResize="0"/>
          <p:nvPr/>
        </p:nvPicPr>
        <p:blipFill rotWithShape="1">
          <a:blip r:embed="rId2">
            <a:alphaModFix amt="25000"/>
          </a:blip>
          <a:srcRect b="0" l="0" r="0" t="0"/>
          <a:stretch/>
        </p:blipFill>
        <p:spPr>
          <a:xfrm>
            <a:off x="7540907" y="438150"/>
            <a:ext cx="1069848" cy="993088"/>
          </a:xfrm>
          <a:prstGeom prst="rect">
            <a:avLst/>
          </a:prstGeom>
          <a:noFill/>
          <a:ln>
            <a:noFill/>
          </a:ln>
        </p:spPr>
      </p:pic>
      <p:sp>
        <p:nvSpPr>
          <p:cNvPr id="14" name="Google Shape;14;p49"/>
          <p:cNvSpPr txBox="1"/>
          <p:nvPr>
            <p:ph idx="1" type="body"/>
          </p:nvPr>
        </p:nvSpPr>
        <p:spPr>
          <a:xfrm>
            <a:off x="533400" y="3486150"/>
            <a:ext cx="2667000" cy="3048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20"/>
              </a:spcBef>
              <a:spcAft>
                <a:spcPts val="0"/>
              </a:spcAft>
              <a:buClr>
                <a:srgbClr val="FFFFFF"/>
              </a:buClr>
              <a:buSzPts val="1600"/>
              <a:buFont typeface="Arial"/>
              <a:buNone/>
              <a:defRPr b="0" i="0" sz="1600" u="none" cap="none" strike="noStrike">
                <a:solidFill>
                  <a:srgbClr val="FFFFFF"/>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 name="Google Shape;15;p49"/>
          <p:cNvSpPr txBox="1"/>
          <p:nvPr>
            <p:ph type="title"/>
          </p:nvPr>
        </p:nvSpPr>
        <p:spPr>
          <a:xfrm>
            <a:off x="533408" y="1962152"/>
            <a:ext cx="4114784" cy="1371599"/>
          </a:xfrm>
          <a:prstGeom prst="rect">
            <a:avLst/>
          </a:prstGeom>
          <a:noFill/>
          <a:ln>
            <a:noFill/>
          </a:ln>
        </p:spPr>
        <p:txBody>
          <a:bodyPr anchorCtr="0" anchor="t" bIns="0" lIns="0" spcFirstLastPara="1" rIns="0" wrap="square" tIns="0">
            <a:noAutofit/>
          </a:bodyPr>
          <a:lstStyle>
            <a:lvl1pPr lvl="0" marR="0" rtl="0" algn="l">
              <a:lnSpc>
                <a:spcPct val="80000"/>
              </a:lnSpc>
              <a:spcBef>
                <a:spcPts val="0"/>
              </a:spcBef>
              <a:spcAft>
                <a:spcPts val="0"/>
              </a:spcAft>
              <a:buClr>
                <a:srgbClr val="FFFFFF"/>
              </a:buClr>
              <a:buSzPts val="3600"/>
              <a:buFont typeface="Gill Sans"/>
              <a:buNone/>
              <a:defRPr b="0" i="0" sz="3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 name="Google Shape;16;p49"/>
          <p:cNvPicPr preferRelativeResize="0"/>
          <p:nvPr/>
        </p:nvPicPr>
        <p:blipFill rotWithShape="1">
          <a:blip r:embed="rId3">
            <a:alphaModFix/>
          </a:blip>
          <a:srcRect b="0" l="0" r="0" t="0"/>
          <a:stretch/>
        </p:blipFill>
        <p:spPr>
          <a:xfrm>
            <a:off x="5629346" y="3486150"/>
            <a:ext cx="3667054" cy="178742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Blue" showMasterSp="0">
  <p:cSld name="Divider_Blue">
    <p:bg>
      <p:bgPr>
        <a:solidFill>
          <a:srgbClr val="BA0C2F"/>
        </a:solidFill>
      </p:bgPr>
    </p:bg>
    <p:spTree>
      <p:nvGrpSpPr>
        <p:cNvPr id="59" name="Shape 59"/>
        <p:cNvGrpSpPr/>
        <p:nvPr/>
      </p:nvGrpSpPr>
      <p:grpSpPr>
        <a:xfrm>
          <a:off x="0" y="0"/>
          <a:ext cx="0" cy="0"/>
          <a:chOff x="0" y="0"/>
          <a:chExt cx="0" cy="0"/>
        </a:xfrm>
      </p:grpSpPr>
      <p:sp>
        <p:nvSpPr>
          <p:cNvPr id="60" name="Google Shape;60;p53"/>
          <p:cNvSpPr txBox="1"/>
          <p:nvPr>
            <p:ph idx="1" type="body"/>
          </p:nvPr>
        </p:nvSpPr>
        <p:spPr>
          <a:xfrm>
            <a:off x="533408" y="666750"/>
            <a:ext cx="4187952" cy="767034"/>
          </a:xfrm>
          <a:prstGeom prst="rect">
            <a:avLst/>
          </a:prstGeom>
          <a:noFill/>
          <a:ln>
            <a:noFill/>
          </a:ln>
        </p:spPr>
        <p:txBody>
          <a:bodyPr anchorCtr="0" anchor="t" bIns="45700" lIns="0" spcFirstLastPara="1" rIns="0" wrap="square" tIns="45700">
            <a:noAutofit/>
          </a:bodyPr>
          <a:lstStyle>
            <a:lvl1pPr indent="-228600" lvl="0" marL="457200" marR="0" rtl="0" algn="l">
              <a:lnSpc>
                <a:spcPct val="80000"/>
              </a:lnSpc>
              <a:spcBef>
                <a:spcPts val="0"/>
              </a:spcBef>
              <a:spcAft>
                <a:spcPts val="0"/>
              </a:spcAft>
              <a:buClr>
                <a:srgbClr val="FFFFFF"/>
              </a:buClr>
              <a:buSzPts val="3600"/>
              <a:buFont typeface="Arial"/>
              <a:buNone/>
              <a:defRPr b="0" i="0" sz="3600" u="none" cap="none" strike="noStrike">
                <a:solidFill>
                  <a:srgbClr val="FFFFFF"/>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61" name="Google Shape;61;p53"/>
          <p:cNvPicPr preferRelativeResize="0"/>
          <p:nvPr/>
        </p:nvPicPr>
        <p:blipFill rotWithShape="1">
          <a:blip r:embed="rId2">
            <a:alphaModFix amt="25000"/>
          </a:blip>
          <a:srcRect b="0" l="0" r="0" t="0"/>
          <a:stretch/>
        </p:blipFill>
        <p:spPr>
          <a:xfrm>
            <a:off x="304800" y="1657350"/>
            <a:ext cx="1522237" cy="1238430"/>
          </a:xfrm>
          <a:prstGeom prst="rect">
            <a:avLst/>
          </a:prstGeom>
          <a:noFill/>
          <a:ln>
            <a:noFill/>
          </a:ln>
        </p:spPr>
      </p:pic>
      <p:pic>
        <p:nvPicPr>
          <p:cNvPr id="62" name="Google Shape;62;p53"/>
          <p:cNvPicPr preferRelativeResize="0"/>
          <p:nvPr/>
        </p:nvPicPr>
        <p:blipFill rotWithShape="1">
          <a:blip r:embed="rId3">
            <a:alphaModFix/>
          </a:blip>
          <a:srcRect b="0" l="0" r="0" t="0"/>
          <a:stretch/>
        </p:blipFill>
        <p:spPr>
          <a:xfrm>
            <a:off x="5629346" y="3486150"/>
            <a:ext cx="3667054" cy="1787422"/>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gre_Text_White">
  <p:cSld name="Lagre_Text_White">
    <p:bg>
      <p:bgPr>
        <a:solidFill>
          <a:srgbClr val="FFFFFF"/>
        </a:solidFill>
      </p:bgPr>
    </p:bg>
    <p:spTree>
      <p:nvGrpSpPr>
        <p:cNvPr id="600" name="Shape 600"/>
        <p:cNvGrpSpPr/>
        <p:nvPr/>
      </p:nvGrpSpPr>
      <p:grpSpPr>
        <a:xfrm>
          <a:off x="0" y="0"/>
          <a:ext cx="0" cy="0"/>
          <a:chOff x="0" y="0"/>
          <a:chExt cx="0" cy="0"/>
        </a:xfrm>
      </p:grpSpPr>
      <p:sp>
        <p:nvSpPr>
          <p:cNvPr id="601" name="Google Shape;601;p97"/>
          <p:cNvSpPr txBox="1"/>
          <p:nvPr>
            <p:ph idx="1" type="body"/>
          </p:nvPr>
        </p:nvSpPr>
        <p:spPr>
          <a:xfrm>
            <a:off x="533408" y="1607912"/>
            <a:ext cx="8473500" cy="2101800"/>
          </a:xfrm>
          <a:prstGeom prst="rect">
            <a:avLst/>
          </a:prstGeom>
          <a:noFill/>
          <a:ln>
            <a:noFill/>
          </a:ln>
        </p:spPr>
        <p:txBody>
          <a:bodyPr anchorCtr="0" anchor="t" bIns="45700" lIns="0" spcFirstLastPara="1" rIns="0" wrap="square" tIns="45700">
            <a:normAutofit/>
          </a:bodyPr>
          <a:lstStyle>
            <a:lvl1pPr indent="-228600" lvl="0" marL="457200" marR="0" algn="l">
              <a:lnSpc>
                <a:spcPct val="100000"/>
              </a:lnSpc>
              <a:spcBef>
                <a:spcPts val="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2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2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2" name="Google Shape;602;p97"/>
          <p:cNvSpPr txBox="1"/>
          <p:nvPr>
            <p:ph idx="2" type="body"/>
          </p:nvPr>
        </p:nvSpPr>
        <p:spPr>
          <a:xfrm>
            <a:off x="533408" y="666750"/>
            <a:ext cx="5029200" cy="767100"/>
          </a:xfrm>
          <a:prstGeom prst="rect">
            <a:avLst/>
          </a:prstGeom>
          <a:noFill/>
          <a:ln>
            <a:noFill/>
          </a:ln>
        </p:spPr>
        <p:txBody>
          <a:bodyPr anchorCtr="0" anchor="t" bIns="45700" lIns="0" spcFirstLastPara="1" rIns="0" wrap="square" tIns="45700">
            <a:norm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2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2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603" name="Google Shape;603;p97"/>
          <p:cNvPicPr preferRelativeResize="0"/>
          <p:nvPr/>
        </p:nvPicPr>
        <p:blipFill rotWithShape="1">
          <a:blip r:embed="rId2">
            <a:alphaModFix amt="25000"/>
          </a:blip>
          <a:srcRect b="0" l="0" r="0" t="0"/>
          <a:stretch/>
        </p:blipFill>
        <p:spPr>
          <a:xfrm>
            <a:off x="228600" y="4060698"/>
            <a:ext cx="1526201" cy="832104"/>
          </a:xfrm>
          <a:prstGeom prst="rect">
            <a:avLst/>
          </a:prstGeom>
          <a:noFill/>
          <a:ln>
            <a:noFill/>
          </a:ln>
        </p:spPr>
      </p:pic>
      <p:pic>
        <p:nvPicPr>
          <p:cNvPr id="604" name="Google Shape;604;p97"/>
          <p:cNvPicPr preferRelativeResize="0"/>
          <p:nvPr/>
        </p:nvPicPr>
        <p:blipFill rotWithShape="1">
          <a:blip r:embed="rId3">
            <a:alphaModFix/>
          </a:blip>
          <a:srcRect b="0" l="0" r="0" t="0"/>
          <a:stretch/>
        </p:blipFill>
        <p:spPr>
          <a:xfrm>
            <a:off x="5629346" y="3486150"/>
            <a:ext cx="3667056" cy="1787423"/>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Photo_Light" showMasterSp="0">
  <p:cSld name="Title_Photo_Light">
    <p:bg>
      <p:bgPr>
        <a:solidFill>
          <a:srgbClr val="FFFFFF"/>
        </a:solidFill>
      </p:bgPr>
    </p:bg>
    <p:spTree>
      <p:nvGrpSpPr>
        <p:cNvPr id="605" name="Shape 605"/>
        <p:cNvGrpSpPr/>
        <p:nvPr/>
      </p:nvGrpSpPr>
      <p:grpSpPr>
        <a:xfrm>
          <a:off x="0" y="0"/>
          <a:ext cx="0" cy="0"/>
          <a:chOff x="0" y="0"/>
          <a:chExt cx="0" cy="0"/>
        </a:xfrm>
      </p:grpSpPr>
      <p:sp>
        <p:nvSpPr>
          <p:cNvPr id="606" name="Google Shape;606;p98"/>
          <p:cNvSpPr/>
          <p:nvPr>
            <p:ph idx="2" type="pic"/>
          </p:nvPr>
        </p:nvSpPr>
        <p:spPr>
          <a:xfrm>
            <a:off x="0" y="0"/>
            <a:ext cx="9144000" cy="5143500"/>
          </a:xfrm>
          <a:prstGeom prst="rect">
            <a:avLst/>
          </a:prstGeom>
          <a:noFill/>
          <a:ln>
            <a:noFill/>
          </a:ln>
        </p:spPr>
      </p:sp>
      <p:pic>
        <p:nvPicPr>
          <p:cNvPr id="607" name="Google Shape;607;p98"/>
          <p:cNvPicPr preferRelativeResize="0"/>
          <p:nvPr/>
        </p:nvPicPr>
        <p:blipFill rotWithShape="1">
          <a:blip r:embed="rId2">
            <a:alphaModFix/>
          </a:blip>
          <a:srcRect b="0" l="0" r="0" t="0"/>
          <a:stretch/>
        </p:blipFill>
        <p:spPr>
          <a:xfrm>
            <a:off x="5629346" y="3486150"/>
            <a:ext cx="3667056" cy="1787423"/>
          </a:xfrm>
          <a:prstGeom prst="rect">
            <a:avLst/>
          </a:prstGeom>
          <a:noFill/>
          <a:ln>
            <a:noFill/>
          </a:ln>
        </p:spPr>
      </p:pic>
      <p:sp>
        <p:nvSpPr>
          <p:cNvPr id="608" name="Google Shape;608;p98"/>
          <p:cNvSpPr txBox="1"/>
          <p:nvPr>
            <p:ph idx="1" type="body"/>
          </p:nvPr>
        </p:nvSpPr>
        <p:spPr>
          <a:xfrm>
            <a:off x="533400" y="3486150"/>
            <a:ext cx="2667000" cy="304800"/>
          </a:xfrm>
          <a:prstGeom prst="rect">
            <a:avLst/>
          </a:prstGeom>
          <a:noFill/>
          <a:ln>
            <a:noFill/>
          </a:ln>
        </p:spPr>
        <p:txBody>
          <a:bodyPr anchorCtr="0" anchor="t" bIns="0" lIns="0" spcFirstLastPara="1" rIns="0" wrap="square" tIns="0">
            <a:normAutofit/>
          </a:bodyPr>
          <a:lstStyle>
            <a:lvl1pPr indent="-228600" lvl="0" marL="457200" marR="0" algn="l">
              <a:lnSpc>
                <a:spcPct val="115000"/>
              </a:lnSpc>
              <a:spcBef>
                <a:spcPts val="32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2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2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9" name="Google Shape;609;p98"/>
          <p:cNvSpPr txBox="1"/>
          <p:nvPr>
            <p:ph type="title"/>
          </p:nvPr>
        </p:nvSpPr>
        <p:spPr>
          <a:xfrm>
            <a:off x="533408" y="1962152"/>
            <a:ext cx="4114800" cy="1371600"/>
          </a:xfrm>
          <a:prstGeom prst="rect">
            <a:avLst/>
          </a:prstGeom>
          <a:noFill/>
          <a:ln>
            <a:noFill/>
          </a:ln>
        </p:spPr>
        <p:txBody>
          <a:bodyPr anchorCtr="0" anchor="t" bIns="0" lIns="0" spcFirstLastPara="1" rIns="0" wrap="square" tIns="0">
            <a:normAutofit/>
          </a:bodyPr>
          <a:lstStyle>
            <a:lvl1pPr lvl="0" marR="0" algn="l">
              <a:lnSpc>
                <a:spcPct val="80000"/>
              </a:lnSpc>
              <a:spcBef>
                <a:spcPts val="0"/>
              </a:spcBef>
              <a:spcAft>
                <a:spcPts val="0"/>
              </a:spcAft>
              <a:buClr>
                <a:srgbClr val="00427B"/>
              </a:buClr>
              <a:buSzPts val="3600"/>
              <a:buFont typeface="Gill Sans"/>
              <a:buNone/>
              <a:defRPr b="0" i="0" sz="3600" u="none" cap="none" strike="noStrike">
                <a:solidFill>
                  <a:srgbClr val="00427B"/>
                </a:solidFill>
                <a:latin typeface="Gill Sans"/>
                <a:ea typeface="Gill Sans"/>
                <a:cs typeface="Gill Sans"/>
                <a:sym typeface="Gill Sans"/>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p:txBody>
      </p:sp>
      <p:pic>
        <p:nvPicPr>
          <p:cNvPr id="610" name="Google Shape;610;p98"/>
          <p:cNvPicPr preferRelativeResize="0"/>
          <p:nvPr/>
        </p:nvPicPr>
        <p:blipFill rotWithShape="1">
          <a:blip r:embed="rId3">
            <a:alphaModFix amt="25000"/>
          </a:blip>
          <a:srcRect b="0" l="0" r="0" t="0"/>
          <a:stretch/>
        </p:blipFill>
        <p:spPr>
          <a:xfrm>
            <a:off x="304800" y="209550"/>
            <a:ext cx="1524000" cy="1730218"/>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Blue" showMasterSp="0">
  <p:cSld name="Title_Blue">
    <p:bg>
      <p:bgPr>
        <a:solidFill>
          <a:srgbClr val="BA0C2F"/>
        </a:solidFill>
      </p:bgPr>
    </p:bg>
    <p:spTree>
      <p:nvGrpSpPr>
        <p:cNvPr id="611" name="Shape 611"/>
        <p:cNvGrpSpPr/>
        <p:nvPr/>
      </p:nvGrpSpPr>
      <p:grpSpPr>
        <a:xfrm>
          <a:off x="0" y="0"/>
          <a:ext cx="0" cy="0"/>
          <a:chOff x="0" y="0"/>
          <a:chExt cx="0" cy="0"/>
        </a:xfrm>
      </p:grpSpPr>
      <p:pic>
        <p:nvPicPr>
          <p:cNvPr id="612" name="Google Shape;612;p99"/>
          <p:cNvPicPr preferRelativeResize="0"/>
          <p:nvPr/>
        </p:nvPicPr>
        <p:blipFill rotWithShape="1">
          <a:blip r:embed="rId2">
            <a:alphaModFix amt="25000"/>
          </a:blip>
          <a:srcRect b="0" l="0" r="0" t="0"/>
          <a:stretch/>
        </p:blipFill>
        <p:spPr>
          <a:xfrm>
            <a:off x="7540907" y="438150"/>
            <a:ext cx="1069848" cy="993088"/>
          </a:xfrm>
          <a:prstGeom prst="rect">
            <a:avLst/>
          </a:prstGeom>
          <a:noFill/>
          <a:ln>
            <a:noFill/>
          </a:ln>
        </p:spPr>
      </p:pic>
      <p:sp>
        <p:nvSpPr>
          <p:cNvPr id="613" name="Google Shape;613;p99"/>
          <p:cNvSpPr txBox="1"/>
          <p:nvPr>
            <p:ph idx="1" type="body"/>
          </p:nvPr>
        </p:nvSpPr>
        <p:spPr>
          <a:xfrm>
            <a:off x="533400" y="3486150"/>
            <a:ext cx="2667000" cy="304800"/>
          </a:xfrm>
          <a:prstGeom prst="rect">
            <a:avLst/>
          </a:prstGeom>
          <a:noFill/>
          <a:ln>
            <a:noFill/>
          </a:ln>
        </p:spPr>
        <p:txBody>
          <a:bodyPr anchorCtr="0" anchor="t" bIns="0" lIns="0" spcFirstLastPara="1" rIns="0" wrap="square" tIns="0">
            <a:normAutofit/>
          </a:bodyPr>
          <a:lstStyle>
            <a:lvl1pPr indent="-228600" lvl="0" marL="457200" marR="0" algn="l">
              <a:lnSpc>
                <a:spcPct val="115000"/>
              </a:lnSpc>
              <a:spcBef>
                <a:spcPts val="320"/>
              </a:spcBef>
              <a:spcAft>
                <a:spcPts val="0"/>
              </a:spcAft>
              <a:buClr>
                <a:srgbClr val="FFFFFF"/>
              </a:buClr>
              <a:buSzPts val="1600"/>
              <a:buFont typeface="Arial"/>
              <a:buNone/>
              <a:defRPr b="0" i="0" sz="1600" u="none" cap="none" strike="noStrike">
                <a:solidFill>
                  <a:srgbClr val="FFFFFF"/>
                </a:solidFill>
                <a:latin typeface="Gill Sans"/>
                <a:ea typeface="Gill Sans"/>
                <a:cs typeface="Gill Sans"/>
                <a:sym typeface="Gill Sans"/>
              </a:defRPr>
            </a:lvl1pPr>
            <a:lvl2pPr indent="-406400" lvl="1" marL="914400" marR="0" algn="l">
              <a:lnSpc>
                <a:spcPct val="115000"/>
              </a:lnSpc>
              <a:spcBef>
                <a:spcPts val="12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2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4" name="Google Shape;614;p99"/>
          <p:cNvSpPr txBox="1"/>
          <p:nvPr>
            <p:ph type="title"/>
          </p:nvPr>
        </p:nvSpPr>
        <p:spPr>
          <a:xfrm>
            <a:off x="533408" y="1962152"/>
            <a:ext cx="4114800" cy="1371600"/>
          </a:xfrm>
          <a:prstGeom prst="rect">
            <a:avLst/>
          </a:prstGeom>
          <a:noFill/>
          <a:ln>
            <a:noFill/>
          </a:ln>
        </p:spPr>
        <p:txBody>
          <a:bodyPr anchorCtr="0" anchor="t" bIns="0" lIns="0" spcFirstLastPara="1" rIns="0" wrap="square" tIns="0">
            <a:normAutofit/>
          </a:bodyPr>
          <a:lstStyle>
            <a:lvl1pPr lvl="0" marR="0" algn="l">
              <a:lnSpc>
                <a:spcPct val="80000"/>
              </a:lnSpc>
              <a:spcBef>
                <a:spcPts val="0"/>
              </a:spcBef>
              <a:spcAft>
                <a:spcPts val="0"/>
              </a:spcAft>
              <a:buClr>
                <a:srgbClr val="FFFFFF"/>
              </a:buClr>
              <a:buSzPts val="3600"/>
              <a:buFont typeface="Gill Sans"/>
              <a:buNone/>
              <a:defRPr b="0" i="0" sz="3600" u="none" cap="none" strike="noStrike">
                <a:solidFill>
                  <a:srgbClr val="FFFFFF"/>
                </a:solidFill>
                <a:latin typeface="Gill Sans"/>
                <a:ea typeface="Gill Sans"/>
                <a:cs typeface="Gill Sans"/>
                <a:sym typeface="Gill Sans"/>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p:txBody>
      </p:sp>
      <p:pic>
        <p:nvPicPr>
          <p:cNvPr id="615" name="Google Shape;615;p99"/>
          <p:cNvPicPr preferRelativeResize="0"/>
          <p:nvPr/>
        </p:nvPicPr>
        <p:blipFill rotWithShape="1">
          <a:blip r:embed="rId3">
            <a:alphaModFix/>
          </a:blip>
          <a:srcRect b="0" l="0" r="0" t="0"/>
          <a:stretch/>
        </p:blipFill>
        <p:spPr>
          <a:xfrm>
            <a:off x="5629346" y="3486150"/>
            <a:ext cx="3667056" cy="1787423"/>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DarkBlue" showMasterSp="0">
  <p:cSld name="Title_DarkBlue">
    <p:bg>
      <p:bgPr>
        <a:solidFill>
          <a:srgbClr val="00427B"/>
        </a:solidFill>
      </p:bgPr>
    </p:bg>
    <p:spTree>
      <p:nvGrpSpPr>
        <p:cNvPr id="616" name="Shape 616"/>
        <p:cNvGrpSpPr/>
        <p:nvPr/>
      </p:nvGrpSpPr>
      <p:grpSpPr>
        <a:xfrm>
          <a:off x="0" y="0"/>
          <a:ext cx="0" cy="0"/>
          <a:chOff x="0" y="0"/>
          <a:chExt cx="0" cy="0"/>
        </a:xfrm>
      </p:grpSpPr>
      <p:sp>
        <p:nvSpPr>
          <p:cNvPr id="617" name="Google Shape;617;p100"/>
          <p:cNvSpPr txBox="1"/>
          <p:nvPr>
            <p:ph type="title"/>
          </p:nvPr>
        </p:nvSpPr>
        <p:spPr>
          <a:xfrm>
            <a:off x="533408" y="1962152"/>
            <a:ext cx="4114800" cy="1371600"/>
          </a:xfrm>
          <a:prstGeom prst="rect">
            <a:avLst/>
          </a:prstGeom>
          <a:noFill/>
          <a:ln>
            <a:noFill/>
          </a:ln>
        </p:spPr>
        <p:txBody>
          <a:bodyPr anchorCtr="0" anchor="t" bIns="0" lIns="0" spcFirstLastPara="1" rIns="0" wrap="square" tIns="0">
            <a:normAutofit/>
          </a:bodyPr>
          <a:lstStyle>
            <a:lvl1pPr lvl="0" marR="0" algn="l">
              <a:lnSpc>
                <a:spcPct val="80000"/>
              </a:lnSpc>
              <a:spcBef>
                <a:spcPts val="0"/>
              </a:spcBef>
              <a:spcAft>
                <a:spcPts val="0"/>
              </a:spcAft>
              <a:buClr>
                <a:srgbClr val="FFFFFF"/>
              </a:buClr>
              <a:buSzPts val="3600"/>
              <a:buFont typeface="Gill Sans"/>
              <a:buNone/>
              <a:defRPr b="0" i="0" sz="3600" u="none" cap="none" strike="noStrike">
                <a:solidFill>
                  <a:srgbClr val="FFFFFF"/>
                </a:solidFill>
                <a:latin typeface="Gill Sans"/>
                <a:ea typeface="Gill Sans"/>
                <a:cs typeface="Gill Sans"/>
                <a:sym typeface="Gill Sans"/>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p:txBody>
      </p:sp>
      <p:sp>
        <p:nvSpPr>
          <p:cNvPr id="618" name="Google Shape;618;p100"/>
          <p:cNvSpPr txBox="1"/>
          <p:nvPr>
            <p:ph idx="1" type="body"/>
          </p:nvPr>
        </p:nvSpPr>
        <p:spPr>
          <a:xfrm>
            <a:off x="533400" y="3486150"/>
            <a:ext cx="2667000" cy="304800"/>
          </a:xfrm>
          <a:prstGeom prst="rect">
            <a:avLst/>
          </a:prstGeom>
          <a:noFill/>
          <a:ln>
            <a:noFill/>
          </a:ln>
        </p:spPr>
        <p:txBody>
          <a:bodyPr anchorCtr="0" anchor="t" bIns="0" lIns="0" spcFirstLastPara="1" rIns="0" wrap="square" tIns="0">
            <a:normAutofit/>
          </a:bodyPr>
          <a:lstStyle>
            <a:lvl1pPr indent="-228600" lvl="0" marL="457200" marR="0" algn="l">
              <a:lnSpc>
                <a:spcPct val="115000"/>
              </a:lnSpc>
              <a:spcBef>
                <a:spcPts val="320"/>
              </a:spcBef>
              <a:spcAft>
                <a:spcPts val="0"/>
              </a:spcAft>
              <a:buClr>
                <a:srgbClr val="FFFFFF"/>
              </a:buClr>
              <a:buSzPts val="1600"/>
              <a:buFont typeface="Arial"/>
              <a:buNone/>
              <a:defRPr b="0" i="0" sz="1600" u="none" cap="none" strike="noStrike">
                <a:solidFill>
                  <a:srgbClr val="FFFFFF"/>
                </a:solidFill>
                <a:latin typeface="Gill Sans"/>
                <a:ea typeface="Gill Sans"/>
                <a:cs typeface="Gill Sans"/>
                <a:sym typeface="Gill Sans"/>
              </a:defRPr>
            </a:lvl1pPr>
            <a:lvl2pPr indent="-406400" lvl="1" marL="914400" marR="0" algn="l">
              <a:lnSpc>
                <a:spcPct val="115000"/>
              </a:lnSpc>
              <a:spcBef>
                <a:spcPts val="12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2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619" name="Google Shape;619;p100"/>
          <p:cNvPicPr preferRelativeResize="0"/>
          <p:nvPr/>
        </p:nvPicPr>
        <p:blipFill rotWithShape="1">
          <a:blip r:embed="rId2">
            <a:alphaModFix amt="25000"/>
          </a:blip>
          <a:srcRect b="0" l="0" r="0" t="0"/>
          <a:stretch/>
        </p:blipFill>
        <p:spPr>
          <a:xfrm>
            <a:off x="7540907" y="438150"/>
            <a:ext cx="1067168" cy="990600"/>
          </a:xfrm>
          <a:prstGeom prst="rect">
            <a:avLst/>
          </a:prstGeom>
          <a:noFill/>
          <a:ln>
            <a:noFill/>
          </a:ln>
        </p:spPr>
      </p:pic>
      <p:pic>
        <p:nvPicPr>
          <p:cNvPr id="620" name="Google Shape;620;p100"/>
          <p:cNvPicPr preferRelativeResize="0"/>
          <p:nvPr/>
        </p:nvPicPr>
        <p:blipFill rotWithShape="1">
          <a:blip r:embed="rId3">
            <a:alphaModFix/>
          </a:blip>
          <a:srcRect b="0" l="0" r="0" t="0"/>
          <a:stretch/>
        </p:blipFill>
        <p:spPr>
          <a:xfrm>
            <a:off x="5629346" y="3486150"/>
            <a:ext cx="3667056" cy="1787423"/>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LightBlue" showMasterSp="0">
  <p:cSld name="Title_LightBlue">
    <p:bg>
      <p:bgPr>
        <a:solidFill>
          <a:srgbClr val="A7C6ED"/>
        </a:solidFill>
      </p:bgPr>
    </p:bg>
    <p:spTree>
      <p:nvGrpSpPr>
        <p:cNvPr id="621" name="Shape 621"/>
        <p:cNvGrpSpPr/>
        <p:nvPr/>
      </p:nvGrpSpPr>
      <p:grpSpPr>
        <a:xfrm>
          <a:off x="0" y="0"/>
          <a:ext cx="0" cy="0"/>
          <a:chOff x="0" y="0"/>
          <a:chExt cx="0" cy="0"/>
        </a:xfrm>
      </p:grpSpPr>
      <p:sp>
        <p:nvSpPr>
          <p:cNvPr id="622" name="Google Shape;622;p101"/>
          <p:cNvSpPr txBox="1"/>
          <p:nvPr>
            <p:ph idx="1" type="body"/>
          </p:nvPr>
        </p:nvSpPr>
        <p:spPr>
          <a:xfrm>
            <a:off x="533400" y="3486150"/>
            <a:ext cx="2667000" cy="304800"/>
          </a:xfrm>
          <a:prstGeom prst="rect">
            <a:avLst/>
          </a:prstGeom>
          <a:noFill/>
          <a:ln>
            <a:noFill/>
          </a:ln>
        </p:spPr>
        <p:txBody>
          <a:bodyPr anchorCtr="0" anchor="t" bIns="0" lIns="0" spcFirstLastPara="1" rIns="0" wrap="square" tIns="0">
            <a:normAutofit/>
          </a:bodyPr>
          <a:lstStyle>
            <a:lvl1pPr indent="-228600" lvl="0" marL="457200" marR="0" algn="l">
              <a:lnSpc>
                <a:spcPct val="115000"/>
              </a:lnSpc>
              <a:spcBef>
                <a:spcPts val="32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2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2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3" name="Google Shape;623;p101"/>
          <p:cNvSpPr txBox="1"/>
          <p:nvPr>
            <p:ph type="title"/>
          </p:nvPr>
        </p:nvSpPr>
        <p:spPr>
          <a:xfrm>
            <a:off x="533408" y="1962152"/>
            <a:ext cx="4114800" cy="1371600"/>
          </a:xfrm>
          <a:prstGeom prst="rect">
            <a:avLst/>
          </a:prstGeom>
          <a:noFill/>
          <a:ln>
            <a:noFill/>
          </a:ln>
        </p:spPr>
        <p:txBody>
          <a:bodyPr anchorCtr="0" anchor="t" bIns="0" lIns="0" spcFirstLastPara="1" rIns="0" wrap="square" tIns="0">
            <a:normAutofit/>
          </a:bodyPr>
          <a:lstStyle>
            <a:lvl1pPr lvl="0" marR="0" algn="l">
              <a:lnSpc>
                <a:spcPct val="80000"/>
              </a:lnSpc>
              <a:spcBef>
                <a:spcPts val="0"/>
              </a:spcBef>
              <a:spcAft>
                <a:spcPts val="0"/>
              </a:spcAft>
              <a:buClr>
                <a:srgbClr val="00427B"/>
              </a:buClr>
              <a:buSzPts val="3600"/>
              <a:buFont typeface="Gill Sans"/>
              <a:buNone/>
              <a:defRPr b="0" i="0" sz="3600" u="none" cap="none" strike="noStrike">
                <a:solidFill>
                  <a:srgbClr val="00427B"/>
                </a:solidFill>
                <a:latin typeface="Gill Sans"/>
                <a:ea typeface="Gill Sans"/>
                <a:cs typeface="Gill Sans"/>
                <a:sym typeface="Gill Sans"/>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p:txBody>
      </p:sp>
      <p:pic>
        <p:nvPicPr>
          <p:cNvPr id="624" name="Google Shape;624;p101"/>
          <p:cNvPicPr preferRelativeResize="0"/>
          <p:nvPr/>
        </p:nvPicPr>
        <p:blipFill rotWithShape="1">
          <a:blip r:embed="rId2">
            <a:alphaModFix amt="25000"/>
          </a:blip>
          <a:srcRect b="0" l="0" r="0" t="0"/>
          <a:stretch/>
        </p:blipFill>
        <p:spPr>
          <a:xfrm>
            <a:off x="7540907" y="438150"/>
            <a:ext cx="1067168" cy="990600"/>
          </a:xfrm>
          <a:prstGeom prst="rect">
            <a:avLst/>
          </a:prstGeom>
          <a:noFill/>
          <a:ln>
            <a:noFill/>
          </a:ln>
        </p:spPr>
      </p:pic>
      <p:pic>
        <p:nvPicPr>
          <p:cNvPr id="625" name="Google Shape;625;p101"/>
          <p:cNvPicPr preferRelativeResize="0"/>
          <p:nvPr/>
        </p:nvPicPr>
        <p:blipFill rotWithShape="1">
          <a:blip r:embed="rId3">
            <a:alphaModFix/>
          </a:blip>
          <a:srcRect b="0" l="0" r="0" t="0"/>
          <a:stretch/>
        </p:blipFill>
        <p:spPr>
          <a:xfrm>
            <a:off x="5629346" y="3486150"/>
            <a:ext cx="3667056" cy="1787423"/>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p:spTree>
      <p:nvGrpSpPr>
        <p:cNvPr id="626" name="Shape 626"/>
        <p:cNvGrpSpPr/>
        <p:nvPr/>
      </p:nvGrpSpPr>
      <p:grpSpPr>
        <a:xfrm>
          <a:off x="0" y="0"/>
          <a:ext cx="0" cy="0"/>
          <a:chOff x="0" y="0"/>
          <a:chExt cx="0" cy="0"/>
        </a:xfrm>
      </p:grpSpPr>
      <p:sp>
        <p:nvSpPr>
          <p:cNvPr id="627" name="Google Shape;627;p102"/>
          <p:cNvSpPr/>
          <p:nvPr>
            <p:ph idx="12" type="sldNum"/>
          </p:nvPr>
        </p:nvSpPr>
        <p:spPr>
          <a:xfrm>
            <a:off x="8534400" y="4834889"/>
            <a:ext cx="366000" cy="274200"/>
          </a:xfrm>
          <a:prstGeom prst="ellipse">
            <a:avLst/>
          </a:prstGeom>
          <a:noFill/>
          <a:ln cap="flat" cmpd="sng" w="9525">
            <a:solidFill>
              <a:schemeClr val="lt1"/>
            </a:solidFill>
            <a:prstDash val="solid"/>
            <a:round/>
            <a:headEnd len="sm" w="sm" type="none"/>
            <a:tailEnd len="sm" w="sm" type="none"/>
          </a:ln>
        </p:spPr>
        <p:txBody>
          <a:bodyPr anchorCtr="1" anchor="ctr" bIns="0" lIns="0" spcFirstLastPara="1" rIns="0" wrap="square" tIns="0">
            <a:norm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28" name="Google Shape;628;p102"/>
          <p:cNvSpPr txBox="1"/>
          <p:nvPr>
            <p:ph type="title"/>
          </p:nvPr>
        </p:nvSpPr>
        <p:spPr>
          <a:xfrm>
            <a:off x="457200" y="274320"/>
            <a:ext cx="8229600" cy="411600"/>
          </a:xfrm>
          <a:prstGeom prst="rect">
            <a:avLst/>
          </a:prstGeom>
          <a:noFill/>
          <a:ln>
            <a:noFill/>
          </a:ln>
        </p:spPr>
        <p:txBody>
          <a:bodyPr anchorCtr="0" anchor="t" bIns="34275" lIns="68575" spcFirstLastPara="1" rIns="68575" wrap="square" tIns="34275">
            <a:noAutofit/>
          </a:bodyPr>
          <a:lstStyle>
            <a:lvl1pPr lvl="0" marR="0" algn="l">
              <a:lnSpc>
                <a:spcPct val="10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pic>
        <p:nvPicPr>
          <p:cNvPr id="629" name="Google Shape;629;p102"/>
          <p:cNvPicPr preferRelativeResize="0"/>
          <p:nvPr/>
        </p:nvPicPr>
        <p:blipFill rotWithShape="1">
          <a:blip r:embed="rId2">
            <a:alphaModFix/>
          </a:blip>
          <a:srcRect b="0" l="0" r="0" t="0"/>
          <a:stretch/>
        </p:blipFill>
        <p:spPr>
          <a:xfrm>
            <a:off x="123118" y="4783031"/>
            <a:ext cx="410282" cy="354781"/>
          </a:xfrm>
          <a:prstGeom prst="rect">
            <a:avLst/>
          </a:prstGeom>
          <a:noFill/>
          <a:ln>
            <a:noFill/>
          </a:ln>
        </p:spPr>
      </p:pic>
      <p:pic>
        <p:nvPicPr>
          <p:cNvPr descr="PEPFAR Logo (JPG format).jpg" id="630" name="Google Shape;630;p102"/>
          <p:cNvPicPr preferRelativeResize="0"/>
          <p:nvPr/>
        </p:nvPicPr>
        <p:blipFill rotWithShape="1">
          <a:blip r:embed="rId3">
            <a:alphaModFix/>
          </a:blip>
          <a:srcRect b="13553" l="8683" r="13507" t="8769"/>
          <a:stretch/>
        </p:blipFill>
        <p:spPr>
          <a:xfrm>
            <a:off x="685801" y="4803259"/>
            <a:ext cx="457993" cy="342900"/>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 and two columns 1">
    <p:spTree>
      <p:nvGrpSpPr>
        <p:cNvPr id="631" name="Shape 631"/>
        <p:cNvGrpSpPr/>
        <p:nvPr/>
      </p:nvGrpSpPr>
      <p:grpSpPr>
        <a:xfrm>
          <a:off x="0" y="0"/>
          <a:ext cx="0" cy="0"/>
          <a:chOff x="0" y="0"/>
          <a:chExt cx="0" cy="0"/>
        </a:xfrm>
      </p:grpSpPr>
      <p:sp>
        <p:nvSpPr>
          <p:cNvPr id="632" name="Google Shape;632;p103"/>
          <p:cNvSpPr txBox="1"/>
          <p:nvPr>
            <p:ph idx="1" type="body"/>
          </p:nvPr>
        </p:nvSpPr>
        <p:spPr>
          <a:xfrm>
            <a:off x="4833306"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Font typeface="Arial"/>
              <a:buChar char="●"/>
              <a:defRPr sz="1400">
                <a:latin typeface="Arial"/>
                <a:ea typeface="Arial"/>
                <a:cs typeface="Arial"/>
                <a:sym typeface="Arial"/>
              </a:defRPr>
            </a:lvl1pPr>
            <a:lvl2pPr indent="-304800" lvl="1" marL="914400" algn="l">
              <a:lnSpc>
                <a:spcPct val="115000"/>
              </a:lnSpc>
              <a:spcBef>
                <a:spcPts val="0"/>
              </a:spcBef>
              <a:spcAft>
                <a:spcPts val="0"/>
              </a:spcAft>
              <a:buSzPts val="1200"/>
              <a:buFont typeface="Arial"/>
              <a:buChar char="○"/>
              <a:defRPr sz="1200">
                <a:latin typeface="Arial"/>
                <a:ea typeface="Arial"/>
                <a:cs typeface="Arial"/>
                <a:sym typeface="Arial"/>
              </a:defRPr>
            </a:lvl2pPr>
            <a:lvl3pPr indent="-304800" lvl="2" marL="1371600" algn="l">
              <a:lnSpc>
                <a:spcPct val="115000"/>
              </a:lnSpc>
              <a:spcBef>
                <a:spcPts val="0"/>
              </a:spcBef>
              <a:spcAft>
                <a:spcPts val="0"/>
              </a:spcAft>
              <a:buSzPts val="1200"/>
              <a:buFont typeface="Arial"/>
              <a:buChar char="■"/>
              <a:defRPr sz="1200">
                <a:latin typeface="Arial"/>
                <a:ea typeface="Arial"/>
                <a:cs typeface="Arial"/>
                <a:sym typeface="Arial"/>
              </a:defRPr>
            </a:lvl3pPr>
            <a:lvl4pPr indent="-304800" lvl="3" marL="1828800" algn="l">
              <a:lnSpc>
                <a:spcPct val="115000"/>
              </a:lnSpc>
              <a:spcBef>
                <a:spcPts val="0"/>
              </a:spcBef>
              <a:spcAft>
                <a:spcPts val="0"/>
              </a:spcAft>
              <a:buSzPts val="1200"/>
              <a:buFont typeface="Arial"/>
              <a:buChar char="●"/>
              <a:defRPr sz="1200">
                <a:latin typeface="Arial"/>
                <a:ea typeface="Arial"/>
                <a:cs typeface="Arial"/>
                <a:sym typeface="Arial"/>
              </a:defRPr>
            </a:lvl4pPr>
            <a:lvl5pPr indent="-304800" lvl="4" marL="2286000" algn="l">
              <a:lnSpc>
                <a:spcPct val="115000"/>
              </a:lnSpc>
              <a:spcBef>
                <a:spcPts val="0"/>
              </a:spcBef>
              <a:spcAft>
                <a:spcPts val="0"/>
              </a:spcAft>
              <a:buSzPts val="1200"/>
              <a:buFont typeface="Arial"/>
              <a:buChar char="○"/>
              <a:defRPr sz="1200">
                <a:latin typeface="Arial"/>
                <a:ea typeface="Arial"/>
                <a:cs typeface="Arial"/>
                <a:sym typeface="Arial"/>
              </a:defRPr>
            </a:lvl5pPr>
            <a:lvl6pPr indent="-304800" lvl="5" marL="2743200" algn="l">
              <a:lnSpc>
                <a:spcPct val="115000"/>
              </a:lnSpc>
              <a:spcBef>
                <a:spcPts val="0"/>
              </a:spcBef>
              <a:spcAft>
                <a:spcPts val="0"/>
              </a:spcAft>
              <a:buSzPts val="1200"/>
              <a:buFont typeface="Arial"/>
              <a:buChar char="■"/>
              <a:defRPr sz="1200">
                <a:latin typeface="Arial"/>
                <a:ea typeface="Arial"/>
                <a:cs typeface="Arial"/>
                <a:sym typeface="Arial"/>
              </a:defRPr>
            </a:lvl6pPr>
            <a:lvl7pPr indent="-304800" lvl="6" marL="3200400" algn="l">
              <a:lnSpc>
                <a:spcPct val="115000"/>
              </a:lnSpc>
              <a:spcBef>
                <a:spcPts val="0"/>
              </a:spcBef>
              <a:spcAft>
                <a:spcPts val="0"/>
              </a:spcAft>
              <a:buSzPts val="1200"/>
              <a:buFont typeface="Arial"/>
              <a:buChar char="●"/>
              <a:defRPr sz="1200">
                <a:latin typeface="Arial"/>
                <a:ea typeface="Arial"/>
                <a:cs typeface="Arial"/>
                <a:sym typeface="Arial"/>
              </a:defRPr>
            </a:lvl7pPr>
            <a:lvl8pPr indent="-304800" lvl="7" marL="3657600" algn="l">
              <a:lnSpc>
                <a:spcPct val="115000"/>
              </a:lnSpc>
              <a:spcBef>
                <a:spcPts val="0"/>
              </a:spcBef>
              <a:spcAft>
                <a:spcPts val="0"/>
              </a:spcAft>
              <a:buSzPts val="1200"/>
              <a:buFont typeface="Arial"/>
              <a:buChar char="○"/>
              <a:defRPr sz="1200">
                <a:latin typeface="Arial"/>
                <a:ea typeface="Arial"/>
                <a:cs typeface="Arial"/>
                <a:sym typeface="Arial"/>
              </a:defRPr>
            </a:lvl8pPr>
            <a:lvl9pPr indent="-304800" lvl="8" marL="4114800" algn="l">
              <a:lnSpc>
                <a:spcPct val="115000"/>
              </a:lnSpc>
              <a:spcBef>
                <a:spcPts val="0"/>
              </a:spcBef>
              <a:spcAft>
                <a:spcPts val="0"/>
              </a:spcAft>
              <a:buSzPts val="1200"/>
              <a:buFont typeface="Arial"/>
              <a:buChar char="■"/>
              <a:defRPr sz="1200">
                <a:latin typeface="Arial"/>
                <a:ea typeface="Arial"/>
                <a:cs typeface="Arial"/>
                <a:sym typeface="Arial"/>
              </a:defRPr>
            </a:lvl9pPr>
          </a:lstStyle>
          <a:p/>
        </p:txBody>
      </p:sp>
      <p:sp>
        <p:nvSpPr>
          <p:cNvPr id="633" name="Google Shape;633;p10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Arial"/>
              <a:buNone/>
              <a:defRPr>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4" name="Google Shape;634;p103"/>
          <p:cNvSpPr txBox="1"/>
          <p:nvPr>
            <p:ph idx="2"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Font typeface="Arial"/>
              <a:buChar char="●"/>
              <a:defRPr sz="1400">
                <a:latin typeface="Arial"/>
                <a:ea typeface="Arial"/>
                <a:cs typeface="Arial"/>
                <a:sym typeface="Arial"/>
              </a:defRPr>
            </a:lvl1pPr>
            <a:lvl2pPr indent="-304800" lvl="1" marL="914400" algn="l">
              <a:lnSpc>
                <a:spcPct val="115000"/>
              </a:lnSpc>
              <a:spcBef>
                <a:spcPts val="0"/>
              </a:spcBef>
              <a:spcAft>
                <a:spcPts val="0"/>
              </a:spcAft>
              <a:buSzPts val="1200"/>
              <a:buFont typeface="Arial"/>
              <a:buChar char="○"/>
              <a:defRPr sz="1200">
                <a:latin typeface="Arial"/>
                <a:ea typeface="Arial"/>
                <a:cs typeface="Arial"/>
                <a:sym typeface="Arial"/>
              </a:defRPr>
            </a:lvl2pPr>
            <a:lvl3pPr indent="-304800" lvl="2" marL="1371600" algn="l">
              <a:lnSpc>
                <a:spcPct val="115000"/>
              </a:lnSpc>
              <a:spcBef>
                <a:spcPts val="0"/>
              </a:spcBef>
              <a:spcAft>
                <a:spcPts val="0"/>
              </a:spcAft>
              <a:buSzPts val="1200"/>
              <a:buFont typeface="Arial"/>
              <a:buChar char="■"/>
              <a:defRPr sz="1200">
                <a:latin typeface="Arial"/>
                <a:ea typeface="Arial"/>
                <a:cs typeface="Arial"/>
                <a:sym typeface="Arial"/>
              </a:defRPr>
            </a:lvl3pPr>
            <a:lvl4pPr indent="-304800" lvl="3" marL="1828800" algn="l">
              <a:lnSpc>
                <a:spcPct val="115000"/>
              </a:lnSpc>
              <a:spcBef>
                <a:spcPts val="0"/>
              </a:spcBef>
              <a:spcAft>
                <a:spcPts val="0"/>
              </a:spcAft>
              <a:buSzPts val="1200"/>
              <a:buFont typeface="Arial"/>
              <a:buChar char="●"/>
              <a:defRPr sz="1200">
                <a:latin typeface="Arial"/>
                <a:ea typeface="Arial"/>
                <a:cs typeface="Arial"/>
                <a:sym typeface="Arial"/>
              </a:defRPr>
            </a:lvl4pPr>
            <a:lvl5pPr indent="-304800" lvl="4" marL="2286000" algn="l">
              <a:lnSpc>
                <a:spcPct val="115000"/>
              </a:lnSpc>
              <a:spcBef>
                <a:spcPts val="0"/>
              </a:spcBef>
              <a:spcAft>
                <a:spcPts val="0"/>
              </a:spcAft>
              <a:buSzPts val="1200"/>
              <a:buFont typeface="Arial"/>
              <a:buChar char="○"/>
              <a:defRPr sz="1200">
                <a:latin typeface="Arial"/>
                <a:ea typeface="Arial"/>
                <a:cs typeface="Arial"/>
                <a:sym typeface="Arial"/>
              </a:defRPr>
            </a:lvl5pPr>
            <a:lvl6pPr indent="-304800" lvl="5" marL="2743200" algn="l">
              <a:lnSpc>
                <a:spcPct val="115000"/>
              </a:lnSpc>
              <a:spcBef>
                <a:spcPts val="0"/>
              </a:spcBef>
              <a:spcAft>
                <a:spcPts val="0"/>
              </a:spcAft>
              <a:buSzPts val="1200"/>
              <a:buFont typeface="Arial"/>
              <a:buChar char="■"/>
              <a:defRPr sz="1200">
                <a:latin typeface="Arial"/>
                <a:ea typeface="Arial"/>
                <a:cs typeface="Arial"/>
                <a:sym typeface="Arial"/>
              </a:defRPr>
            </a:lvl6pPr>
            <a:lvl7pPr indent="-304800" lvl="6" marL="3200400" algn="l">
              <a:lnSpc>
                <a:spcPct val="115000"/>
              </a:lnSpc>
              <a:spcBef>
                <a:spcPts val="0"/>
              </a:spcBef>
              <a:spcAft>
                <a:spcPts val="0"/>
              </a:spcAft>
              <a:buSzPts val="1200"/>
              <a:buFont typeface="Arial"/>
              <a:buChar char="●"/>
              <a:defRPr sz="1200">
                <a:latin typeface="Arial"/>
                <a:ea typeface="Arial"/>
                <a:cs typeface="Arial"/>
                <a:sym typeface="Arial"/>
              </a:defRPr>
            </a:lvl7pPr>
            <a:lvl8pPr indent="-304800" lvl="7" marL="3657600" algn="l">
              <a:lnSpc>
                <a:spcPct val="115000"/>
              </a:lnSpc>
              <a:spcBef>
                <a:spcPts val="0"/>
              </a:spcBef>
              <a:spcAft>
                <a:spcPts val="0"/>
              </a:spcAft>
              <a:buSzPts val="1200"/>
              <a:buFont typeface="Arial"/>
              <a:buChar char="○"/>
              <a:defRPr sz="1200">
                <a:latin typeface="Arial"/>
                <a:ea typeface="Arial"/>
                <a:cs typeface="Arial"/>
                <a:sym typeface="Arial"/>
              </a:defRPr>
            </a:lvl8pPr>
            <a:lvl9pPr indent="-304800" lvl="8" marL="4114800" algn="l">
              <a:lnSpc>
                <a:spcPct val="115000"/>
              </a:lnSpc>
              <a:spcBef>
                <a:spcPts val="0"/>
              </a:spcBef>
              <a:spcAft>
                <a:spcPts val="0"/>
              </a:spcAft>
              <a:buSzPts val="1200"/>
              <a:buFont typeface="Arial"/>
              <a:buChar char="■"/>
              <a:defRPr sz="1200">
                <a:latin typeface="Arial"/>
                <a:ea typeface="Arial"/>
                <a:cs typeface="Arial"/>
                <a:sym typeface="Arial"/>
              </a:defRPr>
            </a:lvl9pPr>
          </a:lstStyle>
          <a:p/>
        </p:txBody>
      </p:sp>
      <p:sp>
        <p:nvSpPr>
          <p:cNvPr id="635" name="Google Shape;635;p1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6" name="Shape 636"/>
        <p:cNvGrpSpPr/>
        <p:nvPr/>
      </p:nvGrpSpPr>
      <p:grpSpPr>
        <a:xfrm>
          <a:off x="0" y="0"/>
          <a:ext cx="0" cy="0"/>
          <a:chOff x="0" y="0"/>
          <a:chExt cx="0" cy="0"/>
        </a:xfrm>
      </p:grpSpPr>
      <p:sp>
        <p:nvSpPr>
          <p:cNvPr id="637" name="Google Shape;637;p10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8" name="Google Shape;638;p10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639" name="Google Shape;639;p10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40" name="Google Shape;640;p10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41" name="Google Shape;641;p10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 BG">
  <p:cSld name="1_White BG">
    <p:bg>
      <p:bgPr>
        <a:solidFill>
          <a:schemeClr val="lt1"/>
        </a:solidFill>
      </p:bgPr>
    </p:bg>
    <p:spTree>
      <p:nvGrpSpPr>
        <p:cNvPr id="649" name="Shape 649"/>
        <p:cNvGrpSpPr/>
        <p:nvPr/>
      </p:nvGrpSpPr>
      <p:grpSpPr>
        <a:xfrm>
          <a:off x="0" y="0"/>
          <a:ext cx="0" cy="0"/>
          <a:chOff x="0" y="0"/>
          <a:chExt cx="0" cy="0"/>
        </a:xfrm>
      </p:grpSpPr>
      <p:sp>
        <p:nvSpPr>
          <p:cNvPr id="650" name="Google Shape;650;p17"/>
          <p:cNvSpPr txBox="1"/>
          <p:nvPr>
            <p:ph idx="12" type="sldNum"/>
          </p:nvPr>
        </p:nvSpPr>
        <p:spPr>
          <a:xfrm>
            <a:off x="8353696" y="4908289"/>
            <a:ext cx="637800" cy="1848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651" name="Google Shape;651;p17"/>
          <p:cNvSpPr/>
          <p:nvPr/>
        </p:nvSpPr>
        <p:spPr>
          <a:xfrm>
            <a:off x="0" y="4830417"/>
            <a:ext cx="9144000" cy="31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White" showMasterSp="0">
  <p:cSld name="Content_White">
    <p:bg>
      <p:bgPr>
        <a:solidFill>
          <a:srgbClr val="FFFFFF"/>
        </a:solidFill>
      </p:bgPr>
    </p:bg>
    <p:spTree>
      <p:nvGrpSpPr>
        <p:cNvPr id="652" name="Shape 652"/>
        <p:cNvGrpSpPr/>
        <p:nvPr/>
      </p:nvGrpSpPr>
      <p:grpSpPr>
        <a:xfrm>
          <a:off x="0" y="0"/>
          <a:ext cx="0" cy="0"/>
          <a:chOff x="0" y="0"/>
          <a:chExt cx="0" cy="0"/>
        </a:xfrm>
      </p:grpSpPr>
      <p:pic>
        <p:nvPicPr>
          <p:cNvPr id="653" name="Google Shape;653;p23"/>
          <p:cNvPicPr preferRelativeResize="0"/>
          <p:nvPr/>
        </p:nvPicPr>
        <p:blipFill rotWithShape="1">
          <a:blip r:embed="rId2">
            <a:alphaModFix/>
          </a:blip>
          <a:srcRect b="0" l="0" r="0" t="0"/>
          <a:stretch/>
        </p:blipFill>
        <p:spPr>
          <a:xfrm>
            <a:off x="5629347" y="3486151"/>
            <a:ext cx="3637861" cy="1787423"/>
          </a:xfrm>
          <a:prstGeom prst="rect">
            <a:avLst/>
          </a:prstGeom>
          <a:noFill/>
          <a:ln>
            <a:noFill/>
          </a:ln>
        </p:spPr>
      </p:pic>
      <p:sp>
        <p:nvSpPr>
          <p:cNvPr id="654" name="Google Shape;654;p23"/>
          <p:cNvSpPr txBox="1"/>
          <p:nvPr>
            <p:ph idx="1" type="body"/>
          </p:nvPr>
        </p:nvSpPr>
        <p:spPr>
          <a:xfrm>
            <a:off x="533408" y="1607914"/>
            <a:ext cx="4188000" cy="2147700"/>
          </a:xfrm>
          <a:prstGeom prst="rect">
            <a:avLst/>
          </a:prstGeom>
          <a:noFill/>
          <a:ln>
            <a:noFill/>
          </a:ln>
        </p:spPr>
        <p:txBody>
          <a:bodyPr anchorCtr="0" anchor="t" bIns="45700" lIns="0" spcFirstLastPara="1" rIns="0" wrap="square" tIns="45700">
            <a:noAutofit/>
          </a:bodyPr>
          <a:lstStyle>
            <a:lvl1pPr indent="-355600" lvl="0" marL="457200" marR="0" algn="l">
              <a:lnSpc>
                <a:spcPct val="100000"/>
              </a:lnSpc>
              <a:spcBef>
                <a:spcPts val="400"/>
              </a:spcBef>
              <a:spcAft>
                <a:spcPts val="0"/>
              </a:spcAft>
              <a:buClr>
                <a:srgbClr val="00427B"/>
              </a:buClr>
              <a:buSzPts val="2000"/>
              <a:buFont typeface="Arial"/>
              <a:buAutoNum type="arabicPeriod"/>
              <a:defRPr b="0" i="0" sz="2000" u="none" cap="none" strike="noStrike">
                <a:solidFill>
                  <a:srgbClr val="00427B"/>
                </a:solidFill>
                <a:latin typeface="Gill Sans"/>
                <a:ea typeface="Gill Sans"/>
                <a:cs typeface="Gill Sans"/>
                <a:sym typeface="Gill Sans"/>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5" name="Google Shape;655;p23"/>
          <p:cNvSpPr txBox="1"/>
          <p:nvPr>
            <p:ph idx="2" type="body"/>
          </p:nvPr>
        </p:nvSpPr>
        <p:spPr>
          <a:xfrm>
            <a:off x="533408" y="666751"/>
            <a:ext cx="4188000" cy="766800"/>
          </a:xfrm>
          <a:prstGeom prst="rect">
            <a:avLst/>
          </a:prstGeom>
          <a:noFill/>
          <a:ln>
            <a:noFill/>
          </a:ln>
        </p:spPr>
        <p:txBody>
          <a:bodyPr anchorCtr="0" anchor="t" bIns="45700" lIns="0" spcFirstLastPara="1" rIns="0" wrap="square" tIns="45700">
            <a:no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656" name="Google Shape;656;p23"/>
          <p:cNvPicPr preferRelativeResize="0"/>
          <p:nvPr/>
        </p:nvPicPr>
        <p:blipFill rotWithShape="1">
          <a:blip r:embed="rId3">
            <a:alphaModFix amt="25000"/>
          </a:blip>
          <a:srcRect b="0" l="0" r="0" t="0"/>
          <a:stretch/>
        </p:blipFill>
        <p:spPr>
          <a:xfrm>
            <a:off x="7239000" y="361951"/>
            <a:ext cx="1510118" cy="82994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DarkBlue" showMasterSp="0">
  <p:cSld name="Divider_DarkBlue">
    <p:bg>
      <p:bgPr>
        <a:solidFill>
          <a:srgbClr val="00427B"/>
        </a:solidFill>
      </p:bgPr>
    </p:bg>
    <p:spTree>
      <p:nvGrpSpPr>
        <p:cNvPr id="63" name="Shape 63"/>
        <p:cNvGrpSpPr/>
        <p:nvPr/>
      </p:nvGrpSpPr>
      <p:grpSpPr>
        <a:xfrm>
          <a:off x="0" y="0"/>
          <a:ext cx="0" cy="0"/>
          <a:chOff x="0" y="0"/>
          <a:chExt cx="0" cy="0"/>
        </a:xfrm>
      </p:grpSpPr>
      <p:sp>
        <p:nvSpPr>
          <p:cNvPr id="64" name="Google Shape;64;p54"/>
          <p:cNvSpPr txBox="1"/>
          <p:nvPr>
            <p:ph idx="1" type="body"/>
          </p:nvPr>
        </p:nvSpPr>
        <p:spPr>
          <a:xfrm>
            <a:off x="533408" y="666750"/>
            <a:ext cx="4187952" cy="767034"/>
          </a:xfrm>
          <a:prstGeom prst="rect">
            <a:avLst/>
          </a:prstGeom>
          <a:noFill/>
          <a:ln>
            <a:noFill/>
          </a:ln>
        </p:spPr>
        <p:txBody>
          <a:bodyPr anchorCtr="0" anchor="t" bIns="45700" lIns="0" spcFirstLastPara="1" rIns="0" wrap="square" tIns="45700">
            <a:noAutofit/>
          </a:bodyPr>
          <a:lstStyle>
            <a:lvl1pPr indent="-228600" lvl="0" marL="457200" marR="0" rtl="0" algn="l">
              <a:lnSpc>
                <a:spcPct val="80000"/>
              </a:lnSpc>
              <a:spcBef>
                <a:spcPts val="0"/>
              </a:spcBef>
              <a:spcAft>
                <a:spcPts val="0"/>
              </a:spcAft>
              <a:buClr>
                <a:srgbClr val="FFFFFF"/>
              </a:buClr>
              <a:buSzPts val="3600"/>
              <a:buFont typeface="Arial"/>
              <a:buNone/>
              <a:defRPr b="0" i="0" sz="3600" u="none" cap="none" strike="noStrike">
                <a:solidFill>
                  <a:srgbClr val="FFFFFF"/>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65" name="Google Shape;65;p54"/>
          <p:cNvPicPr preferRelativeResize="0"/>
          <p:nvPr/>
        </p:nvPicPr>
        <p:blipFill rotWithShape="1">
          <a:blip r:embed="rId2">
            <a:alphaModFix/>
          </a:blip>
          <a:srcRect b="0" l="0" r="0" t="0"/>
          <a:stretch/>
        </p:blipFill>
        <p:spPr>
          <a:xfrm>
            <a:off x="5629346" y="3486150"/>
            <a:ext cx="3667054" cy="1787422"/>
          </a:xfrm>
          <a:prstGeom prst="rect">
            <a:avLst/>
          </a:prstGeom>
          <a:noFill/>
          <a:ln>
            <a:noFill/>
          </a:ln>
        </p:spPr>
      </p:pic>
      <p:pic>
        <p:nvPicPr>
          <p:cNvPr id="66" name="Google Shape;66;p54"/>
          <p:cNvPicPr preferRelativeResize="0"/>
          <p:nvPr/>
        </p:nvPicPr>
        <p:blipFill rotWithShape="1">
          <a:blip r:embed="rId3">
            <a:alphaModFix amt="25000"/>
          </a:blip>
          <a:srcRect b="0" l="0" r="0" t="0"/>
          <a:stretch/>
        </p:blipFill>
        <p:spPr>
          <a:xfrm>
            <a:off x="304800" y="1657350"/>
            <a:ext cx="1522237" cy="1238430"/>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TBDIAH &amp; USAID">
  <p:cSld name="Cover - TBDIAH &amp; USAID">
    <p:bg>
      <p:bgPr>
        <a:solidFill>
          <a:schemeClr val="lt1"/>
        </a:solidFill>
      </p:bgPr>
    </p:bg>
    <p:spTree>
      <p:nvGrpSpPr>
        <p:cNvPr id="657" name="Shape 657"/>
        <p:cNvGrpSpPr/>
        <p:nvPr/>
      </p:nvGrpSpPr>
      <p:grpSpPr>
        <a:xfrm>
          <a:off x="0" y="0"/>
          <a:ext cx="0" cy="0"/>
          <a:chOff x="0" y="0"/>
          <a:chExt cx="0" cy="0"/>
        </a:xfrm>
      </p:grpSpPr>
      <p:sp>
        <p:nvSpPr>
          <p:cNvPr id="658" name="Google Shape;658;p105"/>
          <p:cNvSpPr/>
          <p:nvPr/>
        </p:nvSpPr>
        <p:spPr>
          <a:xfrm>
            <a:off x="0" y="3673839"/>
            <a:ext cx="9144000" cy="1469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659" name="Google Shape;659;p105"/>
          <p:cNvSpPr/>
          <p:nvPr/>
        </p:nvSpPr>
        <p:spPr>
          <a:xfrm>
            <a:off x="0" y="0"/>
            <a:ext cx="9144000" cy="3080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660" name="Google Shape;660;p105"/>
          <p:cNvSpPr txBox="1"/>
          <p:nvPr>
            <p:ph type="ctrTitle"/>
          </p:nvPr>
        </p:nvSpPr>
        <p:spPr>
          <a:xfrm>
            <a:off x="685800" y="1654974"/>
            <a:ext cx="4242300" cy="1134300"/>
          </a:xfrm>
          <a:prstGeom prst="rect">
            <a:avLst/>
          </a:prstGeom>
          <a:noFill/>
          <a:ln>
            <a:noFill/>
          </a:ln>
          <a:effectLst>
            <a:outerShdw blurRad="254000" rotWithShape="0" algn="tl">
              <a:srgbClr val="000000">
                <a:alpha val="20000"/>
              </a:srgbClr>
            </a:outerShdw>
          </a:effectLst>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3200"/>
              <a:buFont typeface="Gill Sans"/>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1" name="Google Shape;661;p105"/>
          <p:cNvSpPr txBox="1"/>
          <p:nvPr>
            <p:ph idx="1" type="subTitle"/>
          </p:nvPr>
        </p:nvSpPr>
        <p:spPr>
          <a:xfrm>
            <a:off x="685800" y="3185670"/>
            <a:ext cx="4423800" cy="11247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620"/>
              <a:buNone/>
              <a:defRPr sz="1800">
                <a:solidFill>
                  <a:schemeClr val="dk2"/>
                </a:solidFill>
              </a:defRPr>
            </a:lvl1pPr>
            <a:lvl2pPr lvl="1" algn="ctr">
              <a:lnSpc>
                <a:spcPct val="100000"/>
              </a:lnSpc>
              <a:spcBef>
                <a:spcPts val="800"/>
              </a:spcBef>
              <a:spcAft>
                <a:spcPts val="0"/>
              </a:spcAft>
              <a:buSzPts val="2000"/>
              <a:buNone/>
              <a:defRPr>
                <a:solidFill>
                  <a:srgbClr val="8A8A8A"/>
                </a:solidFill>
              </a:defRPr>
            </a:lvl2pPr>
            <a:lvl3pPr lvl="2" algn="ctr">
              <a:lnSpc>
                <a:spcPct val="100000"/>
              </a:lnSpc>
              <a:spcBef>
                <a:spcPts val="800"/>
              </a:spcBef>
              <a:spcAft>
                <a:spcPts val="0"/>
              </a:spcAft>
              <a:buClr>
                <a:srgbClr val="8A8A8A"/>
              </a:buClr>
              <a:buSzPts val="1800"/>
              <a:buNone/>
              <a:defRPr>
                <a:solidFill>
                  <a:srgbClr val="8A8A8A"/>
                </a:solidFill>
              </a:defRPr>
            </a:lvl3pPr>
            <a:lvl4pPr lvl="3" algn="ctr">
              <a:lnSpc>
                <a:spcPct val="100000"/>
              </a:lnSpc>
              <a:spcBef>
                <a:spcPts val="320"/>
              </a:spcBef>
              <a:spcAft>
                <a:spcPts val="0"/>
              </a:spcAft>
              <a:buClr>
                <a:srgbClr val="8A8A8A"/>
              </a:buClr>
              <a:buSzPts val="1600"/>
              <a:buNone/>
              <a:defRPr>
                <a:solidFill>
                  <a:srgbClr val="8A8A8A"/>
                </a:solidFill>
              </a:defRPr>
            </a:lvl4pPr>
            <a:lvl5pPr lvl="4" algn="ctr">
              <a:lnSpc>
                <a:spcPct val="100000"/>
              </a:lnSpc>
              <a:spcBef>
                <a:spcPts val="280"/>
              </a:spcBef>
              <a:spcAft>
                <a:spcPts val="0"/>
              </a:spcAft>
              <a:buClr>
                <a:srgbClr val="8A8A8A"/>
              </a:buClr>
              <a:buSzPts val="1400"/>
              <a:buNone/>
              <a:defRPr>
                <a:solidFill>
                  <a:srgbClr val="8A8A8A"/>
                </a:solidFill>
              </a:defRPr>
            </a:lvl5pPr>
            <a:lvl6pPr lvl="5" algn="ctr">
              <a:lnSpc>
                <a:spcPct val="100000"/>
              </a:lnSpc>
              <a:spcBef>
                <a:spcPts val="400"/>
              </a:spcBef>
              <a:spcAft>
                <a:spcPts val="0"/>
              </a:spcAft>
              <a:buClr>
                <a:srgbClr val="8A8A8A"/>
              </a:buClr>
              <a:buSzPts val="2000"/>
              <a:buNone/>
              <a:defRPr>
                <a:solidFill>
                  <a:srgbClr val="8A8A8A"/>
                </a:solidFill>
              </a:defRPr>
            </a:lvl6pPr>
            <a:lvl7pPr lvl="6" algn="ctr">
              <a:lnSpc>
                <a:spcPct val="100000"/>
              </a:lnSpc>
              <a:spcBef>
                <a:spcPts val="400"/>
              </a:spcBef>
              <a:spcAft>
                <a:spcPts val="0"/>
              </a:spcAft>
              <a:buClr>
                <a:srgbClr val="8A8A8A"/>
              </a:buClr>
              <a:buSzPts val="2000"/>
              <a:buNone/>
              <a:defRPr>
                <a:solidFill>
                  <a:srgbClr val="8A8A8A"/>
                </a:solidFill>
              </a:defRPr>
            </a:lvl7pPr>
            <a:lvl8pPr lvl="7" algn="ctr">
              <a:lnSpc>
                <a:spcPct val="100000"/>
              </a:lnSpc>
              <a:spcBef>
                <a:spcPts val="400"/>
              </a:spcBef>
              <a:spcAft>
                <a:spcPts val="0"/>
              </a:spcAft>
              <a:buClr>
                <a:srgbClr val="8A8A8A"/>
              </a:buClr>
              <a:buSzPts val="2000"/>
              <a:buNone/>
              <a:defRPr>
                <a:solidFill>
                  <a:srgbClr val="8A8A8A"/>
                </a:solidFill>
              </a:defRPr>
            </a:lvl8pPr>
            <a:lvl9pPr lvl="8" algn="ctr">
              <a:lnSpc>
                <a:spcPct val="100000"/>
              </a:lnSpc>
              <a:spcBef>
                <a:spcPts val="400"/>
              </a:spcBef>
              <a:spcAft>
                <a:spcPts val="0"/>
              </a:spcAft>
              <a:buClr>
                <a:srgbClr val="8A8A8A"/>
              </a:buClr>
              <a:buSzPts val="2000"/>
              <a:buNone/>
              <a:defRPr>
                <a:solidFill>
                  <a:srgbClr val="8A8A8A"/>
                </a:solidFill>
              </a:defRPr>
            </a:lvl9pPr>
          </a:lstStyle>
          <a:p/>
        </p:txBody>
      </p:sp>
      <p:grpSp>
        <p:nvGrpSpPr>
          <p:cNvPr id="662" name="Google Shape;662;p105"/>
          <p:cNvGrpSpPr/>
          <p:nvPr/>
        </p:nvGrpSpPr>
        <p:grpSpPr>
          <a:xfrm>
            <a:off x="5694178" y="3643742"/>
            <a:ext cx="3184351" cy="1365393"/>
            <a:chOff x="5694401" y="3673127"/>
            <a:chExt cx="3210031" cy="1376405"/>
          </a:xfrm>
        </p:grpSpPr>
        <p:pic>
          <p:nvPicPr>
            <p:cNvPr id="663" name="Google Shape;663;p105"/>
            <p:cNvPicPr preferRelativeResize="0"/>
            <p:nvPr/>
          </p:nvPicPr>
          <p:blipFill rotWithShape="1">
            <a:blip r:embed="rId2">
              <a:alphaModFix/>
            </a:blip>
            <a:srcRect b="0" l="0" r="0" t="0"/>
            <a:stretch/>
          </p:blipFill>
          <p:spPr>
            <a:xfrm>
              <a:off x="5694401" y="3673127"/>
              <a:ext cx="1609830" cy="1376405"/>
            </a:xfrm>
            <a:prstGeom prst="rect">
              <a:avLst/>
            </a:prstGeom>
            <a:noFill/>
            <a:ln>
              <a:noFill/>
            </a:ln>
          </p:spPr>
        </p:pic>
        <p:pic>
          <p:nvPicPr>
            <p:cNvPr descr="Schematic&#10;&#10;Description automatically generated with low confidence" id="664" name="Google Shape;664;p105"/>
            <p:cNvPicPr preferRelativeResize="0"/>
            <p:nvPr/>
          </p:nvPicPr>
          <p:blipFill rotWithShape="1">
            <a:blip r:embed="rId3">
              <a:alphaModFix/>
            </a:blip>
            <a:srcRect b="0" l="0" r="0" t="0"/>
            <a:stretch/>
          </p:blipFill>
          <p:spPr>
            <a:xfrm>
              <a:off x="7395472" y="3778116"/>
              <a:ext cx="1508960" cy="1166424"/>
            </a:xfrm>
            <a:prstGeom prst="rect">
              <a:avLst/>
            </a:prstGeom>
            <a:noFill/>
            <a:ln>
              <a:noFill/>
            </a:ln>
          </p:spPr>
        </p:pic>
      </p:gr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 Light Gray &amp; USAID Blue">
  <p:cSld name="Overview - Light Gray &amp; USAID Blue">
    <p:bg>
      <p:bgPr>
        <a:solidFill>
          <a:schemeClr val="lt1"/>
        </a:solidFill>
      </p:bgPr>
    </p:bg>
    <p:spTree>
      <p:nvGrpSpPr>
        <p:cNvPr id="665" name="Shape 665"/>
        <p:cNvGrpSpPr/>
        <p:nvPr/>
      </p:nvGrpSpPr>
      <p:grpSpPr>
        <a:xfrm>
          <a:off x="0" y="0"/>
          <a:ext cx="0" cy="0"/>
          <a:chOff x="0" y="0"/>
          <a:chExt cx="0" cy="0"/>
        </a:xfrm>
      </p:grpSpPr>
      <p:sp>
        <p:nvSpPr>
          <p:cNvPr id="666" name="Google Shape;666;p106"/>
          <p:cNvSpPr/>
          <p:nvPr/>
        </p:nvSpPr>
        <p:spPr>
          <a:xfrm>
            <a:off x="0" y="0"/>
            <a:ext cx="9144000" cy="504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6"/>
              </a:solidFill>
              <a:latin typeface="Gill Sans"/>
              <a:ea typeface="Gill Sans"/>
              <a:cs typeface="Gill Sans"/>
              <a:sym typeface="Gill Sans"/>
            </a:endParaRPr>
          </a:p>
        </p:txBody>
      </p:sp>
      <p:sp>
        <p:nvSpPr>
          <p:cNvPr id="667" name="Google Shape;667;p106"/>
          <p:cNvSpPr txBox="1"/>
          <p:nvPr>
            <p:ph idx="1" type="body"/>
          </p:nvPr>
        </p:nvSpPr>
        <p:spPr>
          <a:xfrm>
            <a:off x="345507" y="767774"/>
            <a:ext cx="7772400" cy="3759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Font typeface="Noto Sans"/>
              <a:buChar char="▪"/>
              <a:defRPr sz="2000">
                <a:solidFill>
                  <a:srgbClr val="4E4A49"/>
                </a:solidFill>
              </a:defRPr>
            </a:lvl1pPr>
            <a:lvl2pPr indent="-342900" lvl="1" marL="914400" algn="l">
              <a:lnSpc>
                <a:spcPct val="100000"/>
              </a:lnSpc>
              <a:spcBef>
                <a:spcPts val="800"/>
              </a:spcBef>
              <a:spcAft>
                <a:spcPts val="0"/>
              </a:spcAft>
              <a:buSzPts val="1800"/>
              <a:buFont typeface="Noto Sans"/>
              <a:buChar char="✔"/>
              <a:defRPr sz="2000">
                <a:solidFill>
                  <a:srgbClr val="4E4A49"/>
                </a:solidFill>
              </a:defRPr>
            </a:lvl2pPr>
            <a:lvl3pPr indent="-342900" lvl="2" marL="1371600" algn="l">
              <a:lnSpc>
                <a:spcPct val="100000"/>
              </a:lnSpc>
              <a:spcBef>
                <a:spcPts val="8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68" name="Google Shape;668;p106"/>
          <p:cNvSpPr txBox="1"/>
          <p:nvPr>
            <p:ph idx="12" type="sldNum"/>
          </p:nvPr>
        </p:nvSpPr>
        <p:spPr>
          <a:xfrm>
            <a:off x="8353696" y="4908289"/>
            <a:ext cx="637800" cy="1848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669" name="Google Shape;669;p106"/>
          <p:cNvSpPr txBox="1"/>
          <p:nvPr>
            <p:ph type="title"/>
          </p:nvPr>
        </p:nvSpPr>
        <p:spPr>
          <a:xfrm>
            <a:off x="345507" y="23429"/>
            <a:ext cx="7772400" cy="4581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chemeClr val="dk2"/>
              </a:buClr>
              <a:buSzPts val="2400"/>
              <a:buFont typeface="Gill Sans"/>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Divider or BG">
  <p:cSld name="Blue Divider or BG">
    <p:spTree>
      <p:nvGrpSpPr>
        <p:cNvPr id="670" name="Shape 670"/>
        <p:cNvGrpSpPr/>
        <p:nvPr/>
      </p:nvGrpSpPr>
      <p:grpSpPr>
        <a:xfrm>
          <a:off x="0" y="0"/>
          <a:ext cx="0" cy="0"/>
          <a:chOff x="0" y="0"/>
          <a:chExt cx="0" cy="0"/>
        </a:xfrm>
      </p:grpSpPr>
      <p:sp>
        <p:nvSpPr>
          <p:cNvPr id="671" name="Google Shape;671;p107"/>
          <p:cNvSpPr/>
          <p:nvPr/>
        </p:nvSpPr>
        <p:spPr>
          <a:xfrm>
            <a:off x="0" y="1"/>
            <a:ext cx="9263400" cy="5143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672" name="Google Shape;672;p107"/>
          <p:cNvSpPr txBox="1"/>
          <p:nvPr>
            <p:ph idx="12" type="sldNum"/>
          </p:nvPr>
        </p:nvSpPr>
        <p:spPr>
          <a:xfrm>
            <a:off x="6858000" y="4893759"/>
            <a:ext cx="2133600" cy="2154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673" name="Google Shape;673;p107"/>
          <p:cNvSpPr txBox="1"/>
          <p:nvPr>
            <p:ph type="title"/>
          </p:nvPr>
        </p:nvSpPr>
        <p:spPr>
          <a:xfrm>
            <a:off x="745524" y="2079191"/>
            <a:ext cx="7772400" cy="641100"/>
          </a:xfrm>
          <a:prstGeom prst="rect">
            <a:avLst/>
          </a:prstGeom>
          <a:noFill/>
          <a:ln>
            <a:noFill/>
          </a:ln>
        </p:spPr>
        <p:txBody>
          <a:bodyPr anchorCtr="0" anchor="b" bIns="45700" lIns="91425" spcFirstLastPara="1" rIns="91425" wrap="square" tIns="45700">
            <a:spAutoFit/>
          </a:bodyPr>
          <a:lstStyle>
            <a:lvl1pPr lvl="0" algn="ctr">
              <a:lnSpc>
                <a:spcPct val="100000"/>
              </a:lnSpc>
              <a:spcBef>
                <a:spcPts val="0"/>
              </a:spcBef>
              <a:spcAft>
                <a:spcPts val="0"/>
              </a:spcAft>
              <a:buClr>
                <a:schemeClr val="lt1"/>
              </a:buClr>
              <a:buSzPts val="3600"/>
              <a:buFont typeface="Gill Sans"/>
              <a:buNone/>
              <a:defRPr b="1"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Chart&#10;&#10;Description automatically generated with low confidence" id="674" name="Google Shape;674;p107"/>
          <p:cNvPicPr preferRelativeResize="0"/>
          <p:nvPr/>
        </p:nvPicPr>
        <p:blipFill rotWithShape="1">
          <a:blip r:embed="rId2">
            <a:alphaModFix/>
          </a:blip>
          <a:srcRect b="2661" l="0" r="0" t="13836"/>
          <a:stretch/>
        </p:blipFill>
        <p:spPr>
          <a:xfrm>
            <a:off x="9605" y="47781"/>
            <a:ext cx="4194731" cy="1426195"/>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BDIAH Closing ">
  <p:cSld name="TBDIAH Closing ">
    <p:bg>
      <p:bgPr>
        <a:solidFill>
          <a:srgbClr val="132F69"/>
        </a:solidFill>
      </p:bgPr>
    </p:bg>
    <p:spTree>
      <p:nvGrpSpPr>
        <p:cNvPr id="675" name="Shape 675"/>
        <p:cNvGrpSpPr/>
        <p:nvPr/>
      </p:nvGrpSpPr>
      <p:grpSpPr>
        <a:xfrm>
          <a:off x="0" y="0"/>
          <a:ext cx="0" cy="0"/>
          <a:chOff x="0" y="0"/>
          <a:chExt cx="0" cy="0"/>
        </a:xfrm>
      </p:grpSpPr>
      <p:sp>
        <p:nvSpPr>
          <p:cNvPr id="676" name="Google Shape;676;p108"/>
          <p:cNvSpPr/>
          <p:nvPr/>
        </p:nvSpPr>
        <p:spPr>
          <a:xfrm>
            <a:off x="0" y="4745790"/>
            <a:ext cx="9144000" cy="397500"/>
          </a:xfrm>
          <a:prstGeom prst="rect">
            <a:avLst/>
          </a:prstGeom>
          <a:solidFill>
            <a:srgbClr val="132F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id="677" name="Google Shape;677;p108"/>
          <p:cNvPicPr preferRelativeResize="0"/>
          <p:nvPr/>
        </p:nvPicPr>
        <p:blipFill rotWithShape="1">
          <a:blip r:embed="rId2">
            <a:alphaModFix/>
          </a:blip>
          <a:srcRect b="0" l="0" r="0" t="0"/>
          <a:stretch/>
        </p:blipFill>
        <p:spPr>
          <a:xfrm>
            <a:off x="7883426" y="4286824"/>
            <a:ext cx="907120" cy="684475"/>
          </a:xfrm>
          <a:prstGeom prst="rect">
            <a:avLst/>
          </a:prstGeom>
          <a:noFill/>
          <a:ln>
            <a:noFill/>
          </a:ln>
        </p:spPr>
      </p:pic>
      <p:pic>
        <p:nvPicPr>
          <p:cNvPr descr="Logo&#10;&#10;Description automatically generated" id="678" name="Google Shape;678;p108"/>
          <p:cNvPicPr preferRelativeResize="0"/>
          <p:nvPr/>
        </p:nvPicPr>
        <p:blipFill rotWithShape="1">
          <a:blip r:embed="rId3">
            <a:alphaModFix/>
          </a:blip>
          <a:srcRect b="0" l="0" r="0" t="0"/>
          <a:stretch/>
        </p:blipFill>
        <p:spPr>
          <a:xfrm>
            <a:off x="4859346" y="3915461"/>
            <a:ext cx="1339990" cy="1145691"/>
          </a:xfrm>
          <a:prstGeom prst="rect">
            <a:avLst/>
          </a:prstGeom>
          <a:noFill/>
          <a:ln>
            <a:noFill/>
          </a:ln>
        </p:spPr>
      </p:pic>
      <p:pic>
        <p:nvPicPr>
          <p:cNvPr id="679" name="Google Shape;679;p108"/>
          <p:cNvPicPr preferRelativeResize="0"/>
          <p:nvPr/>
        </p:nvPicPr>
        <p:blipFill rotWithShape="1">
          <a:blip r:embed="rId4">
            <a:alphaModFix/>
          </a:blip>
          <a:srcRect b="0" l="3272" r="25378" t="0"/>
          <a:stretch/>
        </p:blipFill>
        <p:spPr>
          <a:xfrm>
            <a:off x="123599" y="143197"/>
            <a:ext cx="4225827" cy="4857101"/>
          </a:xfrm>
          <a:prstGeom prst="rect">
            <a:avLst/>
          </a:prstGeom>
          <a:noFill/>
          <a:ln>
            <a:noFill/>
          </a:ln>
        </p:spPr>
      </p:pic>
      <p:sp>
        <p:nvSpPr>
          <p:cNvPr id="680" name="Google Shape;680;p108"/>
          <p:cNvSpPr txBox="1"/>
          <p:nvPr/>
        </p:nvSpPr>
        <p:spPr>
          <a:xfrm>
            <a:off x="4715897" y="1028971"/>
            <a:ext cx="40617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Gill Sans"/>
              <a:buNone/>
            </a:pPr>
            <a:r>
              <a:rPr b="0" i="0" lang="en-US" sz="1400" u="none" cap="none" strike="noStrike">
                <a:solidFill>
                  <a:schemeClr val="lt1"/>
                </a:solidFill>
                <a:latin typeface="Gill Sans"/>
                <a:ea typeface="Gill Sans"/>
                <a:cs typeface="Gill Sans"/>
                <a:sym typeface="Gill Sans"/>
              </a:rPr>
              <a:t>This presentation was produced with the support of the United States Agency for International Development (USAID) under the terms of the TB Data, Impact Assessment and Communications Hub (TB DIAH) Associate Award No. 7200AA18LA00007.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400"/>
              <a:buFont typeface="Gill Sans"/>
              <a:buNone/>
            </a:pPr>
            <a:br>
              <a:rPr b="0" i="0" lang="en-US" sz="1400" u="none" cap="none" strike="noStrike">
                <a:solidFill>
                  <a:schemeClr val="lt1"/>
                </a:solidFill>
                <a:latin typeface="Gill Sans"/>
                <a:ea typeface="Gill Sans"/>
                <a:cs typeface="Gill Sans"/>
                <a:sym typeface="Gill Sans"/>
              </a:rPr>
            </a:br>
            <a:r>
              <a:rPr b="0" i="0" lang="en-US" sz="1400" u="none" cap="none" strike="noStrike">
                <a:solidFill>
                  <a:schemeClr val="lt1"/>
                </a:solidFill>
                <a:latin typeface="Gill Sans"/>
                <a:ea typeface="Gill Sans"/>
                <a:cs typeface="Gill Sans"/>
                <a:sym typeface="Gill Sans"/>
              </a:rPr>
              <a:t>TB DIAH is implemented by the University of North Carolina at Chapel Hill, in partnership with John Snow, Inc. Views expressed are not necessarily those of USAID or the United States government.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B DIAH header">
  <p:cSld name="TB DIAH header">
    <p:bg>
      <p:bgPr>
        <a:solidFill>
          <a:schemeClr val="lt1"/>
        </a:solidFill>
      </p:bgPr>
    </p:bg>
    <p:spTree>
      <p:nvGrpSpPr>
        <p:cNvPr id="681" name="Shape 681"/>
        <p:cNvGrpSpPr/>
        <p:nvPr/>
      </p:nvGrpSpPr>
      <p:grpSpPr>
        <a:xfrm>
          <a:off x="0" y="0"/>
          <a:ext cx="0" cy="0"/>
          <a:chOff x="0" y="0"/>
          <a:chExt cx="0" cy="0"/>
        </a:xfrm>
      </p:grpSpPr>
      <p:sp>
        <p:nvSpPr>
          <p:cNvPr id="682" name="Google Shape;682;p109"/>
          <p:cNvSpPr txBox="1"/>
          <p:nvPr>
            <p:ph idx="12" type="sldNum"/>
          </p:nvPr>
        </p:nvSpPr>
        <p:spPr>
          <a:xfrm>
            <a:off x="8353696" y="4908289"/>
            <a:ext cx="637800" cy="1848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683" name="Google Shape;683;p109"/>
          <p:cNvSpPr/>
          <p:nvPr/>
        </p:nvSpPr>
        <p:spPr>
          <a:xfrm>
            <a:off x="0" y="0"/>
            <a:ext cx="9144000" cy="116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684" name="Google Shape;684;p109"/>
          <p:cNvSpPr txBox="1"/>
          <p:nvPr>
            <p:ph idx="1" type="body"/>
          </p:nvPr>
        </p:nvSpPr>
        <p:spPr>
          <a:xfrm>
            <a:off x="594783" y="1366980"/>
            <a:ext cx="7455000" cy="29403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sz="2000">
                <a:solidFill>
                  <a:srgbClr val="4E4A49"/>
                </a:solidFill>
              </a:defRPr>
            </a:lvl1pPr>
            <a:lvl2pPr indent="-342900" lvl="1" marL="914400" algn="l">
              <a:lnSpc>
                <a:spcPct val="100000"/>
              </a:lnSpc>
              <a:spcBef>
                <a:spcPts val="800"/>
              </a:spcBef>
              <a:spcAft>
                <a:spcPts val="0"/>
              </a:spcAft>
              <a:buSzPts val="1800"/>
              <a:buChar char="✔"/>
              <a:defRPr sz="2000">
                <a:solidFill>
                  <a:srgbClr val="4E4A49"/>
                </a:solidFill>
              </a:defRPr>
            </a:lvl2pPr>
            <a:lvl3pPr indent="-342900" lvl="2" marL="1371600" algn="l">
              <a:lnSpc>
                <a:spcPct val="100000"/>
              </a:lnSpc>
              <a:spcBef>
                <a:spcPts val="800"/>
              </a:spcBef>
              <a:spcAft>
                <a:spcPts val="0"/>
              </a:spcAft>
              <a:buClr>
                <a:srgbClr val="6C6463"/>
              </a:buClr>
              <a:buSzPts val="1800"/>
              <a:buChar char="•"/>
              <a:defRPr/>
            </a:lvl3pPr>
            <a:lvl4pPr indent="-228600" lvl="3" marL="1828800" algn="l">
              <a:lnSpc>
                <a:spcPct val="100000"/>
              </a:lnSpc>
              <a:spcBef>
                <a:spcPts val="320"/>
              </a:spcBef>
              <a:spcAft>
                <a:spcPts val="0"/>
              </a:spcAft>
              <a:buClr>
                <a:srgbClr val="6C6463"/>
              </a:buClr>
              <a:buSzPts val="1600"/>
              <a:buNone/>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Cover">
  <p:cSld name="Overview Cover">
    <p:bg>
      <p:bgPr>
        <a:solidFill>
          <a:schemeClr val="lt1"/>
        </a:solidFill>
      </p:bgPr>
    </p:bg>
    <p:spTree>
      <p:nvGrpSpPr>
        <p:cNvPr id="685" name="Shape 685"/>
        <p:cNvGrpSpPr/>
        <p:nvPr/>
      </p:nvGrpSpPr>
      <p:grpSpPr>
        <a:xfrm>
          <a:off x="0" y="0"/>
          <a:ext cx="0" cy="0"/>
          <a:chOff x="0" y="0"/>
          <a:chExt cx="0" cy="0"/>
        </a:xfrm>
      </p:grpSpPr>
      <p:sp>
        <p:nvSpPr>
          <p:cNvPr id="686" name="Google Shape;686;p110"/>
          <p:cNvSpPr/>
          <p:nvPr/>
        </p:nvSpPr>
        <p:spPr>
          <a:xfrm>
            <a:off x="0" y="-1"/>
            <a:ext cx="9144000" cy="5143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6"/>
              </a:solidFill>
              <a:latin typeface="Gill Sans"/>
              <a:ea typeface="Gill Sans"/>
              <a:cs typeface="Gill Sans"/>
              <a:sym typeface="Gill Sans"/>
            </a:endParaRPr>
          </a:p>
        </p:txBody>
      </p:sp>
      <p:sp>
        <p:nvSpPr>
          <p:cNvPr id="687" name="Google Shape;687;p110"/>
          <p:cNvSpPr txBox="1"/>
          <p:nvPr>
            <p:ph type="title"/>
          </p:nvPr>
        </p:nvSpPr>
        <p:spPr>
          <a:xfrm>
            <a:off x="1776219" y="1611813"/>
            <a:ext cx="5591700" cy="1068600"/>
          </a:xfrm>
          <a:prstGeom prst="rect">
            <a:avLst/>
          </a:prstGeom>
          <a:noFill/>
          <a:ln>
            <a:noFill/>
          </a:ln>
        </p:spPr>
        <p:txBody>
          <a:bodyPr anchorCtr="0" anchor="b" bIns="45700" lIns="91425" spcFirstLastPara="1" rIns="91425" wrap="square" tIns="45700">
            <a:spAutoFit/>
          </a:bodyPr>
          <a:lstStyle>
            <a:lvl1pPr lvl="0" algn="ctr">
              <a:lnSpc>
                <a:spcPct val="100000"/>
              </a:lnSpc>
              <a:spcBef>
                <a:spcPts val="0"/>
              </a:spcBef>
              <a:spcAft>
                <a:spcPts val="0"/>
              </a:spcAft>
              <a:buClr>
                <a:schemeClr val="dk2"/>
              </a:buClr>
              <a:buSzPts val="3200"/>
              <a:buFont typeface="Gill Sans"/>
              <a:buNone/>
              <a:defRPr b="0"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Logo&#10;&#10;Description automatically generated" id="688" name="Google Shape;688;p110"/>
          <p:cNvPicPr preferRelativeResize="0"/>
          <p:nvPr/>
        </p:nvPicPr>
        <p:blipFill rotWithShape="1">
          <a:blip r:embed="rId2">
            <a:alphaModFix/>
          </a:blip>
          <a:srcRect b="0" l="0" r="0" t="0"/>
          <a:stretch/>
        </p:blipFill>
        <p:spPr>
          <a:xfrm>
            <a:off x="492450" y="4353328"/>
            <a:ext cx="1623823" cy="486062"/>
          </a:xfrm>
          <a:prstGeom prst="rect">
            <a:avLst/>
          </a:prstGeom>
          <a:noFill/>
          <a:ln>
            <a:noFill/>
          </a:ln>
        </p:spPr>
      </p:pic>
      <p:pic>
        <p:nvPicPr>
          <p:cNvPr descr="Schematic&#10;&#10;Description automatically generated with low confidence" id="689" name="Google Shape;689;p110"/>
          <p:cNvPicPr preferRelativeResize="0"/>
          <p:nvPr/>
        </p:nvPicPr>
        <p:blipFill rotWithShape="1">
          <a:blip r:embed="rId3">
            <a:alphaModFix/>
          </a:blip>
          <a:srcRect b="21894" l="4523" r="8313" t="2735"/>
          <a:stretch/>
        </p:blipFill>
        <p:spPr>
          <a:xfrm>
            <a:off x="7830775" y="4353328"/>
            <a:ext cx="820775" cy="544273"/>
          </a:xfrm>
          <a:prstGeom prst="rect">
            <a:avLst/>
          </a:prstGeom>
          <a:noFill/>
          <a:ln>
            <a:noFill/>
          </a:ln>
        </p:spPr>
      </p:pic>
      <p:grpSp>
        <p:nvGrpSpPr>
          <p:cNvPr id="690" name="Google Shape;690;p110"/>
          <p:cNvGrpSpPr/>
          <p:nvPr/>
        </p:nvGrpSpPr>
        <p:grpSpPr>
          <a:xfrm>
            <a:off x="83820" y="47779"/>
            <a:ext cx="3935700" cy="1342455"/>
            <a:chOff x="83820" y="48164"/>
            <a:chExt cx="3935700" cy="1353281"/>
          </a:xfrm>
        </p:grpSpPr>
        <p:cxnSp>
          <p:nvCxnSpPr>
            <p:cNvPr id="691" name="Google Shape;691;p110"/>
            <p:cNvCxnSpPr/>
            <p:nvPr/>
          </p:nvCxnSpPr>
          <p:spPr>
            <a:xfrm>
              <a:off x="83820" y="361950"/>
              <a:ext cx="2057400" cy="0"/>
            </a:xfrm>
            <a:prstGeom prst="straightConnector1">
              <a:avLst/>
            </a:prstGeom>
            <a:noFill/>
            <a:ln cap="flat" cmpd="sng" w="25400">
              <a:solidFill>
                <a:schemeClr val="accent3"/>
              </a:solidFill>
              <a:prstDash val="solid"/>
              <a:round/>
              <a:headEnd len="sm" w="sm" type="none"/>
              <a:tailEnd len="sm" w="sm" type="none"/>
            </a:ln>
          </p:spPr>
        </p:cxnSp>
        <p:cxnSp>
          <p:nvCxnSpPr>
            <p:cNvPr id="692" name="Google Shape;692;p110"/>
            <p:cNvCxnSpPr/>
            <p:nvPr/>
          </p:nvCxnSpPr>
          <p:spPr>
            <a:xfrm>
              <a:off x="83820" y="895350"/>
              <a:ext cx="3935700" cy="0"/>
            </a:xfrm>
            <a:prstGeom prst="straightConnector1">
              <a:avLst/>
            </a:prstGeom>
            <a:noFill/>
            <a:ln cap="flat" cmpd="sng" w="25400">
              <a:solidFill>
                <a:schemeClr val="accent3"/>
              </a:solidFill>
              <a:prstDash val="solid"/>
              <a:round/>
              <a:headEnd len="sm" w="sm" type="none"/>
              <a:tailEnd len="sm" w="sm" type="none"/>
            </a:ln>
          </p:spPr>
        </p:cxnSp>
        <p:sp>
          <p:nvSpPr>
            <p:cNvPr id="693" name="Google Shape;693;p110"/>
            <p:cNvSpPr/>
            <p:nvPr/>
          </p:nvSpPr>
          <p:spPr>
            <a:xfrm>
              <a:off x="3340419" y="716280"/>
              <a:ext cx="300900" cy="300900"/>
            </a:xfrm>
            <a:prstGeom prst="ellipse">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cxnSp>
          <p:nvCxnSpPr>
            <p:cNvPr id="694" name="Google Shape;694;p110"/>
            <p:cNvCxnSpPr/>
            <p:nvPr/>
          </p:nvCxnSpPr>
          <p:spPr>
            <a:xfrm>
              <a:off x="537210" y="48164"/>
              <a:ext cx="0" cy="1266300"/>
            </a:xfrm>
            <a:prstGeom prst="straightConnector1">
              <a:avLst/>
            </a:prstGeom>
            <a:noFill/>
            <a:ln cap="flat" cmpd="sng" w="25400">
              <a:solidFill>
                <a:schemeClr val="accent3"/>
              </a:solidFill>
              <a:prstDash val="solid"/>
              <a:round/>
              <a:headEnd len="sm" w="sm" type="none"/>
              <a:tailEnd len="sm" w="sm" type="none"/>
            </a:ln>
          </p:spPr>
        </p:cxnSp>
        <p:cxnSp>
          <p:nvCxnSpPr>
            <p:cNvPr id="695" name="Google Shape;695;p110"/>
            <p:cNvCxnSpPr/>
            <p:nvPr/>
          </p:nvCxnSpPr>
          <p:spPr>
            <a:xfrm>
              <a:off x="1025843" y="48164"/>
              <a:ext cx="0" cy="1266300"/>
            </a:xfrm>
            <a:prstGeom prst="straightConnector1">
              <a:avLst/>
            </a:prstGeom>
            <a:noFill/>
            <a:ln cap="flat" cmpd="sng" w="25400">
              <a:solidFill>
                <a:schemeClr val="accent3"/>
              </a:solidFill>
              <a:prstDash val="solid"/>
              <a:round/>
              <a:headEnd len="sm" w="sm" type="none"/>
              <a:tailEnd len="sm" w="sm" type="none"/>
            </a:ln>
          </p:spPr>
        </p:cxnSp>
        <p:cxnSp>
          <p:nvCxnSpPr>
            <p:cNvPr id="696" name="Google Shape;696;p110"/>
            <p:cNvCxnSpPr/>
            <p:nvPr/>
          </p:nvCxnSpPr>
          <p:spPr>
            <a:xfrm>
              <a:off x="1527810" y="48164"/>
              <a:ext cx="0" cy="1266300"/>
            </a:xfrm>
            <a:prstGeom prst="straightConnector1">
              <a:avLst/>
            </a:prstGeom>
            <a:noFill/>
            <a:ln cap="flat" cmpd="sng" w="25400">
              <a:solidFill>
                <a:schemeClr val="accent3"/>
              </a:solidFill>
              <a:prstDash val="solid"/>
              <a:round/>
              <a:headEnd len="sm" w="sm" type="none"/>
              <a:tailEnd len="sm" w="sm" type="none"/>
            </a:ln>
          </p:spPr>
        </p:cxnSp>
        <p:sp>
          <p:nvSpPr>
            <p:cNvPr id="697" name="Google Shape;697;p110"/>
            <p:cNvSpPr/>
            <p:nvPr/>
          </p:nvSpPr>
          <p:spPr>
            <a:xfrm>
              <a:off x="1379697" y="1100545"/>
              <a:ext cx="300900" cy="300900"/>
            </a:xfrm>
            <a:prstGeom prst="ellipse">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698" name="Google Shape;698;p110"/>
            <p:cNvSpPr/>
            <p:nvPr/>
          </p:nvSpPr>
          <p:spPr>
            <a:xfrm>
              <a:off x="875349" y="180979"/>
              <a:ext cx="300900" cy="300900"/>
            </a:xfrm>
            <a:prstGeom prst="ellipse">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699" name="Google Shape;699;p110"/>
            <p:cNvSpPr/>
            <p:nvPr/>
          </p:nvSpPr>
          <p:spPr>
            <a:xfrm>
              <a:off x="1379697" y="476255"/>
              <a:ext cx="300900" cy="300900"/>
            </a:xfrm>
            <a:prstGeom prst="ellipse">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gr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G">
  <p:cSld name="White BG">
    <p:bg>
      <p:bgPr>
        <a:solidFill>
          <a:schemeClr val="lt1"/>
        </a:solidFill>
      </p:bgPr>
    </p:bg>
    <p:spTree>
      <p:nvGrpSpPr>
        <p:cNvPr id="700" name="Shape 700"/>
        <p:cNvGrpSpPr/>
        <p:nvPr/>
      </p:nvGrpSpPr>
      <p:grpSpPr>
        <a:xfrm>
          <a:off x="0" y="0"/>
          <a:ext cx="0" cy="0"/>
          <a:chOff x="0" y="0"/>
          <a:chExt cx="0" cy="0"/>
        </a:xfrm>
      </p:grpSpPr>
      <p:sp>
        <p:nvSpPr>
          <p:cNvPr id="701" name="Google Shape;701;p111"/>
          <p:cNvSpPr txBox="1"/>
          <p:nvPr>
            <p:ph idx="12" type="sldNum"/>
          </p:nvPr>
        </p:nvSpPr>
        <p:spPr>
          <a:xfrm>
            <a:off x="8353696" y="4908289"/>
            <a:ext cx="637800" cy="1848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BDIAH.ORG showcase">
  <p:cSld name="1_TBDIAH.ORG showcase">
    <p:bg>
      <p:bgPr>
        <a:solidFill>
          <a:schemeClr val="lt1"/>
        </a:solidFill>
      </p:bgPr>
    </p:bg>
    <p:spTree>
      <p:nvGrpSpPr>
        <p:cNvPr id="702" name="Shape 702"/>
        <p:cNvGrpSpPr/>
        <p:nvPr/>
      </p:nvGrpSpPr>
      <p:grpSpPr>
        <a:xfrm>
          <a:off x="0" y="0"/>
          <a:ext cx="0" cy="0"/>
          <a:chOff x="0" y="0"/>
          <a:chExt cx="0" cy="0"/>
        </a:xfrm>
      </p:grpSpPr>
      <p:sp>
        <p:nvSpPr>
          <p:cNvPr id="703" name="Google Shape;703;p112"/>
          <p:cNvSpPr/>
          <p:nvPr/>
        </p:nvSpPr>
        <p:spPr>
          <a:xfrm>
            <a:off x="0" y="-17713"/>
            <a:ext cx="4572000" cy="5161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704" name="Google Shape;704;p112"/>
          <p:cNvSpPr txBox="1"/>
          <p:nvPr>
            <p:ph idx="12" type="sldNum"/>
          </p:nvPr>
        </p:nvSpPr>
        <p:spPr>
          <a:xfrm>
            <a:off x="8353696" y="4908289"/>
            <a:ext cx="637800" cy="1848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705" name="Google Shape;705;p112"/>
          <p:cNvSpPr txBox="1"/>
          <p:nvPr>
            <p:ph type="title"/>
          </p:nvPr>
        </p:nvSpPr>
        <p:spPr>
          <a:xfrm>
            <a:off x="0" y="4297755"/>
            <a:ext cx="3487500" cy="458100"/>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Clr>
                <a:schemeClr val="lt1"/>
              </a:buClr>
              <a:buSzPts val="2400"/>
              <a:buFont typeface="Gill Sans"/>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BDIAH.ORG showcase">
  <p:cSld name="TBDIAH.ORG showcase">
    <p:bg>
      <p:bgPr>
        <a:solidFill>
          <a:schemeClr val="lt1"/>
        </a:solidFill>
      </p:bgPr>
    </p:bg>
    <p:spTree>
      <p:nvGrpSpPr>
        <p:cNvPr id="706" name="Shape 706"/>
        <p:cNvGrpSpPr/>
        <p:nvPr/>
      </p:nvGrpSpPr>
      <p:grpSpPr>
        <a:xfrm>
          <a:off x="0" y="0"/>
          <a:ext cx="0" cy="0"/>
          <a:chOff x="0" y="0"/>
          <a:chExt cx="0" cy="0"/>
        </a:xfrm>
      </p:grpSpPr>
      <p:sp>
        <p:nvSpPr>
          <p:cNvPr id="707" name="Google Shape;707;p113"/>
          <p:cNvSpPr/>
          <p:nvPr/>
        </p:nvSpPr>
        <p:spPr>
          <a:xfrm>
            <a:off x="0" y="-17713"/>
            <a:ext cx="4572000" cy="5161200"/>
          </a:xfrm>
          <a:prstGeom prst="rect">
            <a:avLst/>
          </a:prstGeom>
          <a:solidFill>
            <a:srgbClr val="8D8B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708" name="Google Shape;708;p113"/>
          <p:cNvSpPr txBox="1"/>
          <p:nvPr>
            <p:ph idx="12" type="sldNum"/>
          </p:nvPr>
        </p:nvSpPr>
        <p:spPr>
          <a:xfrm>
            <a:off x="8353696" y="4908289"/>
            <a:ext cx="637800" cy="1848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709" name="Google Shape;709;p113"/>
          <p:cNvSpPr txBox="1"/>
          <p:nvPr>
            <p:ph type="title"/>
          </p:nvPr>
        </p:nvSpPr>
        <p:spPr>
          <a:xfrm>
            <a:off x="0" y="4297755"/>
            <a:ext cx="3487500" cy="458100"/>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Clr>
                <a:schemeClr val="lt1"/>
              </a:buClr>
              <a:buSzPts val="2400"/>
              <a:buFont typeface="Gill Sans"/>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10" name="Shape 710"/>
        <p:cNvGrpSpPr/>
        <p:nvPr/>
      </p:nvGrpSpPr>
      <p:grpSpPr>
        <a:xfrm>
          <a:off x="0" y="0"/>
          <a:ext cx="0" cy="0"/>
          <a:chOff x="0" y="0"/>
          <a:chExt cx="0" cy="0"/>
        </a:xfrm>
      </p:grpSpPr>
      <p:cxnSp>
        <p:nvCxnSpPr>
          <p:cNvPr id="711" name="Google Shape;711;p114"/>
          <p:cNvCxnSpPr/>
          <p:nvPr/>
        </p:nvCxnSpPr>
        <p:spPr>
          <a:xfrm>
            <a:off x="8705671" y="215915"/>
            <a:ext cx="0" cy="1452900"/>
          </a:xfrm>
          <a:prstGeom prst="straightConnector1">
            <a:avLst/>
          </a:prstGeom>
          <a:noFill/>
          <a:ln cap="flat" cmpd="sng" w="28575">
            <a:solidFill>
              <a:schemeClr val="dk2"/>
            </a:solidFill>
            <a:prstDash val="solid"/>
            <a:round/>
            <a:headEnd len="med" w="med" type="triangle"/>
            <a:tailEnd len="sm" w="sm" type="none"/>
          </a:ln>
        </p:spPr>
      </p:cxnSp>
      <p:cxnSp>
        <p:nvCxnSpPr>
          <p:cNvPr id="712" name="Google Shape;712;p114"/>
          <p:cNvCxnSpPr/>
          <p:nvPr/>
        </p:nvCxnSpPr>
        <p:spPr>
          <a:xfrm>
            <a:off x="6574367" y="215915"/>
            <a:ext cx="0" cy="1452900"/>
          </a:xfrm>
          <a:prstGeom prst="straightConnector1">
            <a:avLst/>
          </a:prstGeom>
          <a:noFill/>
          <a:ln cap="flat" cmpd="sng" w="28575">
            <a:solidFill>
              <a:schemeClr val="dk2"/>
            </a:solidFill>
            <a:prstDash val="solid"/>
            <a:round/>
            <a:headEnd len="med" w="med" type="triangle"/>
            <a:tailEnd len="sm" w="sm" type="none"/>
          </a:ln>
        </p:spPr>
      </p:cxnSp>
      <p:cxnSp>
        <p:nvCxnSpPr>
          <p:cNvPr id="713" name="Google Shape;713;p114"/>
          <p:cNvCxnSpPr/>
          <p:nvPr/>
        </p:nvCxnSpPr>
        <p:spPr>
          <a:xfrm>
            <a:off x="4375817" y="215915"/>
            <a:ext cx="0" cy="1452900"/>
          </a:xfrm>
          <a:prstGeom prst="straightConnector1">
            <a:avLst/>
          </a:prstGeom>
          <a:noFill/>
          <a:ln cap="flat" cmpd="sng" w="28575">
            <a:solidFill>
              <a:schemeClr val="dk2"/>
            </a:solidFill>
            <a:prstDash val="solid"/>
            <a:round/>
            <a:headEnd len="med" w="med" type="triangle"/>
            <a:tailEnd len="sm" w="sm" type="none"/>
          </a:ln>
        </p:spPr>
      </p:cxnSp>
      <p:sp>
        <p:nvSpPr>
          <p:cNvPr id="714" name="Google Shape;714;p114"/>
          <p:cNvSpPr/>
          <p:nvPr/>
        </p:nvSpPr>
        <p:spPr>
          <a:xfrm>
            <a:off x="-5912" y="1492376"/>
            <a:ext cx="9150000" cy="3643200"/>
          </a:xfrm>
          <a:prstGeom prst="rect">
            <a:avLst/>
          </a:prstGeom>
          <a:solidFill>
            <a:srgbClr val="D2F5FF">
              <a:alpha val="4470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cxnSp>
        <p:nvCxnSpPr>
          <p:cNvPr id="715" name="Google Shape;715;p114"/>
          <p:cNvCxnSpPr/>
          <p:nvPr/>
        </p:nvCxnSpPr>
        <p:spPr>
          <a:xfrm>
            <a:off x="2218642" y="215915"/>
            <a:ext cx="0" cy="1667400"/>
          </a:xfrm>
          <a:prstGeom prst="straightConnector1">
            <a:avLst/>
          </a:prstGeom>
          <a:noFill/>
          <a:ln cap="flat" cmpd="sng" w="28575">
            <a:solidFill>
              <a:schemeClr val="dk2"/>
            </a:solidFill>
            <a:prstDash val="solid"/>
            <a:round/>
            <a:headEnd len="med" w="med" type="triangle"/>
            <a:tailEnd len="sm" w="sm" type="none"/>
          </a:ln>
        </p:spPr>
      </p:cxnSp>
      <p:pic>
        <p:nvPicPr>
          <p:cNvPr descr="Target with solid fill" id="716" name="Google Shape;716;p114"/>
          <p:cNvPicPr preferRelativeResize="0"/>
          <p:nvPr/>
        </p:nvPicPr>
        <p:blipFill rotWithShape="1">
          <a:blip r:embed="rId2">
            <a:alphaModFix/>
          </a:blip>
          <a:srcRect b="0" l="0" r="0" t="0"/>
          <a:stretch/>
        </p:blipFill>
        <p:spPr>
          <a:xfrm>
            <a:off x="4236742" y="1560885"/>
            <a:ext cx="204103" cy="205740"/>
          </a:xfrm>
          <a:prstGeom prst="rect">
            <a:avLst/>
          </a:prstGeom>
          <a:noFill/>
          <a:ln>
            <a:noFill/>
          </a:ln>
        </p:spPr>
      </p:pic>
      <p:grpSp>
        <p:nvGrpSpPr>
          <p:cNvPr id="717" name="Google Shape;717;p114"/>
          <p:cNvGrpSpPr/>
          <p:nvPr/>
        </p:nvGrpSpPr>
        <p:grpSpPr>
          <a:xfrm>
            <a:off x="299460" y="1785549"/>
            <a:ext cx="2137674" cy="1221413"/>
            <a:chOff x="421079" y="2367435"/>
            <a:chExt cx="2850232" cy="1628551"/>
          </a:xfrm>
        </p:grpSpPr>
        <p:sp>
          <p:nvSpPr>
            <p:cNvPr id="718" name="Google Shape;718;p114"/>
            <p:cNvSpPr/>
            <p:nvPr/>
          </p:nvSpPr>
          <p:spPr>
            <a:xfrm>
              <a:off x="421079" y="2483186"/>
              <a:ext cx="2743200" cy="1463100"/>
            </a:xfrm>
            <a:prstGeom prst="rect">
              <a:avLst/>
            </a:prstGeom>
            <a:solidFill>
              <a:schemeClr val="lt1"/>
            </a:solidFill>
            <a:ln cap="flat" cmpd="sng" w="25400">
              <a:solidFill>
                <a:srgbClr val="005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Gill Sans"/>
                <a:ea typeface="Gill Sans"/>
                <a:cs typeface="Gill Sans"/>
                <a:sym typeface="Gill Sans"/>
              </a:endParaRPr>
            </a:p>
          </p:txBody>
        </p:sp>
        <p:sp>
          <p:nvSpPr>
            <p:cNvPr id="719" name="Google Shape;719;p114"/>
            <p:cNvSpPr txBox="1"/>
            <p:nvPr/>
          </p:nvSpPr>
          <p:spPr>
            <a:xfrm rot="-5400000">
              <a:off x="2328013" y="3273136"/>
              <a:ext cx="11994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5169"/>
                  </a:solidFill>
                  <a:latin typeface="Libre Franklin"/>
                  <a:ea typeface="Libre Franklin"/>
                  <a:cs typeface="Libre Franklin"/>
                  <a:sym typeface="Libre Franklin"/>
                </a:rPr>
                <a:t>CORE INDICATOR</a:t>
              </a:r>
              <a:endParaRPr b="0" i="0" sz="1400" u="none" cap="none" strike="noStrike">
                <a:solidFill>
                  <a:srgbClr val="000000"/>
                </a:solidFill>
                <a:latin typeface="Arial"/>
                <a:ea typeface="Arial"/>
                <a:cs typeface="Arial"/>
                <a:sym typeface="Arial"/>
              </a:endParaRPr>
            </a:p>
          </p:txBody>
        </p:sp>
        <p:grpSp>
          <p:nvGrpSpPr>
            <p:cNvPr id="720" name="Google Shape;720;p114"/>
            <p:cNvGrpSpPr/>
            <p:nvPr/>
          </p:nvGrpSpPr>
          <p:grpSpPr>
            <a:xfrm>
              <a:off x="2602807" y="2367435"/>
              <a:ext cx="668504" cy="697979"/>
              <a:chOff x="2602807" y="2367435"/>
              <a:chExt cx="668504" cy="697979"/>
            </a:xfrm>
          </p:grpSpPr>
          <p:sp>
            <p:nvSpPr>
              <p:cNvPr id="721" name="Google Shape;721;p114"/>
              <p:cNvSpPr/>
              <p:nvPr/>
            </p:nvSpPr>
            <p:spPr>
              <a:xfrm rot="-6168601">
                <a:off x="2641840" y="2440767"/>
                <a:ext cx="590438" cy="551315"/>
              </a:xfrm>
              <a:custGeom>
                <a:rect b="b" l="l" r="r" t="t"/>
                <a:pathLst>
                  <a:path extrusionOk="0" h="570299" w="534332">
                    <a:moveTo>
                      <a:pt x="0" y="460272"/>
                    </a:moveTo>
                    <a:lnTo>
                      <a:pt x="534332" y="0"/>
                    </a:lnTo>
                    <a:lnTo>
                      <a:pt x="426743" y="570299"/>
                    </a:lnTo>
                    <a:lnTo>
                      <a:pt x="0" y="460272"/>
                    </a:lnTo>
                    <a:close/>
                  </a:path>
                </a:pathLst>
              </a:custGeom>
              <a:solidFill>
                <a:srgbClr val="005169"/>
              </a:solidFill>
              <a:ln cap="flat" cmpd="sng" w="25400">
                <a:solidFill>
                  <a:srgbClr val="005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pic>
            <p:nvPicPr>
              <p:cNvPr descr="Speedometer Middle with solid fill" id="722" name="Google Shape;722;p114"/>
              <p:cNvPicPr preferRelativeResize="0"/>
              <p:nvPr/>
            </p:nvPicPr>
            <p:blipFill rotWithShape="1">
              <a:blip r:embed="rId3">
                <a:alphaModFix/>
              </a:blip>
              <a:srcRect b="0" l="0" r="0" t="0"/>
              <a:stretch/>
            </p:blipFill>
            <p:spPr>
              <a:xfrm>
                <a:off x="2861135" y="2481679"/>
                <a:ext cx="279391" cy="279391"/>
              </a:xfrm>
              <a:prstGeom prst="rect">
                <a:avLst/>
              </a:prstGeom>
              <a:noFill/>
              <a:ln>
                <a:noFill/>
              </a:ln>
            </p:spPr>
          </p:pic>
        </p:grpSp>
      </p:grpSp>
      <p:grpSp>
        <p:nvGrpSpPr>
          <p:cNvPr id="723" name="Google Shape;723;p114"/>
          <p:cNvGrpSpPr/>
          <p:nvPr/>
        </p:nvGrpSpPr>
        <p:grpSpPr>
          <a:xfrm>
            <a:off x="299461" y="3026818"/>
            <a:ext cx="2074660" cy="969129"/>
            <a:chOff x="338317" y="4016920"/>
            <a:chExt cx="2766214" cy="1292172"/>
          </a:xfrm>
        </p:grpSpPr>
        <p:sp>
          <p:nvSpPr>
            <p:cNvPr id="724" name="Google Shape;724;p114"/>
            <p:cNvSpPr/>
            <p:nvPr/>
          </p:nvSpPr>
          <p:spPr>
            <a:xfrm>
              <a:off x="338317" y="4016920"/>
              <a:ext cx="2743200" cy="127290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sp>
          <p:nvSpPr>
            <p:cNvPr id="725" name="Google Shape;725;p114"/>
            <p:cNvSpPr txBox="1"/>
            <p:nvPr/>
          </p:nvSpPr>
          <p:spPr>
            <a:xfrm rot="-5400000">
              <a:off x="2298731" y="4503292"/>
              <a:ext cx="1272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5"/>
                <a:buFont typeface="Arial"/>
                <a:buNone/>
              </a:pPr>
              <a:r>
                <a:rPr b="0" i="0" lang="en-US" sz="525" u="none" cap="none" strike="noStrike">
                  <a:solidFill>
                    <a:schemeClr val="accent4"/>
                  </a:solidFill>
                  <a:latin typeface="Libre Franklin"/>
                  <a:ea typeface="Libre Franklin"/>
                  <a:cs typeface="Libre Franklin"/>
                  <a:sym typeface="Libre Franklin"/>
                </a:rPr>
                <a:t>INTERMEDIATE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5"/>
                <a:buFont typeface="Arial"/>
                <a:buNone/>
              </a:pPr>
              <a:r>
                <a:rPr b="0" i="0" lang="en-US" sz="525" u="none" cap="none" strike="noStrike">
                  <a:solidFill>
                    <a:schemeClr val="accent4"/>
                  </a:solidFill>
                  <a:latin typeface="Libre Franklin"/>
                  <a:ea typeface="Libre Franklin"/>
                  <a:cs typeface="Libre Franklin"/>
                  <a:sym typeface="Libre Franklin"/>
                </a:rPr>
                <a:t>INDICATOR</a:t>
              </a:r>
              <a:endParaRPr b="0" i="0" sz="1400" u="none" cap="none" strike="noStrike">
                <a:solidFill>
                  <a:srgbClr val="000000"/>
                </a:solidFill>
                <a:latin typeface="Arial"/>
                <a:ea typeface="Arial"/>
                <a:cs typeface="Arial"/>
                <a:sym typeface="Arial"/>
              </a:endParaRPr>
            </a:p>
          </p:txBody>
        </p:sp>
      </p:grpSp>
      <p:sp>
        <p:nvSpPr>
          <p:cNvPr id="726" name="Google Shape;726;p114"/>
          <p:cNvSpPr txBox="1"/>
          <p:nvPr/>
        </p:nvSpPr>
        <p:spPr>
          <a:xfrm>
            <a:off x="779965" y="322284"/>
            <a:ext cx="9570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Libre Franklin Black"/>
                <a:ea typeface="Libre Franklin Black"/>
                <a:cs typeface="Libre Franklin Black"/>
                <a:sym typeface="Libre Franklin Black"/>
              </a:rPr>
              <a:t>REACH</a:t>
            </a:r>
            <a:endParaRPr b="1" i="0" sz="900" u="none" cap="none" strike="noStrike">
              <a:solidFill>
                <a:schemeClr val="dk1"/>
              </a:solidFill>
              <a:latin typeface="Libre Franklin Black"/>
              <a:ea typeface="Libre Franklin Black"/>
              <a:cs typeface="Libre Franklin Black"/>
              <a:sym typeface="Libre Franklin Black"/>
            </a:endParaRPr>
          </a:p>
        </p:txBody>
      </p:sp>
      <p:pic>
        <p:nvPicPr>
          <p:cNvPr descr="Icon&#10;&#10;Description automatically generated" id="727" name="Google Shape;727;p114"/>
          <p:cNvPicPr preferRelativeResize="0"/>
          <p:nvPr/>
        </p:nvPicPr>
        <p:blipFill rotWithShape="1">
          <a:blip r:embed="rId4">
            <a:alphaModFix/>
          </a:blip>
          <a:srcRect b="0" l="0" r="0" t="0"/>
          <a:stretch/>
        </p:blipFill>
        <p:spPr>
          <a:xfrm>
            <a:off x="8545159" y="518689"/>
            <a:ext cx="340170" cy="342900"/>
          </a:xfrm>
          <a:prstGeom prst="rect">
            <a:avLst/>
          </a:prstGeom>
          <a:noFill/>
          <a:ln>
            <a:noFill/>
          </a:ln>
        </p:spPr>
      </p:pic>
      <p:sp>
        <p:nvSpPr>
          <p:cNvPr id="728" name="Google Shape;728;p114"/>
          <p:cNvSpPr txBox="1"/>
          <p:nvPr/>
        </p:nvSpPr>
        <p:spPr>
          <a:xfrm>
            <a:off x="5043311" y="328381"/>
            <a:ext cx="9570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Libre Franklin Black"/>
                <a:ea typeface="Libre Franklin Black"/>
                <a:cs typeface="Libre Franklin Black"/>
                <a:sym typeface="Libre Franklin Black"/>
              </a:rPr>
              <a:t>PREVENT</a:t>
            </a:r>
            <a:endParaRPr b="1" i="0" sz="900" u="none" cap="none" strike="noStrike">
              <a:solidFill>
                <a:schemeClr val="dk1"/>
              </a:solidFill>
              <a:latin typeface="Libre Franklin Black"/>
              <a:ea typeface="Libre Franklin Black"/>
              <a:cs typeface="Libre Franklin Black"/>
              <a:sym typeface="Libre Franklin Black"/>
            </a:endParaRPr>
          </a:p>
        </p:txBody>
      </p:sp>
      <p:sp>
        <p:nvSpPr>
          <p:cNvPr id="729" name="Google Shape;729;p114"/>
          <p:cNvSpPr txBox="1"/>
          <p:nvPr/>
        </p:nvSpPr>
        <p:spPr>
          <a:xfrm>
            <a:off x="7246671" y="328381"/>
            <a:ext cx="10533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Libre Franklin Black"/>
                <a:ea typeface="Libre Franklin Black"/>
                <a:cs typeface="Libre Franklin Black"/>
                <a:sym typeface="Libre Franklin Black"/>
              </a:rPr>
              <a:t>SUSTAIN</a:t>
            </a:r>
            <a:endParaRPr b="1" i="0" sz="900" u="none" cap="none" strike="noStrike">
              <a:solidFill>
                <a:schemeClr val="dk1"/>
              </a:solidFill>
              <a:latin typeface="Libre Franklin Black"/>
              <a:ea typeface="Libre Franklin Black"/>
              <a:cs typeface="Libre Franklin Black"/>
              <a:sym typeface="Libre Franklin Black"/>
            </a:endParaRPr>
          </a:p>
        </p:txBody>
      </p:sp>
      <p:sp>
        <p:nvSpPr>
          <p:cNvPr id="730" name="Google Shape;730;p114"/>
          <p:cNvSpPr/>
          <p:nvPr/>
        </p:nvSpPr>
        <p:spPr>
          <a:xfrm>
            <a:off x="318744" y="960144"/>
            <a:ext cx="2057400" cy="548400"/>
          </a:xfrm>
          <a:prstGeom prst="rect">
            <a:avLst/>
          </a:prstGeom>
          <a:solidFill>
            <a:schemeClr val="lt1"/>
          </a:solid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accent5"/>
              </a:solidFill>
              <a:latin typeface="Gill Sans"/>
              <a:ea typeface="Gill Sans"/>
              <a:cs typeface="Gill Sans"/>
              <a:sym typeface="Gill Sans"/>
            </a:endParaRPr>
          </a:p>
        </p:txBody>
      </p:sp>
      <p:sp>
        <p:nvSpPr>
          <p:cNvPr id="731" name="Google Shape;731;p114"/>
          <p:cNvSpPr/>
          <p:nvPr/>
        </p:nvSpPr>
        <p:spPr>
          <a:xfrm flipH="1" rot="10800000">
            <a:off x="388917" y="1068594"/>
            <a:ext cx="137100" cy="137100"/>
          </a:xfrm>
          <a:prstGeom prst="downArrow">
            <a:avLst>
              <a:gd fmla="val 50000" name="adj1"/>
              <a:gd fmla="val 50000" name="adj2"/>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sp>
        <p:nvSpPr>
          <p:cNvPr id="732" name="Google Shape;732;p114"/>
          <p:cNvSpPr/>
          <p:nvPr/>
        </p:nvSpPr>
        <p:spPr>
          <a:xfrm flipH="1" rot="10800000">
            <a:off x="305090" y="1362326"/>
            <a:ext cx="2084529" cy="411480"/>
          </a:xfrm>
          <a:prstGeom prst="flowChartOffpageConnector">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sp>
        <p:nvSpPr>
          <p:cNvPr id="733" name="Google Shape;733;p114"/>
          <p:cNvSpPr txBox="1"/>
          <p:nvPr/>
        </p:nvSpPr>
        <p:spPr>
          <a:xfrm>
            <a:off x="474634" y="1454266"/>
            <a:ext cx="1724400" cy="34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25"/>
              <a:buFont typeface="Arial"/>
              <a:buNone/>
            </a:pPr>
            <a:r>
              <a:rPr b="0" i="0" lang="en-US" sz="825" u="none" cap="none" strike="noStrike">
                <a:solidFill>
                  <a:schemeClr val="lt1"/>
                </a:solidFill>
                <a:latin typeface="Libre Franklin"/>
                <a:ea typeface="Libre Franklin"/>
                <a:cs typeface="Libre Franklin"/>
                <a:sym typeface="Libre Franklin"/>
              </a:rPr>
              <a:t>Treat 40 million people </a:t>
            </a:r>
            <a:br>
              <a:rPr b="0" i="0" lang="en-US" sz="825" u="none" cap="none" strike="noStrike">
                <a:solidFill>
                  <a:schemeClr val="lt1"/>
                </a:solidFill>
                <a:latin typeface="Libre Franklin"/>
                <a:ea typeface="Libre Franklin"/>
                <a:cs typeface="Libre Franklin"/>
                <a:sym typeface="Libre Franklin"/>
              </a:rPr>
            </a:br>
            <a:r>
              <a:rPr b="0" i="0" lang="en-US" sz="825" u="none" cap="none" strike="noStrike">
                <a:solidFill>
                  <a:schemeClr val="lt1"/>
                </a:solidFill>
                <a:latin typeface="Libre Franklin"/>
                <a:ea typeface="Libre Franklin"/>
                <a:cs typeface="Libre Franklin"/>
                <a:sym typeface="Libre Franklin"/>
              </a:rPr>
              <a:t>by 2022</a:t>
            </a:r>
            <a:endParaRPr b="0" i="0" sz="1400" u="none" cap="none" strike="noStrike">
              <a:solidFill>
                <a:srgbClr val="000000"/>
              </a:solidFill>
              <a:latin typeface="Arial"/>
              <a:ea typeface="Arial"/>
              <a:cs typeface="Arial"/>
              <a:sym typeface="Arial"/>
            </a:endParaRPr>
          </a:p>
        </p:txBody>
      </p:sp>
      <p:pic>
        <p:nvPicPr>
          <p:cNvPr id="734" name="Google Shape;734;p114"/>
          <p:cNvPicPr preferRelativeResize="0"/>
          <p:nvPr/>
        </p:nvPicPr>
        <p:blipFill rotWithShape="1">
          <a:blip r:embed="rId5">
            <a:alphaModFix/>
          </a:blip>
          <a:srcRect b="0" l="0" r="0" t="0"/>
          <a:stretch/>
        </p:blipFill>
        <p:spPr>
          <a:xfrm>
            <a:off x="359693" y="1514439"/>
            <a:ext cx="230512" cy="197457"/>
          </a:xfrm>
          <a:prstGeom prst="rect">
            <a:avLst/>
          </a:prstGeom>
          <a:noFill/>
          <a:ln>
            <a:noFill/>
          </a:ln>
        </p:spPr>
      </p:pic>
      <p:sp>
        <p:nvSpPr>
          <p:cNvPr id="735" name="Google Shape;735;p114"/>
          <p:cNvSpPr/>
          <p:nvPr/>
        </p:nvSpPr>
        <p:spPr>
          <a:xfrm>
            <a:off x="2462190" y="960144"/>
            <a:ext cx="2057400" cy="548400"/>
          </a:xfrm>
          <a:prstGeom prst="rect">
            <a:avLst/>
          </a:prstGeom>
          <a:solidFill>
            <a:schemeClr val="lt1"/>
          </a:solid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sp>
        <p:nvSpPr>
          <p:cNvPr id="736" name="Google Shape;736;p114"/>
          <p:cNvSpPr/>
          <p:nvPr/>
        </p:nvSpPr>
        <p:spPr>
          <a:xfrm flipH="1" rot="10800000">
            <a:off x="2557986" y="1068594"/>
            <a:ext cx="137100" cy="137100"/>
          </a:xfrm>
          <a:prstGeom prst="down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sp>
        <p:nvSpPr>
          <p:cNvPr id="737" name="Google Shape;737;p114"/>
          <p:cNvSpPr/>
          <p:nvPr/>
        </p:nvSpPr>
        <p:spPr>
          <a:xfrm flipH="1" rot="10800000">
            <a:off x="2449437" y="1384682"/>
            <a:ext cx="2084529" cy="411480"/>
          </a:xfrm>
          <a:prstGeom prst="flowChartOffpageConnector">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5"/>
              <a:buFont typeface="Arial"/>
              <a:buNone/>
            </a:pPr>
            <a:r>
              <a:t/>
            </a:r>
            <a:endParaRPr b="0" i="0" sz="825" u="none" cap="none" strike="noStrike">
              <a:solidFill>
                <a:schemeClr val="lt1"/>
              </a:solidFill>
              <a:latin typeface="Libre Franklin Black"/>
              <a:ea typeface="Libre Franklin Black"/>
              <a:cs typeface="Libre Franklin Black"/>
              <a:sym typeface="Libre Franklin Black"/>
            </a:endParaRPr>
          </a:p>
        </p:txBody>
      </p:sp>
      <p:sp>
        <p:nvSpPr>
          <p:cNvPr id="738" name="Google Shape;738;p114"/>
          <p:cNvSpPr txBox="1"/>
          <p:nvPr/>
        </p:nvSpPr>
        <p:spPr>
          <a:xfrm>
            <a:off x="2909932" y="1522986"/>
            <a:ext cx="1349700" cy="21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25"/>
              <a:buFont typeface="Arial"/>
              <a:buNone/>
            </a:pPr>
            <a:r>
              <a:rPr b="0" i="0" lang="en-US" sz="825" u="none" cap="none" strike="noStrike">
                <a:solidFill>
                  <a:schemeClr val="lt1"/>
                </a:solidFill>
                <a:latin typeface="Libre Franklin"/>
                <a:ea typeface="Libre Franklin"/>
                <a:cs typeface="Libre Franklin"/>
                <a:sym typeface="Libre Franklin"/>
              </a:rPr>
              <a:t>Treat success 90%</a:t>
            </a:r>
            <a:endParaRPr b="0" i="0" sz="1400" u="none" cap="none" strike="noStrike">
              <a:solidFill>
                <a:srgbClr val="000000"/>
              </a:solidFill>
              <a:latin typeface="Arial"/>
              <a:ea typeface="Arial"/>
              <a:cs typeface="Arial"/>
              <a:sym typeface="Arial"/>
            </a:endParaRPr>
          </a:p>
        </p:txBody>
      </p:sp>
      <p:pic>
        <p:nvPicPr>
          <p:cNvPr id="739" name="Google Shape;739;p114"/>
          <p:cNvPicPr preferRelativeResize="0"/>
          <p:nvPr/>
        </p:nvPicPr>
        <p:blipFill rotWithShape="1">
          <a:blip r:embed="rId5">
            <a:alphaModFix/>
          </a:blip>
          <a:srcRect b="0" l="0" r="0" t="0"/>
          <a:stretch/>
        </p:blipFill>
        <p:spPr>
          <a:xfrm>
            <a:off x="2543202" y="1521736"/>
            <a:ext cx="230512" cy="197457"/>
          </a:xfrm>
          <a:prstGeom prst="rect">
            <a:avLst/>
          </a:prstGeom>
          <a:noFill/>
          <a:ln>
            <a:noFill/>
          </a:ln>
        </p:spPr>
      </p:pic>
      <p:sp>
        <p:nvSpPr>
          <p:cNvPr id="740" name="Google Shape;740;p114"/>
          <p:cNvSpPr/>
          <p:nvPr/>
        </p:nvSpPr>
        <p:spPr>
          <a:xfrm>
            <a:off x="4632027" y="960144"/>
            <a:ext cx="2052300" cy="548400"/>
          </a:xfrm>
          <a:prstGeom prst="rect">
            <a:avLst/>
          </a:prstGeom>
          <a:solidFill>
            <a:schemeClr val="lt1"/>
          </a:solidFill>
          <a:ln cap="flat"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Gill Sans"/>
              <a:ea typeface="Gill Sans"/>
              <a:cs typeface="Gill Sans"/>
              <a:sym typeface="Gill Sans"/>
            </a:endParaRPr>
          </a:p>
        </p:txBody>
      </p:sp>
      <p:sp>
        <p:nvSpPr>
          <p:cNvPr id="741" name="Google Shape;741;p114"/>
          <p:cNvSpPr/>
          <p:nvPr/>
        </p:nvSpPr>
        <p:spPr>
          <a:xfrm flipH="1" rot="10800000">
            <a:off x="4736267" y="1068594"/>
            <a:ext cx="137100" cy="137100"/>
          </a:xfrm>
          <a:prstGeom prst="downArrow">
            <a:avLst>
              <a:gd fmla="val 50000" name="adj1"/>
              <a:gd fmla="val 50000" name="adj2"/>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sp>
        <p:nvSpPr>
          <p:cNvPr id="742" name="Google Shape;742;p114"/>
          <p:cNvSpPr/>
          <p:nvPr/>
        </p:nvSpPr>
        <p:spPr>
          <a:xfrm flipH="1" rot="10800000">
            <a:off x="4616383" y="1384682"/>
            <a:ext cx="2084832" cy="411480"/>
          </a:xfrm>
          <a:prstGeom prst="flowChartOffpageConnector">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5"/>
              <a:buFont typeface="Arial"/>
              <a:buNone/>
            </a:pPr>
            <a:r>
              <a:t/>
            </a:r>
            <a:endParaRPr b="0" i="0" sz="825" u="none" cap="none" strike="noStrike">
              <a:solidFill>
                <a:schemeClr val="lt1"/>
              </a:solidFill>
              <a:latin typeface="Libre Franklin Black"/>
              <a:ea typeface="Libre Franklin Black"/>
              <a:cs typeface="Libre Franklin Black"/>
              <a:sym typeface="Libre Franklin Black"/>
            </a:endParaRPr>
          </a:p>
        </p:txBody>
      </p:sp>
      <p:sp>
        <p:nvSpPr>
          <p:cNvPr id="743" name="Google Shape;743;p114"/>
          <p:cNvSpPr txBox="1"/>
          <p:nvPr/>
        </p:nvSpPr>
        <p:spPr>
          <a:xfrm>
            <a:off x="4893001" y="1459797"/>
            <a:ext cx="1665000" cy="34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25"/>
              <a:buFont typeface="Arial"/>
              <a:buNone/>
            </a:pPr>
            <a:r>
              <a:rPr b="0" i="0" lang="en-US" sz="825" u="none" cap="none" strike="noStrike">
                <a:solidFill>
                  <a:schemeClr val="lt1"/>
                </a:solidFill>
                <a:latin typeface="Libre Franklin"/>
                <a:ea typeface="Libre Franklin"/>
                <a:cs typeface="Libre Franklin"/>
                <a:sym typeface="Libre Franklin"/>
              </a:rPr>
              <a:t>30 million on TB </a:t>
            </a:r>
            <a:br>
              <a:rPr b="0" i="0" lang="en-US" sz="825" u="none" cap="none" strike="noStrike">
                <a:solidFill>
                  <a:schemeClr val="lt1"/>
                </a:solidFill>
                <a:latin typeface="Libre Franklin"/>
                <a:ea typeface="Libre Franklin"/>
                <a:cs typeface="Libre Franklin"/>
                <a:sym typeface="Libre Franklin"/>
              </a:rPr>
            </a:br>
            <a:r>
              <a:rPr b="0" i="0" lang="en-US" sz="825" u="none" cap="none" strike="noStrike">
                <a:solidFill>
                  <a:schemeClr val="lt1"/>
                </a:solidFill>
                <a:latin typeface="Libre Franklin"/>
                <a:ea typeface="Libre Franklin"/>
                <a:cs typeface="Libre Franklin"/>
                <a:sym typeface="Libre Franklin"/>
              </a:rPr>
              <a:t>preventative treatment (TPT)</a:t>
            </a:r>
            <a:endParaRPr b="0" i="0" sz="1400" u="none" cap="none" strike="noStrike">
              <a:solidFill>
                <a:srgbClr val="000000"/>
              </a:solidFill>
              <a:latin typeface="Arial"/>
              <a:ea typeface="Arial"/>
              <a:cs typeface="Arial"/>
              <a:sym typeface="Arial"/>
            </a:endParaRPr>
          </a:p>
        </p:txBody>
      </p:sp>
      <p:pic>
        <p:nvPicPr>
          <p:cNvPr id="744" name="Google Shape;744;p114"/>
          <p:cNvPicPr preferRelativeResize="0"/>
          <p:nvPr/>
        </p:nvPicPr>
        <p:blipFill rotWithShape="1">
          <a:blip r:embed="rId5">
            <a:alphaModFix/>
          </a:blip>
          <a:srcRect b="0" l="0" r="0" t="0"/>
          <a:stretch/>
        </p:blipFill>
        <p:spPr>
          <a:xfrm>
            <a:off x="4669514" y="1521736"/>
            <a:ext cx="230512" cy="197457"/>
          </a:xfrm>
          <a:prstGeom prst="rect">
            <a:avLst/>
          </a:prstGeom>
          <a:noFill/>
          <a:ln>
            <a:noFill/>
          </a:ln>
        </p:spPr>
      </p:pic>
      <p:sp>
        <p:nvSpPr>
          <p:cNvPr id="745" name="Google Shape;745;p114"/>
          <p:cNvSpPr/>
          <p:nvPr/>
        </p:nvSpPr>
        <p:spPr>
          <a:xfrm>
            <a:off x="6777752" y="960144"/>
            <a:ext cx="2057400" cy="5484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Gill Sans"/>
              <a:ea typeface="Gill Sans"/>
              <a:cs typeface="Gill Sans"/>
              <a:sym typeface="Gill Sans"/>
            </a:endParaRPr>
          </a:p>
        </p:txBody>
      </p:sp>
      <p:sp>
        <p:nvSpPr>
          <p:cNvPr id="746" name="Google Shape;746;p114"/>
          <p:cNvSpPr/>
          <p:nvPr/>
        </p:nvSpPr>
        <p:spPr>
          <a:xfrm flipH="1" rot="10800000">
            <a:off x="6852686" y="1068594"/>
            <a:ext cx="137100" cy="137100"/>
          </a:xfrm>
          <a:prstGeom prst="down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sp>
        <p:nvSpPr>
          <p:cNvPr id="747" name="Google Shape;747;p114"/>
          <p:cNvSpPr/>
          <p:nvPr/>
        </p:nvSpPr>
        <p:spPr>
          <a:xfrm flipH="1" rot="10800000">
            <a:off x="6764036" y="1384682"/>
            <a:ext cx="2084832" cy="411480"/>
          </a:xfrm>
          <a:prstGeom prst="flowChartOffpageConnector">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5"/>
              <a:buFont typeface="Arial"/>
              <a:buNone/>
            </a:pPr>
            <a:r>
              <a:t/>
            </a:r>
            <a:endParaRPr b="0" i="0" sz="825" u="none" cap="none" strike="noStrike">
              <a:solidFill>
                <a:schemeClr val="lt1"/>
              </a:solidFill>
              <a:latin typeface="Libre Franklin Black"/>
              <a:ea typeface="Libre Franklin Black"/>
              <a:cs typeface="Libre Franklin Black"/>
              <a:sym typeface="Libre Franklin Black"/>
            </a:endParaRPr>
          </a:p>
        </p:txBody>
      </p:sp>
      <p:sp>
        <p:nvSpPr>
          <p:cNvPr id="748" name="Google Shape;748;p114"/>
          <p:cNvSpPr txBox="1"/>
          <p:nvPr/>
        </p:nvSpPr>
        <p:spPr>
          <a:xfrm>
            <a:off x="7147257" y="1459797"/>
            <a:ext cx="1467000" cy="34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25"/>
              <a:buFont typeface="Arial"/>
              <a:buNone/>
            </a:pPr>
            <a:r>
              <a:rPr b="0" i="0" lang="en-US" sz="825" u="none" cap="none" strike="noStrike">
                <a:solidFill>
                  <a:schemeClr val="lt1"/>
                </a:solidFill>
                <a:latin typeface="Libre Franklin"/>
                <a:ea typeface="Libre Franklin"/>
                <a:cs typeface="Libre Franklin"/>
                <a:sym typeface="Libre Franklin"/>
              </a:rPr>
              <a:t>Global investments reach</a:t>
            </a:r>
            <a:br>
              <a:rPr b="0" i="0" lang="en-US" sz="825" u="none" cap="none" strike="noStrike">
                <a:solidFill>
                  <a:schemeClr val="lt1"/>
                </a:solidFill>
                <a:latin typeface="Libre Franklin"/>
                <a:ea typeface="Libre Franklin"/>
                <a:cs typeface="Libre Franklin"/>
                <a:sym typeface="Libre Franklin"/>
              </a:rPr>
            </a:br>
            <a:r>
              <a:rPr b="0" i="0" lang="en-US" sz="825" u="none" cap="none" strike="noStrike">
                <a:solidFill>
                  <a:schemeClr val="lt1"/>
                </a:solidFill>
                <a:latin typeface="Libre Franklin"/>
                <a:ea typeface="Libre Franklin"/>
                <a:cs typeface="Libre Franklin"/>
                <a:sym typeface="Libre Franklin"/>
              </a:rPr>
              <a:t> $13 billion by 2022</a:t>
            </a:r>
            <a:endParaRPr b="0" i="0" sz="1400" u="none" cap="none" strike="noStrike">
              <a:solidFill>
                <a:srgbClr val="000000"/>
              </a:solidFill>
              <a:latin typeface="Arial"/>
              <a:ea typeface="Arial"/>
              <a:cs typeface="Arial"/>
              <a:sym typeface="Arial"/>
            </a:endParaRPr>
          </a:p>
        </p:txBody>
      </p:sp>
      <p:pic>
        <p:nvPicPr>
          <p:cNvPr id="749" name="Google Shape;749;p114"/>
          <p:cNvPicPr preferRelativeResize="0"/>
          <p:nvPr/>
        </p:nvPicPr>
        <p:blipFill rotWithShape="1">
          <a:blip r:embed="rId5">
            <a:alphaModFix/>
          </a:blip>
          <a:srcRect b="0" l="0" r="0" t="0"/>
          <a:stretch/>
        </p:blipFill>
        <p:spPr>
          <a:xfrm>
            <a:off x="6833414" y="1525383"/>
            <a:ext cx="230512" cy="197457"/>
          </a:xfrm>
          <a:prstGeom prst="rect">
            <a:avLst/>
          </a:prstGeom>
          <a:noFill/>
          <a:ln>
            <a:noFill/>
          </a:ln>
        </p:spPr>
      </p:pic>
      <p:grpSp>
        <p:nvGrpSpPr>
          <p:cNvPr id="750" name="Google Shape;750;p114"/>
          <p:cNvGrpSpPr/>
          <p:nvPr/>
        </p:nvGrpSpPr>
        <p:grpSpPr>
          <a:xfrm>
            <a:off x="163908" y="123483"/>
            <a:ext cx="8810875" cy="1398150"/>
            <a:chOff x="218544" y="164645"/>
            <a:chExt cx="11747833" cy="1864200"/>
          </a:xfrm>
        </p:grpSpPr>
        <p:cxnSp>
          <p:nvCxnSpPr>
            <p:cNvPr id="751" name="Google Shape;751;p114"/>
            <p:cNvCxnSpPr/>
            <p:nvPr/>
          </p:nvCxnSpPr>
          <p:spPr>
            <a:xfrm>
              <a:off x="11966377" y="180669"/>
              <a:ext cx="0" cy="1809300"/>
            </a:xfrm>
            <a:prstGeom prst="straightConnector1">
              <a:avLst/>
            </a:prstGeom>
            <a:noFill/>
            <a:ln cap="flat" cmpd="sng" w="28575">
              <a:solidFill>
                <a:schemeClr val="dk2"/>
              </a:solidFill>
              <a:prstDash val="dot"/>
              <a:round/>
              <a:headEnd len="sm" w="sm" type="none"/>
              <a:tailEnd len="sm" w="sm" type="none"/>
            </a:ln>
          </p:spPr>
        </p:cxnSp>
        <p:cxnSp>
          <p:nvCxnSpPr>
            <p:cNvPr id="752" name="Google Shape;752;p114"/>
            <p:cNvCxnSpPr/>
            <p:nvPr/>
          </p:nvCxnSpPr>
          <p:spPr>
            <a:xfrm>
              <a:off x="218544" y="164645"/>
              <a:ext cx="0" cy="1864200"/>
            </a:xfrm>
            <a:prstGeom prst="straightConnector1">
              <a:avLst/>
            </a:prstGeom>
            <a:noFill/>
            <a:ln cap="flat" cmpd="sng" w="28575">
              <a:solidFill>
                <a:schemeClr val="dk2"/>
              </a:solidFill>
              <a:prstDash val="dot"/>
              <a:round/>
              <a:headEnd len="sm" w="sm" type="none"/>
              <a:tailEnd len="sm" w="sm" type="none"/>
            </a:ln>
          </p:spPr>
        </p:cxnSp>
        <p:cxnSp>
          <p:nvCxnSpPr>
            <p:cNvPr id="753" name="Google Shape;753;p114"/>
            <p:cNvCxnSpPr/>
            <p:nvPr/>
          </p:nvCxnSpPr>
          <p:spPr>
            <a:xfrm>
              <a:off x="218544" y="164645"/>
              <a:ext cx="3701400" cy="15900"/>
            </a:xfrm>
            <a:prstGeom prst="straightConnector1">
              <a:avLst/>
            </a:prstGeom>
            <a:noFill/>
            <a:ln cap="flat" cmpd="sng" w="28575">
              <a:solidFill>
                <a:srgbClr val="0E256A"/>
              </a:solidFill>
              <a:prstDash val="dot"/>
              <a:round/>
              <a:headEnd len="sm" w="sm" type="none"/>
              <a:tailEnd len="med" w="med" type="triangle"/>
            </a:ln>
          </p:spPr>
        </p:cxnSp>
        <p:cxnSp>
          <p:nvCxnSpPr>
            <p:cNvPr id="754" name="Google Shape;754;p114"/>
            <p:cNvCxnSpPr/>
            <p:nvPr/>
          </p:nvCxnSpPr>
          <p:spPr>
            <a:xfrm rot="10800000">
              <a:off x="8293477" y="164645"/>
              <a:ext cx="3672900" cy="0"/>
            </a:xfrm>
            <a:prstGeom prst="straightConnector1">
              <a:avLst/>
            </a:prstGeom>
            <a:noFill/>
            <a:ln cap="flat" cmpd="sng" w="28575">
              <a:solidFill>
                <a:srgbClr val="0E256A"/>
              </a:solidFill>
              <a:prstDash val="dot"/>
              <a:round/>
              <a:headEnd len="sm" w="sm" type="none"/>
              <a:tailEnd len="med" w="med" type="triangle"/>
            </a:ln>
          </p:spPr>
        </p:cxnSp>
      </p:grpSp>
      <p:sp>
        <p:nvSpPr>
          <p:cNvPr id="755" name="Google Shape;755;p114"/>
          <p:cNvSpPr txBox="1"/>
          <p:nvPr/>
        </p:nvSpPr>
        <p:spPr>
          <a:xfrm>
            <a:off x="3013440" y="322284"/>
            <a:ext cx="9570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Libre Franklin Black"/>
                <a:ea typeface="Libre Franklin Black"/>
                <a:cs typeface="Libre Franklin Black"/>
                <a:sym typeface="Libre Franklin Black"/>
              </a:rPr>
              <a:t>CURE</a:t>
            </a:r>
            <a:endParaRPr b="1" i="0" sz="900" u="none" cap="none" strike="noStrike">
              <a:solidFill>
                <a:schemeClr val="dk1"/>
              </a:solidFill>
              <a:latin typeface="Libre Franklin Black"/>
              <a:ea typeface="Libre Franklin Black"/>
              <a:cs typeface="Libre Franklin Black"/>
              <a:sym typeface="Libre Franklin Black"/>
            </a:endParaRPr>
          </a:p>
        </p:txBody>
      </p:sp>
      <p:grpSp>
        <p:nvGrpSpPr>
          <p:cNvPr id="756" name="Google Shape;756;p114"/>
          <p:cNvGrpSpPr/>
          <p:nvPr/>
        </p:nvGrpSpPr>
        <p:grpSpPr>
          <a:xfrm>
            <a:off x="2468271" y="3852828"/>
            <a:ext cx="2203266" cy="1199898"/>
            <a:chOff x="3234839" y="5105587"/>
            <a:chExt cx="2937688" cy="1599865"/>
          </a:xfrm>
        </p:grpSpPr>
        <p:sp>
          <p:nvSpPr>
            <p:cNvPr id="757" name="Google Shape;757;p114"/>
            <p:cNvSpPr/>
            <p:nvPr/>
          </p:nvSpPr>
          <p:spPr>
            <a:xfrm>
              <a:off x="3234839" y="5368652"/>
              <a:ext cx="2743200" cy="1336800"/>
            </a:xfrm>
            <a:prstGeom prst="rect">
              <a:avLst/>
            </a:prstGeom>
            <a:solidFill>
              <a:schemeClr val="lt1"/>
            </a:solidFill>
            <a:ln cap="flat" cmpd="sng" w="25400">
              <a:solidFill>
                <a:srgbClr val="0086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chemeClr val="dk1"/>
                </a:solidFill>
                <a:latin typeface="Gill Sans"/>
                <a:ea typeface="Gill Sans"/>
                <a:cs typeface="Gill Sans"/>
                <a:sym typeface="Gill Sans"/>
              </a:endParaRPr>
            </a:p>
          </p:txBody>
        </p:sp>
        <p:sp>
          <p:nvSpPr>
            <p:cNvPr id="758" name="Google Shape;758;p114"/>
            <p:cNvSpPr txBox="1"/>
            <p:nvPr/>
          </p:nvSpPr>
          <p:spPr>
            <a:xfrm rot="-5400000">
              <a:off x="5312119" y="6029545"/>
              <a:ext cx="10131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5"/>
                <a:buFont typeface="Arial"/>
                <a:buNone/>
              </a:pPr>
              <a:r>
                <a:rPr b="0" i="0" lang="en-US" sz="525" u="none" cap="none" strike="noStrike">
                  <a:solidFill>
                    <a:srgbClr val="0086AC"/>
                  </a:solidFill>
                  <a:latin typeface="Libre Franklin"/>
                  <a:ea typeface="Libre Franklin"/>
                  <a:cs typeface="Libre Franklin"/>
                  <a:sym typeface="Libre Franklin"/>
                </a:rPr>
                <a:t>EXTENDED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5"/>
                <a:buFont typeface="Arial"/>
                <a:buNone/>
              </a:pPr>
              <a:r>
                <a:rPr b="0" i="0" lang="en-US" sz="525" u="none" cap="none" strike="noStrike">
                  <a:solidFill>
                    <a:srgbClr val="0086AC"/>
                  </a:solidFill>
                  <a:latin typeface="Libre Franklin"/>
                  <a:ea typeface="Libre Franklin"/>
                  <a:cs typeface="Libre Franklin"/>
                  <a:sym typeface="Libre Franklin"/>
                </a:rPr>
                <a:t>INDICATOR</a:t>
              </a:r>
              <a:endParaRPr b="0" i="0" sz="1400" u="none" cap="none" strike="noStrike">
                <a:solidFill>
                  <a:srgbClr val="000000"/>
                </a:solidFill>
                <a:latin typeface="Arial"/>
                <a:ea typeface="Arial"/>
                <a:cs typeface="Arial"/>
                <a:sym typeface="Arial"/>
              </a:endParaRPr>
            </a:p>
          </p:txBody>
        </p:sp>
        <p:sp>
          <p:nvSpPr>
            <p:cNvPr id="759" name="Google Shape;759;p114"/>
            <p:cNvSpPr/>
            <p:nvPr/>
          </p:nvSpPr>
          <p:spPr>
            <a:xfrm rot="3503550">
              <a:off x="5438546" y="5276126"/>
              <a:ext cx="681827" cy="503478"/>
            </a:xfrm>
            <a:custGeom>
              <a:rect b="b" l="l" r="r" t="t"/>
              <a:pathLst>
                <a:path extrusionOk="0" h="348025" w="616110">
                  <a:moveTo>
                    <a:pt x="0" y="348025"/>
                  </a:moveTo>
                  <a:lnTo>
                    <a:pt x="278314" y="0"/>
                  </a:lnTo>
                  <a:lnTo>
                    <a:pt x="616110" y="158035"/>
                  </a:lnTo>
                  <a:lnTo>
                    <a:pt x="0" y="348025"/>
                  </a:lnTo>
                  <a:close/>
                </a:path>
              </a:pathLst>
            </a:custGeom>
            <a:solidFill>
              <a:srgbClr val="319E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pic>
          <p:nvPicPr>
            <p:cNvPr descr="Network outline" id="760" name="Google Shape;760;p114"/>
            <p:cNvPicPr preferRelativeResize="0"/>
            <p:nvPr/>
          </p:nvPicPr>
          <p:blipFill rotWithShape="1">
            <a:blip r:embed="rId6">
              <a:alphaModFix/>
            </a:blip>
            <a:srcRect b="0" l="0" r="0" t="0"/>
            <a:stretch/>
          </p:blipFill>
          <p:spPr>
            <a:xfrm>
              <a:off x="5665335" y="5341396"/>
              <a:ext cx="312704" cy="312704"/>
            </a:xfrm>
            <a:prstGeom prst="rect">
              <a:avLst/>
            </a:prstGeom>
            <a:noFill/>
            <a:ln>
              <a:noFill/>
            </a:ln>
          </p:spPr>
        </p:pic>
      </p:grpSp>
      <p:grpSp>
        <p:nvGrpSpPr>
          <p:cNvPr id="761" name="Google Shape;761;p114"/>
          <p:cNvGrpSpPr/>
          <p:nvPr/>
        </p:nvGrpSpPr>
        <p:grpSpPr>
          <a:xfrm>
            <a:off x="299460" y="3852828"/>
            <a:ext cx="2208749" cy="1199898"/>
            <a:chOff x="3234839" y="5105587"/>
            <a:chExt cx="2944999" cy="1599865"/>
          </a:xfrm>
        </p:grpSpPr>
        <p:sp>
          <p:nvSpPr>
            <p:cNvPr id="762" name="Google Shape;762;p114"/>
            <p:cNvSpPr/>
            <p:nvPr/>
          </p:nvSpPr>
          <p:spPr>
            <a:xfrm>
              <a:off x="3234839" y="5368652"/>
              <a:ext cx="2743200" cy="1336800"/>
            </a:xfrm>
            <a:prstGeom prst="rect">
              <a:avLst/>
            </a:prstGeom>
            <a:solidFill>
              <a:schemeClr val="lt1"/>
            </a:solidFill>
            <a:ln cap="flat" cmpd="sng" w="25400">
              <a:solidFill>
                <a:srgbClr val="0086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chemeClr val="dk1"/>
                </a:solidFill>
                <a:latin typeface="Gill Sans"/>
                <a:ea typeface="Gill Sans"/>
                <a:cs typeface="Gill Sans"/>
                <a:sym typeface="Gill Sans"/>
              </a:endParaRPr>
            </a:p>
          </p:txBody>
        </p:sp>
        <p:sp>
          <p:nvSpPr>
            <p:cNvPr id="763" name="Google Shape;763;p114"/>
            <p:cNvSpPr txBox="1"/>
            <p:nvPr/>
          </p:nvSpPr>
          <p:spPr>
            <a:xfrm rot="-5400000">
              <a:off x="5312120" y="6029545"/>
              <a:ext cx="10131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5"/>
                <a:buFont typeface="Arial"/>
                <a:buNone/>
              </a:pPr>
              <a:r>
                <a:rPr b="0" i="0" lang="en-US" sz="525" u="none" cap="none" strike="noStrike">
                  <a:solidFill>
                    <a:srgbClr val="0086AC"/>
                  </a:solidFill>
                  <a:latin typeface="Libre Franklin"/>
                  <a:ea typeface="Libre Franklin"/>
                  <a:cs typeface="Libre Franklin"/>
                  <a:sym typeface="Libre Franklin"/>
                </a:rPr>
                <a:t>EXTENDED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5"/>
                <a:buFont typeface="Arial"/>
                <a:buNone/>
              </a:pPr>
              <a:r>
                <a:rPr b="0" i="0" lang="en-US" sz="525" u="none" cap="none" strike="noStrike">
                  <a:solidFill>
                    <a:srgbClr val="0086AC"/>
                  </a:solidFill>
                  <a:latin typeface="Libre Franklin"/>
                  <a:ea typeface="Libre Franklin"/>
                  <a:cs typeface="Libre Franklin"/>
                  <a:sym typeface="Libre Franklin"/>
                </a:rPr>
                <a:t>INDICATOR</a:t>
              </a:r>
              <a:endParaRPr b="0" i="0" sz="1400" u="none" cap="none" strike="noStrike">
                <a:solidFill>
                  <a:srgbClr val="000000"/>
                </a:solidFill>
                <a:latin typeface="Arial"/>
                <a:ea typeface="Arial"/>
                <a:cs typeface="Arial"/>
                <a:sym typeface="Arial"/>
              </a:endParaRPr>
            </a:p>
          </p:txBody>
        </p:sp>
        <p:sp>
          <p:nvSpPr>
            <p:cNvPr id="764" name="Google Shape;764;p114"/>
            <p:cNvSpPr/>
            <p:nvPr/>
          </p:nvSpPr>
          <p:spPr>
            <a:xfrm rot="3503550">
              <a:off x="5445857" y="5276126"/>
              <a:ext cx="681827" cy="503478"/>
            </a:xfrm>
            <a:custGeom>
              <a:rect b="b" l="l" r="r" t="t"/>
              <a:pathLst>
                <a:path extrusionOk="0" h="348025" w="616110">
                  <a:moveTo>
                    <a:pt x="0" y="348025"/>
                  </a:moveTo>
                  <a:lnTo>
                    <a:pt x="278314" y="0"/>
                  </a:lnTo>
                  <a:lnTo>
                    <a:pt x="616110" y="158035"/>
                  </a:lnTo>
                  <a:lnTo>
                    <a:pt x="0" y="348025"/>
                  </a:lnTo>
                  <a:close/>
                </a:path>
              </a:pathLst>
            </a:custGeom>
            <a:solidFill>
              <a:srgbClr val="319E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pic>
          <p:nvPicPr>
            <p:cNvPr descr="Network outline" id="765" name="Google Shape;765;p114"/>
            <p:cNvPicPr preferRelativeResize="0"/>
            <p:nvPr/>
          </p:nvPicPr>
          <p:blipFill rotWithShape="1">
            <a:blip r:embed="rId6">
              <a:alphaModFix/>
            </a:blip>
            <a:srcRect b="0" l="0" r="0" t="0"/>
            <a:stretch/>
          </p:blipFill>
          <p:spPr>
            <a:xfrm>
              <a:off x="5665335" y="5341396"/>
              <a:ext cx="312704" cy="312704"/>
            </a:xfrm>
            <a:prstGeom prst="rect">
              <a:avLst/>
            </a:prstGeom>
            <a:noFill/>
            <a:ln>
              <a:noFill/>
            </a:ln>
          </p:spPr>
        </p:pic>
      </p:grpSp>
      <p:grpSp>
        <p:nvGrpSpPr>
          <p:cNvPr id="766" name="Google Shape;766;p114"/>
          <p:cNvGrpSpPr/>
          <p:nvPr/>
        </p:nvGrpSpPr>
        <p:grpSpPr>
          <a:xfrm>
            <a:off x="4618418" y="3852828"/>
            <a:ext cx="2202218" cy="1199898"/>
            <a:chOff x="3234839" y="5105587"/>
            <a:chExt cx="2936290" cy="1599865"/>
          </a:xfrm>
        </p:grpSpPr>
        <p:sp>
          <p:nvSpPr>
            <p:cNvPr id="767" name="Google Shape;767;p114"/>
            <p:cNvSpPr/>
            <p:nvPr/>
          </p:nvSpPr>
          <p:spPr>
            <a:xfrm>
              <a:off x="3234839" y="5368652"/>
              <a:ext cx="2743200" cy="1336800"/>
            </a:xfrm>
            <a:prstGeom prst="rect">
              <a:avLst/>
            </a:prstGeom>
            <a:solidFill>
              <a:schemeClr val="lt1"/>
            </a:solidFill>
            <a:ln cap="flat" cmpd="sng" w="25400">
              <a:solidFill>
                <a:srgbClr val="0086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chemeClr val="dk1"/>
                </a:solidFill>
                <a:latin typeface="Gill Sans"/>
                <a:ea typeface="Gill Sans"/>
                <a:cs typeface="Gill Sans"/>
                <a:sym typeface="Gill Sans"/>
              </a:endParaRPr>
            </a:p>
          </p:txBody>
        </p:sp>
        <p:sp>
          <p:nvSpPr>
            <p:cNvPr id="768" name="Google Shape;768;p114"/>
            <p:cNvSpPr txBox="1"/>
            <p:nvPr/>
          </p:nvSpPr>
          <p:spPr>
            <a:xfrm rot="-5400000">
              <a:off x="5312120" y="6029545"/>
              <a:ext cx="10131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5"/>
                <a:buFont typeface="Arial"/>
                <a:buNone/>
              </a:pPr>
              <a:r>
                <a:rPr b="0" i="0" lang="en-US" sz="525" u="none" cap="none" strike="noStrike">
                  <a:solidFill>
                    <a:srgbClr val="0086AC"/>
                  </a:solidFill>
                  <a:latin typeface="Libre Franklin"/>
                  <a:ea typeface="Libre Franklin"/>
                  <a:cs typeface="Libre Franklin"/>
                  <a:sym typeface="Libre Franklin"/>
                </a:rPr>
                <a:t>EXTENDED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5"/>
                <a:buFont typeface="Arial"/>
                <a:buNone/>
              </a:pPr>
              <a:r>
                <a:rPr b="0" i="0" lang="en-US" sz="525" u="none" cap="none" strike="noStrike">
                  <a:solidFill>
                    <a:srgbClr val="0086AC"/>
                  </a:solidFill>
                  <a:latin typeface="Libre Franklin"/>
                  <a:ea typeface="Libre Franklin"/>
                  <a:cs typeface="Libre Franklin"/>
                  <a:sym typeface="Libre Franklin"/>
                </a:rPr>
                <a:t>INDICATOR</a:t>
              </a:r>
              <a:endParaRPr b="0" i="0" sz="1400" u="none" cap="none" strike="noStrike">
                <a:solidFill>
                  <a:srgbClr val="000000"/>
                </a:solidFill>
                <a:latin typeface="Arial"/>
                <a:ea typeface="Arial"/>
                <a:cs typeface="Arial"/>
                <a:sym typeface="Arial"/>
              </a:endParaRPr>
            </a:p>
          </p:txBody>
        </p:sp>
        <p:sp>
          <p:nvSpPr>
            <p:cNvPr id="769" name="Google Shape;769;p114"/>
            <p:cNvSpPr/>
            <p:nvPr/>
          </p:nvSpPr>
          <p:spPr>
            <a:xfrm rot="3503550">
              <a:off x="5437148" y="5276126"/>
              <a:ext cx="681827" cy="503478"/>
            </a:xfrm>
            <a:custGeom>
              <a:rect b="b" l="l" r="r" t="t"/>
              <a:pathLst>
                <a:path extrusionOk="0" h="348025" w="616110">
                  <a:moveTo>
                    <a:pt x="0" y="348025"/>
                  </a:moveTo>
                  <a:lnTo>
                    <a:pt x="278314" y="0"/>
                  </a:lnTo>
                  <a:lnTo>
                    <a:pt x="616110" y="158035"/>
                  </a:lnTo>
                  <a:lnTo>
                    <a:pt x="0" y="348025"/>
                  </a:lnTo>
                  <a:close/>
                </a:path>
              </a:pathLst>
            </a:custGeom>
            <a:solidFill>
              <a:srgbClr val="319E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pic>
          <p:nvPicPr>
            <p:cNvPr descr="Network outline" id="770" name="Google Shape;770;p114"/>
            <p:cNvPicPr preferRelativeResize="0"/>
            <p:nvPr/>
          </p:nvPicPr>
          <p:blipFill rotWithShape="1">
            <a:blip r:embed="rId6">
              <a:alphaModFix/>
            </a:blip>
            <a:srcRect b="0" l="0" r="0" t="0"/>
            <a:stretch/>
          </p:blipFill>
          <p:spPr>
            <a:xfrm>
              <a:off x="5665335" y="5341396"/>
              <a:ext cx="312704" cy="312704"/>
            </a:xfrm>
            <a:prstGeom prst="rect">
              <a:avLst/>
            </a:prstGeom>
            <a:noFill/>
            <a:ln>
              <a:noFill/>
            </a:ln>
          </p:spPr>
        </p:pic>
      </p:grpSp>
      <p:grpSp>
        <p:nvGrpSpPr>
          <p:cNvPr id="771" name="Google Shape;771;p114"/>
          <p:cNvGrpSpPr/>
          <p:nvPr/>
        </p:nvGrpSpPr>
        <p:grpSpPr>
          <a:xfrm>
            <a:off x="6772316" y="3852828"/>
            <a:ext cx="2202218" cy="1199898"/>
            <a:chOff x="3234839" y="5105587"/>
            <a:chExt cx="2936290" cy="1599865"/>
          </a:xfrm>
        </p:grpSpPr>
        <p:sp>
          <p:nvSpPr>
            <p:cNvPr id="772" name="Google Shape;772;p114"/>
            <p:cNvSpPr/>
            <p:nvPr/>
          </p:nvSpPr>
          <p:spPr>
            <a:xfrm>
              <a:off x="3234839" y="5368652"/>
              <a:ext cx="2743200" cy="1336800"/>
            </a:xfrm>
            <a:prstGeom prst="rect">
              <a:avLst/>
            </a:prstGeom>
            <a:solidFill>
              <a:schemeClr val="lt1"/>
            </a:solidFill>
            <a:ln cap="flat" cmpd="sng" w="25400">
              <a:solidFill>
                <a:srgbClr val="0086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chemeClr val="dk1"/>
                </a:solidFill>
                <a:latin typeface="Gill Sans"/>
                <a:ea typeface="Gill Sans"/>
                <a:cs typeface="Gill Sans"/>
                <a:sym typeface="Gill Sans"/>
              </a:endParaRPr>
            </a:p>
          </p:txBody>
        </p:sp>
        <p:sp>
          <p:nvSpPr>
            <p:cNvPr id="773" name="Google Shape;773;p114"/>
            <p:cNvSpPr txBox="1"/>
            <p:nvPr/>
          </p:nvSpPr>
          <p:spPr>
            <a:xfrm rot="-5400000">
              <a:off x="5312120" y="6029545"/>
              <a:ext cx="10131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5"/>
                <a:buFont typeface="Arial"/>
                <a:buNone/>
              </a:pPr>
              <a:r>
                <a:rPr b="0" i="0" lang="en-US" sz="525" u="none" cap="none" strike="noStrike">
                  <a:solidFill>
                    <a:srgbClr val="0086AC"/>
                  </a:solidFill>
                  <a:latin typeface="Libre Franklin"/>
                  <a:ea typeface="Libre Franklin"/>
                  <a:cs typeface="Libre Franklin"/>
                  <a:sym typeface="Libre Franklin"/>
                </a:rPr>
                <a:t>EXTENDED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5"/>
                <a:buFont typeface="Arial"/>
                <a:buNone/>
              </a:pPr>
              <a:r>
                <a:rPr b="0" i="0" lang="en-US" sz="525" u="none" cap="none" strike="noStrike">
                  <a:solidFill>
                    <a:srgbClr val="0086AC"/>
                  </a:solidFill>
                  <a:latin typeface="Libre Franklin"/>
                  <a:ea typeface="Libre Franklin"/>
                  <a:cs typeface="Libre Franklin"/>
                  <a:sym typeface="Libre Franklin"/>
                </a:rPr>
                <a:t>INDICATOR</a:t>
              </a:r>
              <a:endParaRPr b="0" i="0" sz="1400" u="none" cap="none" strike="noStrike">
                <a:solidFill>
                  <a:srgbClr val="000000"/>
                </a:solidFill>
                <a:latin typeface="Arial"/>
                <a:ea typeface="Arial"/>
                <a:cs typeface="Arial"/>
                <a:sym typeface="Arial"/>
              </a:endParaRPr>
            </a:p>
          </p:txBody>
        </p:sp>
        <p:sp>
          <p:nvSpPr>
            <p:cNvPr id="774" name="Google Shape;774;p114"/>
            <p:cNvSpPr/>
            <p:nvPr/>
          </p:nvSpPr>
          <p:spPr>
            <a:xfrm rot="3503550">
              <a:off x="5437148" y="5276126"/>
              <a:ext cx="681827" cy="503478"/>
            </a:xfrm>
            <a:custGeom>
              <a:rect b="b" l="l" r="r" t="t"/>
              <a:pathLst>
                <a:path extrusionOk="0" h="348025" w="616110">
                  <a:moveTo>
                    <a:pt x="0" y="348025"/>
                  </a:moveTo>
                  <a:lnTo>
                    <a:pt x="278314" y="0"/>
                  </a:lnTo>
                  <a:lnTo>
                    <a:pt x="616110" y="158035"/>
                  </a:lnTo>
                  <a:lnTo>
                    <a:pt x="0" y="348025"/>
                  </a:lnTo>
                  <a:close/>
                </a:path>
              </a:pathLst>
            </a:custGeom>
            <a:solidFill>
              <a:srgbClr val="319E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pic>
          <p:nvPicPr>
            <p:cNvPr descr="Network outline" id="775" name="Google Shape;775;p114"/>
            <p:cNvPicPr preferRelativeResize="0"/>
            <p:nvPr/>
          </p:nvPicPr>
          <p:blipFill rotWithShape="1">
            <a:blip r:embed="rId6">
              <a:alphaModFix/>
            </a:blip>
            <a:srcRect b="0" l="0" r="0" t="0"/>
            <a:stretch/>
          </p:blipFill>
          <p:spPr>
            <a:xfrm>
              <a:off x="5665335" y="5341396"/>
              <a:ext cx="312704" cy="312704"/>
            </a:xfrm>
            <a:prstGeom prst="rect">
              <a:avLst/>
            </a:prstGeom>
            <a:noFill/>
            <a:ln>
              <a:noFill/>
            </a:ln>
          </p:spPr>
        </p:pic>
      </p:grpSp>
      <p:grpSp>
        <p:nvGrpSpPr>
          <p:cNvPr id="776" name="Google Shape;776;p114"/>
          <p:cNvGrpSpPr/>
          <p:nvPr/>
        </p:nvGrpSpPr>
        <p:grpSpPr>
          <a:xfrm>
            <a:off x="2468273" y="3018173"/>
            <a:ext cx="2074944" cy="994950"/>
            <a:chOff x="338317" y="4005395"/>
            <a:chExt cx="2766593" cy="1326600"/>
          </a:xfrm>
        </p:grpSpPr>
        <p:sp>
          <p:nvSpPr>
            <p:cNvPr id="777" name="Google Shape;777;p114"/>
            <p:cNvSpPr/>
            <p:nvPr/>
          </p:nvSpPr>
          <p:spPr>
            <a:xfrm>
              <a:off x="338317" y="4016920"/>
              <a:ext cx="2743200" cy="127290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sp>
          <p:nvSpPr>
            <p:cNvPr id="778" name="Google Shape;778;p114"/>
            <p:cNvSpPr txBox="1"/>
            <p:nvPr/>
          </p:nvSpPr>
          <p:spPr>
            <a:xfrm rot="-5400000">
              <a:off x="2272260" y="4499345"/>
              <a:ext cx="13266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5"/>
                <a:buFont typeface="Arial"/>
                <a:buNone/>
              </a:pPr>
              <a:r>
                <a:rPr b="0" i="0" lang="en-US" sz="525" u="none" cap="none" strike="noStrike">
                  <a:solidFill>
                    <a:schemeClr val="accent4"/>
                  </a:solidFill>
                  <a:latin typeface="Libre Franklin"/>
                  <a:ea typeface="Libre Franklin"/>
                  <a:cs typeface="Libre Franklin"/>
                  <a:sym typeface="Libre Franklin"/>
                </a:rPr>
                <a:t>INTERMEDIATE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5"/>
                <a:buFont typeface="Arial"/>
                <a:buNone/>
              </a:pPr>
              <a:r>
                <a:rPr b="0" i="0" lang="en-US" sz="525" u="none" cap="none" strike="noStrike">
                  <a:solidFill>
                    <a:schemeClr val="accent4"/>
                  </a:solidFill>
                  <a:latin typeface="Libre Franklin"/>
                  <a:ea typeface="Libre Franklin"/>
                  <a:cs typeface="Libre Franklin"/>
                  <a:sym typeface="Libre Franklin"/>
                </a:rPr>
                <a:t>INDICATOR</a:t>
              </a:r>
              <a:endParaRPr b="0" i="0" sz="1400" u="none" cap="none" strike="noStrike">
                <a:solidFill>
                  <a:srgbClr val="000000"/>
                </a:solidFill>
                <a:latin typeface="Arial"/>
                <a:ea typeface="Arial"/>
                <a:cs typeface="Arial"/>
                <a:sym typeface="Arial"/>
              </a:endParaRPr>
            </a:p>
          </p:txBody>
        </p:sp>
      </p:grpSp>
      <p:grpSp>
        <p:nvGrpSpPr>
          <p:cNvPr id="779" name="Google Shape;779;p114"/>
          <p:cNvGrpSpPr/>
          <p:nvPr/>
        </p:nvGrpSpPr>
        <p:grpSpPr>
          <a:xfrm>
            <a:off x="4618418" y="3018254"/>
            <a:ext cx="2074659" cy="963238"/>
            <a:chOff x="338317" y="4005502"/>
            <a:chExt cx="2766212" cy="1284318"/>
          </a:xfrm>
        </p:grpSpPr>
        <p:sp>
          <p:nvSpPr>
            <p:cNvPr id="780" name="Google Shape;780;p114"/>
            <p:cNvSpPr/>
            <p:nvPr/>
          </p:nvSpPr>
          <p:spPr>
            <a:xfrm>
              <a:off x="338317" y="4016920"/>
              <a:ext cx="2743200" cy="127290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sp>
          <p:nvSpPr>
            <p:cNvPr id="781" name="Google Shape;781;p114"/>
            <p:cNvSpPr txBox="1"/>
            <p:nvPr/>
          </p:nvSpPr>
          <p:spPr>
            <a:xfrm rot="-5400000">
              <a:off x="2298729" y="4472602"/>
              <a:ext cx="1272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5"/>
                <a:buFont typeface="Arial"/>
                <a:buNone/>
              </a:pPr>
              <a:r>
                <a:rPr b="0" i="0" lang="en-US" sz="525" u="none" cap="none" strike="noStrike">
                  <a:solidFill>
                    <a:schemeClr val="accent4"/>
                  </a:solidFill>
                  <a:latin typeface="Libre Franklin"/>
                  <a:ea typeface="Libre Franklin"/>
                  <a:cs typeface="Libre Franklin"/>
                  <a:sym typeface="Libre Franklin"/>
                </a:rPr>
                <a:t>INTERMEDIATE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5"/>
                <a:buFont typeface="Arial"/>
                <a:buNone/>
              </a:pPr>
              <a:r>
                <a:rPr b="0" i="0" lang="en-US" sz="525" u="none" cap="none" strike="noStrike">
                  <a:solidFill>
                    <a:schemeClr val="accent4"/>
                  </a:solidFill>
                  <a:latin typeface="Libre Franklin"/>
                  <a:ea typeface="Libre Franklin"/>
                  <a:cs typeface="Libre Franklin"/>
                  <a:sym typeface="Libre Franklin"/>
                </a:rPr>
                <a:t>INDICATOR</a:t>
              </a:r>
              <a:endParaRPr b="0" i="0" sz="1400" u="none" cap="none" strike="noStrike">
                <a:solidFill>
                  <a:srgbClr val="000000"/>
                </a:solidFill>
                <a:latin typeface="Arial"/>
                <a:ea typeface="Arial"/>
                <a:cs typeface="Arial"/>
                <a:sym typeface="Arial"/>
              </a:endParaRPr>
            </a:p>
          </p:txBody>
        </p:sp>
      </p:grpSp>
      <p:grpSp>
        <p:nvGrpSpPr>
          <p:cNvPr id="782" name="Google Shape;782;p114"/>
          <p:cNvGrpSpPr/>
          <p:nvPr/>
        </p:nvGrpSpPr>
        <p:grpSpPr>
          <a:xfrm>
            <a:off x="6772316" y="3018253"/>
            <a:ext cx="2074662" cy="963239"/>
            <a:chOff x="338317" y="4005502"/>
            <a:chExt cx="2766215" cy="1284318"/>
          </a:xfrm>
        </p:grpSpPr>
        <p:sp>
          <p:nvSpPr>
            <p:cNvPr id="783" name="Google Shape;783;p114"/>
            <p:cNvSpPr/>
            <p:nvPr/>
          </p:nvSpPr>
          <p:spPr>
            <a:xfrm>
              <a:off x="338317" y="4016920"/>
              <a:ext cx="2743200" cy="127290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sp>
          <p:nvSpPr>
            <p:cNvPr id="784" name="Google Shape;784;p114"/>
            <p:cNvSpPr txBox="1"/>
            <p:nvPr/>
          </p:nvSpPr>
          <p:spPr>
            <a:xfrm rot="-5400000">
              <a:off x="2298732" y="4472602"/>
              <a:ext cx="1272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5"/>
                <a:buFont typeface="Arial"/>
                <a:buNone/>
              </a:pPr>
              <a:r>
                <a:rPr b="0" i="0" lang="en-US" sz="525" u="none" cap="none" strike="noStrike">
                  <a:solidFill>
                    <a:schemeClr val="accent4"/>
                  </a:solidFill>
                  <a:latin typeface="Libre Franklin"/>
                  <a:ea typeface="Libre Franklin"/>
                  <a:cs typeface="Libre Franklin"/>
                  <a:sym typeface="Libre Franklin"/>
                </a:rPr>
                <a:t>INTERMEDIATE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5"/>
                <a:buFont typeface="Arial"/>
                <a:buNone/>
              </a:pPr>
              <a:r>
                <a:rPr b="0" i="0" lang="en-US" sz="525" u="none" cap="none" strike="noStrike">
                  <a:solidFill>
                    <a:schemeClr val="accent4"/>
                  </a:solidFill>
                  <a:latin typeface="Libre Franklin"/>
                  <a:ea typeface="Libre Franklin"/>
                  <a:cs typeface="Libre Franklin"/>
                  <a:sym typeface="Libre Franklin"/>
                </a:rPr>
                <a:t>INDICATOR</a:t>
              </a:r>
              <a:endParaRPr b="0" i="0" sz="1400" u="none" cap="none" strike="noStrike">
                <a:solidFill>
                  <a:srgbClr val="000000"/>
                </a:solidFill>
                <a:latin typeface="Arial"/>
                <a:ea typeface="Arial"/>
                <a:cs typeface="Arial"/>
                <a:sym typeface="Arial"/>
              </a:endParaRPr>
            </a:p>
          </p:txBody>
        </p:sp>
      </p:grpSp>
      <p:grpSp>
        <p:nvGrpSpPr>
          <p:cNvPr id="785" name="Google Shape;785;p114"/>
          <p:cNvGrpSpPr/>
          <p:nvPr/>
        </p:nvGrpSpPr>
        <p:grpSpPr>
          <a:xfrm>
            <a:off x="6772316" y="1785549"/>
            <a:ext cx="2129699" cy="1221413"/>
            <a:chOff x="421079" y="2367435"/>
            <a:chExt cx="2839599" cy="1628551"/>
          </a:xfrm>
        </p:grpSpPr>
        <p:sp>
          <p:nvSpPr>
            <p:cNvPr id="786" name="Google Shape;786;p114"/>
            <p:cNvSpPr/>
            <p:nvPr/>
          </p:nvSpPr>
          <p:spPr>
            <a:xfrm>
              <a:off x="421079" y="2483186"/>
              <a:ext cx="2743200" cy="1463100"/>
            </a:xfrm>
            <a:prstGeom prst="rect">
              <a:avLst/>
            </a:prstGeom>
            <a:solidFill>
              <a:schemeClr val="lt1"/>
            </a:solidFill>
            <a:ln cap="flat" cmpd="sng" w="25400">
              <a:solidFill>
                <a:srgbClr val="005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Gill Sans"/>
                <a:ea typeface="Gill Sans"/>
                <a:cs typeface="Gill Sans"/>
                <a:sym typeface="Gill Sans"/>
              </a:endParaRPr>
            </a:p>
          </p:txBody>
        </p:sp>
        <p:sp>
          <p:nvSpPr>
            <p:cNvPr id="787" name="Google Shape;787;p114"/>
            <p:cNvSpPr txBox="1"/>
            <p:nvPr/>
          </p:nvSpPr>
          <p:spPr>
            <a:xfrm rot="-5400000">
              <a:off x="2328013" y="3273136"/>
              <a:ext cx="11994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5169"/>
                  </a:solidFill>
                  <a:latin typeface="Libre Franklin"/>
                  <a:ea typeface="Libre Franklin"/>
                  <a:cs typeface="Libre Franklin"/>
                  <a:sym typeface="Libre Franklin"/>
                </a:rPr>
                <a:t>CORE INDICATOR</a:t>
              </a:r>
              <a:endParaRPr b="0" i="0" sz="1400" u="none" cap="none" strike="noStrike">
                <a:solidFill>
                  <a:srgbClr val="000000"/>
                </a:solidFill>
                <a:latin typeface="Arial"/>
                <a:ea typeface="Arial"/>
                <a:cs typeface="Arial"/>
                <a:sym typeface="Arial"/>
              </a:endParaRPr>
            </a:p>
          </p:txBody>
        </p:sp>
        <p:grpSp>
          <p:nvGrpSpPr>
            <p:cNvPr id="788" name="Google Shape;788;p114"/>
            <p:cNvGrpSpPr/>
            <p:nvPr/>
          </p:nvGrpSpPr>
          <p:grpSpPr>
            <a:xfrm>
              <a:off x="2592174" y="2367435"/>
              <a:ext cx="668504" cy="697979"/>
              <a:chOff x="2592174" y="2367435"/>
              <a:chExt cx="668504" cy="697979"/>
            </a:xfrm>
          </p:grpSpPr>
          <p:sp>
            <p:nvSpPr>
              <p:cNvPr id="789" name="Google Shape;789;p114"/>
              <p:cNvSpPr/>
              <p:nvPr/>
            </p:nvSpPr>
            <p:spPr>
              <a:xfrm rot="-6168601">
                <a:off x="2631207" y="2440767"/>
                <a:ext cx="590438" cy="551315"/>
              </a:xfrm>
              <a:custGeom>
                <a:rect b="b" l="l" r="r" t="t"/>
                <a:pathLst>
                  <a:path extrusionOk="0" h="570299" w="534332">
                    <a:moveTo>
                      <a:pt x="0" y="460272"/>
                    </a:moveTo>
                    <a:lnTo>
                      <a:pt x="534332" y="0"/>
                    </a:lnTo>
                    <a:lnTo>
                      <a:pt x="426743" y="570299"/>
                    </a:lnTo>
                    <a:lnTo>
                      <a:pt x="0" y="460272"/>
                    </a:lnTo>
                    <a:close/>
                  </a:path>
                </a:pathLst>
              </a:custGeom>
              <a:solidFill>
                <a:srgbClr val="005169"/>
              </a:solidFill>
              <a:ln cap="flat" cmpd="sng" w="25400">
                <a:solidFill>
                  <a:srgbClr val="005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pic>
            <p:nvPicPr>
              <p:cNvPr descr="Speedometer Middle with solid fill" id="790" name="Google Shape;790;p114"/>
              <p:cNvPicPr preferRelativeResize="0"/>
              <p:nvPr/>
            </p:nvPicPr>
            <p:blipFill rotWithShape="1">
              <a:blip r:embed="rId3">
                <a:alphaModFix/>
              </a:blip>
              <a:srcRect b="0" l="0" r="0" t="0"/>
              <a:stretch/>
            </p:blipFill>
            <p:spPr>
              <a:xfrm>
                <a:off x="2861135" y="2481679"/>
                <a:ext cx="279391" cy="279391"/>
              </a:xfrm>
              <a:prstGeom prst="rect">
                <a:avLst/>
              </a:prstGeom>
              <a:noFill/>
              <a:ln>
                <a:noFill/>
              </a:ln>
            </p:spPr>
          </p:pic>
        </p:grpSp>
      </p:grpSp>
      <p:grpSp>
        <p:nvGrpSpPr>
          <p:cNvPr id="791" name="Google Shape;791;p114"/>
          <p:cNvGrpSpPr/>
          <p:nvPr/>
        </p:nvGrpSpPr>
        <p:grpSpPr>
          <a:xfrm>
            <a:off x="4618418" y="1785549"/>
            <a:ext cx="2129699" cy="1221413"/>
            <a:chOff x="421079" y="2367435"/>
            <a:chExt cx="2839599" cy="1628551"/>
          </a:xfrm>
        </p:grpSpPr>
        <p:sp>
          <p:nvSpPr>
            <p:cNvPr id="792" name="Google Shape;792;p114"/>
            <p:cNvSpPr/>
            <p:nvPr/>
          </p:nvSpPr>
          <p:spPr>
            <a:xfrm>
              <a:off x="421079" y="2483186"/>
              <a:ext cx="2743200" cy="1463100"/>
            </a:xfrm>
            <a:prstGeom prst="rect">
              <a:avLst/>
            </a:prstGeom>
            <a:solidFill>
              <a:schemeClr val="lt1"/>
            </a:solidFill>
            <a:ln cap="flat" cmpd="sng" w="25400">
              <a:solidFill>
                <a:srgbClr val="005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Gill Sans"/>
                <a:ea typeface="Gill Sans"/>
                <a:cs typeface="Gill Sans"/>
                <a:sym typeface="Gill Sans"/>
              </a:endParaRPr>
            </a:p>
          </p:txBody>
        </p:sp>
        <p:sp>
          <p:nvSpPr>
            <p:cNvPr id="793" name="Google Shape;793;p114"/>
            <p:cNvSpPr txBox="1"/>
            <p:nvPr/>
          </p:nvSpPr>
          <p:spPr>
            <a:xfrm rot="-5400000">
              <a:off x="2328013" y="3273136"/>
              <a:ext cx="11994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5169"/>
                  </a:solidFill>
                  <a:latin typeface="Libre Franklin"/>
                  <a:ea typeface="Libre Franklin"/>
                  <a:cs typeface="Libre Franklin"/>
                  <a:sym typeface="Libre Franklin"/>
                </a:rPr>
                <a:t>CORE INDICATOR</a:t>
              </a:r>
              <a:endParaRPr b="0" i="0" sz="1400" u="none" cap="none" strike="noStrike">
                <a:solidFill>
                  <a:srgbClr val="000000"/>
                </a:solidFill>
                <a:latin typeface="Arial"/>
                <a:ea typeface="Arial"/>
                <a:cs typeface="Arial"/>
                <a:sym typeface="Arial"/>
              </a:endParaRPr>
            </a:p>
          </p:txBody>
        </p:sp>
        <p:grpSp>
          <p:nvGrpSpPr>
            <p:cNvPr id="794" name="Google Shape;794;p114"/>
            <p:cNvGrpSpPr/>
            <p:nvPr/>
          </p:nvGrpSpPr>
          <p:grpSpPr>
            <a:xfrm>
              <a:off x="2592174" y="2367435"/>
              <a:ext cx="668504" cy="697979"/>
              <a:chOff x="2592174" y="2367435"/>
              <a:chExt cx="668504" cy="697979"/>
            </a:xfrm>
          </p:grpSpPr>
          <p:sp>
            <p:nvSpPr>
              <p:cNvPr id="795" name="Google Shape;795;p114"/>
              <p:cNvSpPr/>
              <p:nvPr/>
            </p:nvSpPr>
            <p:spPr>
              <a:xfrm rot="-6168601">
                <a:off x="2631207" y="2440767"/>
                <a:ext cx="590438" cy="551315"/>
              </a:xfrm>
              <a:custGeom>
                <a:rect b="b" l="l" r="r" t="t"/>
                <a:pathLst>
                  <a:path extrusionOk="0" h="570299" w="534332">
                    <a:moveTo>
                      <a:pt x="0" y="460272"/>
                    </a:moveTo>
                    <a:lnTo>
                      <a:pt x="534332" y="0"/>
                    </a:lnTo>
                    <a:lnTo>
                      <a:pt x="426743" y="570299"/>
                    </a:lnTo>
                    <a:lnTo>
                      <a:pt x="0" y="460272"/>
                    </a:lnTo>
                    <a:close/>
                  </a:path>
                </a:pathLst>
              </a:custGeom>
              <a:solidFill>
                <a:srgbClr val="005169"/>
              </a:solidFill>
              <a:ln cap="flat" cmpd="sng" w="25400">
                <a:solidFill>
                  <a:srgbClr val="005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pic>
            <p:nvPicPr>
              <p:cNvPr descr="Speedometer Middle with solid fill" id="796" name="Google Shape;796;p114"/>
              <p:cNvPicPr preferRelativeResize="0"/>
              <p:nvPr/>
            </p:nvPicPr>
            <p:blipFill rotWithShape="1">
              <a:blip r:embed="rId3">
                <a:alphaModFix/>
              </a:blip>
              <a:srcRect b="0" l="0" r="0" t="0"/>
              <a:stretch/>
            </p:blipFill>
            <p:spPr>
              <a:xfrm>
                <a:off x="2861135" y="2481679"/>
                <a:ext cx="279391" cy="279391"/>
              </a:xfrm>
              <a:prstGeom prst="rect">
                <a:avLst/>
              </a:prstGeom>
              <a:noFill/>
              <a:ln>
                <a:noFill/>
              </a:ln>
            </p:spPr>
          </p:pic>
        </p:grpSp>
      </p:grpSp>
      <p:grpSp>
        <p:nvGrpSpPr>
          <p:cNvPr id="797" name="Google Shape;797;p114"/>
          <p:cNvGrpSpPr/>
          <p:nvPr/>
        </p:nvGrpSpPr>
        <p:grpSpPr>
          <a:xfrm>
            <a:off x="2468272" y="1785549"/>
            <a:ext cx="2137674" cy="1221413"/>
            <a:chOff x="421079" y="2367435"/>
            <a:chExt cx="2850232" cy="1628551"/>
          </a:xfrm>
        </p:grpSpPr>
        <p:sp>
          <p:nvSpPr>
            <p:cNvPr id="798" name="Google Shape;798;p114"/>
            <p:cNvSpPr/>
            <p:nvPr/>
          </p:nvSpPr>
          <p:spPr>
            <a:xfrm>
              <a:off x="421079" y="2483186"/>
              <a:ext cx="2743200" cy="1463100"/>
            </a:xfrm>
            <a:prstGeom prst="rect">
              <a:avLst/>
            </a:prstGeom>
            <a:solidFill>
              <a:schemeClr val="lt1"/>
            </a:solidFill>
            <a:ln cap="flat" cmpd="sng" w="25400">
              <a:solidFill>
                <a:srgbClr val="005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Gill Sans"/>
                <a:ea typeface="Gill Sans"/>
                <a:cs typeface="Gill Sans"/>
                <a:sym typeface="Gill Sans"/>
              </a:endParaRPr>
            </a:p>
          </p:txBody>
        </p:sp>
        <p:sp>
          <p:nvSpPr>
            <p:cNvPr id="799" name="Google Shape;799;p114"/>
            <p:cNvSpPr txBox="1"/>
            <p:nvPr/>
          </p:nvSpPr>
          <p:spPr>
            <a:xfrm rot="-5400000">
              <a:off x="2328013" y="3273136"/>
              <a:ext cx="11994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5169"/>
                  </a:solidFill>
                  <a:latin typeface="Libre Franklin"/>
                  <a:ea typeface="Libre Franklin"/>
                  <a:cs typeface="Libre Franklin"/>
                  <a:sym typeface="Libre Franklin"/>
                </a:rPr>
                <a:t>CORE INDICATOR</a:t>
              </a:r>
              <a:endParaRPr b="0" i="0" sz="1400" u="none" cap="none" strike="noStrike">
                <a:solidFill>
                  <a:srgbClr val="000000"/>
                </a:solidFill>
                <a:latin typeface="Arial"/>
                <a:ea typeface="Arial"/>
                <a:cs typeface="Arial"/>
                <a:sym typeface="Arial"/>
              </a:endParaRPr>
            </a:p>
          </p:txBody>
        </p:sp>
        <p:grpSp>
          <p:nvGrpSpPr>
            <p:cNvPr id="800" name="Google Shape;800;p114"/>
            <p:cNvGrpSpPr/>
            <p:nvPr/>
          </p:nvGrpSpPr>
          <p:grpSpPr>
            <a:xfrm>
              <a:off x="2602807" y="2367435"/>
              <a:ext cx="668504" cy="697979"/>
              <a:chOff x="2602807" y="2367435"/>
              <a:chExt cx="668504" cy="697979"/>
            </a:xfrm>
          </p:grpSpPr>
          <p:sp>
            <p:nvSpPr>
              <p:cNvPr id="801" name="Google Shape;801;p114"/>
              <p:cNvSpPr/>
              <p:nvPr/>
            </p:nvSpPr>
            <p:spPr>
              <a:xfrm rot="-6168601">
                <a:off x="2641840" y="2440767"/>
                <a:ext cx="590438" cy="551315"/>
              </a:xfrm>
              <a:custGeom>
                <a:rect b="b" l="l" r="r" t="t"/>
                <a:pathLst>
                  <a:path extrusionOk="0" h="570299" w="534332">
                    <a:moveTo>
                      <a:pt x="0" y="460272"/>
                    </a:moveTo>
                    <a:lnTo>
                      <a:pt x="534332" y="0"/>
                    </a:lnTo>
                    <a:lnTo>
                      <a:pt x="426743" y="570299"/>
                    </a:lnTo>
                    <a:lnTo>
                      <a:pt x="0" y="460272"/>
                    </a:lnTo>
                    <a:close/>
                  </a:path>
                </a:pathLst>
              </a:custGeom>
              <a:solidFill>
                <a:srgbClr val="005169"/>
              </a:solidFill>
              <a:ln cap="flat" cmpd="sng" w="25400">
                <a:solidFill>
                  <a:srgbClr val="005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pic>
            <p:nvPicPr>
              <p:cNvPr descr="Speedometer Middle with solid fill" id="802" name="Google Shape;802;p114"/>
              <p:cNvPicPr preferRelativeResize="0"/>
              <p:nvPr/>
            </p:nvPicPr>
            <p:blipFill rotWithShape="1">
              <a:blip r:embed="rId3">
                <a:alphaModFix/>
              </a:blip>
              <a:srcRect b="0" l="0" r="0" t="0"/>
              <a:stretch/>
            </p:blipFill>
            <p:spPr>
              <a:xfrm>
                <a:off x="2861135" y="2481679"/>
                <a:ext cx="279391" cy="279391"/>
              </a:xfrm>
              <a:prstGeom prst="rect">
                <a:avLst/>
              </a:prstGeom>
              <a:noFill/>
              <a:ln>
                <a:noFill/>
              </a:ln>
            </p:spPr>
          </p:pic>
        </p:grpSp>
      </p:grpSp>
      <p:grpSp>
        <p:nvGrpSpPr>
          <p:cNvPr id="803" name="Google Shape;803;p114"/>
          <p:cNvGrpSpPr/>
          <p:nvPr/>
        </p:nvGrpSpPr>
        <p:grpSpPr>
          <a:xfrm>
            <a:off x="2211133" y="1756984"/>
            <a:ext cx="6495713" cy="137250"/>
            <a:chOff x="616257" y="2360112"/>
            <a:chExt cx="8660951" cy="183000"/>
          </a:xfrm>
        </p:grpSpPr>
        <p:cxnSp>
          <p:nvCxnSpPr>
            <p:cNvPr id="804" name="Google Shape;804;p114"/>
            <p:cNvCxnSpPr/>
            <p:nvPr/>
          </p:nvCxnSpPr>
          <p:spPr>
            <a:xfrm rot="10800000">
              <a:off x="616257"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805" name="Google Shape;805;p114"/>
            <p:cNvCxnSpPr/>
            <p:nvPr/>
          </p:nvCxnSpPr>
          <p:spPr>
            <a:xfrm rot="10800000">
              <a:off x="3503241"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806" name="Google Shape;806;p114"/>
            <p:cNvCxnSpPr/>
            <p:nvPr/>
          </p:nvCxnSpPr>
          <p:spPr>
            <a:xfrm rot="10800000">
              <a:off x="6390225"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807" name="Google Shape;807;p114"/>
            <p:cNvCxnSpPr/>
            <p:nvPr/>
          </p:nvCxnSpPr>
          <p:spPr>
            <a:xfrm rot="10800000">
              <a:off x="9277208" y="2360112"/>
              <a:ext cx="0" cy="183000"/>
            </a:xfrm>
            <a:prstGeom prst="straightConnector1">
              <a:avLst/>
            </a:prstGeom>
            <a:noFill/>
            <a:ln cap="flat" cmpd="sng" w="28575">
              <a:solidFill>
                <a:schemeClr val="dk2"/>
              </a:solidFill>
              <a:prstDash val="solid"/>
              <a:round/>
              <a:headEnd len="sm" w="sm" type="none"/>
              <a:tailEnd len="med" w="med" type="stealth"/>
            </a:ln>
          </p:spPr>
        </p:cxnSp>
      </p:grpSp>
      <p:grpSp>
        <p:nvGrpSpPr>
          <p:cNvPr id="808" name="Google Shape;808;p114"/>
          <p:cNvGrpSpPr/>
          <p:nvPr/>
        </p:nvGrpSpPr>
        <p:grpSpPr>
          <a:xfrm>
            <a:off x="2232218" y="2894620"/>
            <a:ext cx="6495713" cy="137250"/>
            <a:chOff x="616257" y="2360112"/>
            <a:chExt cx="8660951" cy="183000"/>
          </a:xfrm>
        </p:grpSpPr>
        <p:cxnSp>
          <p:nvCxnSpPr>
            <p:cNvPr id="809" name="Google Shape;809;p114"/>
            <p:cNvCxnSpPr/>
            <p:nvPr/>
          </p:nvCxnSpPr>
          <p:spPr>
            <a:xfrm rot="10800000">
              <a:off x="616257"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810" name="Google Shape;810;p114"/>
            <p:cNvCxnSpPr/>
            <p:nvPr/>
          </p:nvCxnSpPr>
          <p:spPr>
            <a:xfrm rot="10800000">
              <a:off x="3503241"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811" name="Google Shape;811;p114"/>
            <p:cNvCxnSpPr/>
            <p:nvPr/>
          </p:nvCxnSpPr>
          <p:spPr>
            <a:xfrm rot="10800000">
              <a:off x="6390225"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812" name="Google Shape;812;p114"/>
            <p:cNvCxnSpPr/>
            <p:nvPr/>
          </p:nvCxnSpPr>
          <p:spPr>
            <a:xfrm rot="10800000">
              <a:off x="9277208" y="2360112"/>
              <a:ext cx="0" cy="183000"/>
            </a:xfrm>
            <a:prstGeom prst="straightConnector1">
              <a:avLst/>
            </a:prstGeom>
            <a:noFill/>
            <a:ln cap="flat" cmpd="sng" w="28575">
              <a:solidFill>
                <a:schemeClr val="dk2"/>
              </a:solidFill>
              <a:prstDash val="solid"/>
              <a:round/>
              <a:headEnd len="sm" w="sm" type="none"/>
              <a:tailEnd len="med" w="med" type="stealth"/>
            </a:ln>
          </p:spPr>
        </p:cxnSp>
      </p:grpSp>
      <p:grpSp>
        <p:nvGrpSpPr>
          <p:cNvPr id="813" name="Google Shape;813;p114"/>
          <p:cNvGrpSpPr/>
          <p:nvPr/>
        </p:nvGrpSpPr>
        <p:grpSpPr>
          <a:xfrm>
            <a:off x="2232218" y="3929662"/>
            <a:ext cx="6495713" cy="137250"/>
            <a:chOff x="616257" y="2360112"/>
            <a:chExt cx="8660951" cy="183000"/>
          </a:xfrm>
        </p:grpSpPr>
        <p:cxnSp>
          <p:nvCxnSpPr>
            <p:cNvPr id="814" name="Google Shape;814;p114"/>
            <p:cNvCxnSpPr/>
            <p:nvPr/>
          </p:nvCxnSpPr>
          <p:spPr>
            <a:xfrm rot="10800000">
              <a:off x="616257"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815" name="Google Shape;815;p114"/>
            <p:cNvCxnSpPr/>
            <p:nvPr/>
          </p:nvCxnSpPr>
          <p:spPr>
            <a:xfrm rot="10800000">
              <a:off x="3503241"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816" name="Google Shape;816;p114"/>
            <p:cNvCxnSpPr/>
            <p:nvPr/>
          </p:nvCxnSpPr>
          <p:spPr>
            <a:xfrm rot="10800000">
              <a:off x="6390225"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817" name="Google Shape;817;p114"/>
            <p:cNvCxnSpPr/>
            <p:nvPr/>
          </p:nvCxnSpPr>
          <p:spPr>
            <a:xfrm rot="10800000">
              <a:off x="9277208" y="2360112"/>
              <a:ext cx="0" cy="183000"/>
            </a:xfrm>
            <a:prstGeom prst="straightConnector1">
              <a:avLst/>
            </a:prstGeom>
            <a:noFill/>
            <a:ln cap="flat" cmpd="sng" w="28575">
              <a:solidFill>
                <a:schemeClr val="dk2"/>
              </a:solidFill>
              <a:prstDash val="solid"/>
              <a:round/>
              <a:headEnd len="sm" w="sm" type="none"/>
              <a:tailEnd len="med" w="med" type="stealth"/>
            </a:ln>
          </p:spPr>
        </p:cxnSp>
      </p:grpSp>
      <p:sp>
        <p:nvSpPr>
          <p:cNvPr id="818" name="Google Shape;818;p114"/>
          <p:cNvSpPr txBox="1"/>
          <p:nvPr>
            <p:ph idx="1" type="body"/>
          </p:nvPr>
        </p:nvSpPr>
        <p:spPr>
          <a:xfrm>
            <a:off x="421482" y="1956998"/>
            <a:ext cx="1584600" cy="864300"/>
          </a:xfrm>
          <a:prstGeom prst="rect">
            <a:avLst/>
          </a:prstGeom>
          <a:noFill/>
          <a:ln>
            <a:noFill/>
          </a:ln>
        </p:spPr>
        <p:txBody>
          <a:bodyPr anchorCtr="0" anchor="t" bIns="45700" lIns="91425" spcFirstLastPara="1" rIns="91425" wrap="square" tIns="45700">
            <a:normAutofit/>
          </a:bodyPr>
          <a:lstStyle>
            <a:lvl1pPr indent="-280035" lvl="0" marL="457200" algn="l">
              <a:lnSpc>
                <a:spcPct val="100000"/>
              </a:lnSpc>
              <a:spcBef>
                <a:spcPts val="0"/>
              </a:spcBef>
              <a:spcAft>
                <a:spcPts val="0"/>
              </a:spcAft>
              <a:buSzPts val="810"/>
              <a:buFont typeface="Noto Sans"/>
              <a:buChar char="❑"/>
              <a:defRPr sz="900">
                <a:latin typeface="Libre Franklin"/>
                <a:ea typeface="Libre Franklin"/>
                <a:cs typeface="Libre Franklin"/>
                <a:sym typeface="Libre Franklin"/>
              </a:defRPr>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9" name="Google Shape;819;p114"/>
          <p:cNvSpPr txBox="1"/>
          <p:nvPr>
            <p:ph idx="2" type="body"/>
          </p:nvPr>
        </p:nvSpPr>
        <p:spPr>
          <a:xfrm>
            <a:off x="421482" y="4136854"/>
            <a:ext cx="1584600" cy="864300"/>
          </a:xfrm>
          <a:prstGeom prst="rect">
            <a:avLst/>
          </a:prstGeom>
          <a:noFill/>
          <a:ln>
            <a:noFill/>
          </a:ln>
        </p:spPr>
        <p:txBody>
          <a:bodyPr anchorCtr="0" anchor="t" bIns="45700" lIns="91425" spcFirstLastPara="1" rIns="91425" wrap="square" tIns="45700">
            <a:normAutofit/>
          </a:bodyPr>
          <a:lstStyle>
            <a:lvl1pPr indent="-267208" lvl="0" marL="457200" algn="l">
              <a:lnSpc>
                <a:spcPct val="100000"/>
              </a:lnSpc>
              <a:spcBef>
                <a:spcPts val="0"/>
              </a:spcBef>
              <a:spcAft>
                <a:spcPts val="0"/>
              </a:spcAft>
              <a:buSzPts val="608"/>
              <a:buFont typeface="Noto Sans"/>
              <a:buChar char="❑"/>
              <a:defRPr sz="675"/>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0" name="Google Shape;820;p114"/>
          <p:cNvSpPr txBox="1"/>
          <p:nvPr>
            <p:ph idx="3" type="body"/>
          </p:nvPr>
        </p:nvSpPr>
        <p:spPr>
          <a:xfrm>
            <a:off x="421482" y="3057443"/>
            <a:ext cx="1584600" cy="864300"/>
          </a:xfrm>
          <a:prstGeom prst="rect">
            <a:avLst/>
          </a:prstGeom>
          <a:noFill/>
          <a:ln>
            <a:noFill/>
          </a:ln>
        </p:spPr>
        <p:txBody>
          <a:bodyPr anchorCtr="0" anchor="t" bIns="45700" lIns="91425" spcFirstLastPara="1" rIns="91425" wrap="square" tIns="45700">
            <a:normAutofit/>
          </a:bodyPr>
          <a:lstStyle>
            <a:lvl1pPr indent="-267208" lvl="0" marL="457200" algn="l">
              <a:lnSpc>
                <a:spcPct val="100000"/>
              </a:lnSpc>
              <a:spcBef>
                <a:spcPts val="0"/>
              </a:spcBef>
              <a:spcAft>
                <a:spcPts val="0"/>
              </a:spcAft>
              <a:buSzPts val="608"/>
              <a:buFont typeface="Noto Sans"/>
              <a:buChar char="❑"/>
              <a:defRPr sz="675"/>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1" name="Google Shape;821;p114"/>
          <p:cNvSpPr txBox="1"/>
          <p:nvPr>
            <p:ph idx="4" type="body"/>
          </p:nvPr>
        </p:nvSpPr>
        <p:spPr>
          <a:xfrm>
            <a:off x="2628250" y="1956998"/>
            <a:ext cx="1584600" cy="864300"/>
          </a:xfrm>
          <a:prstGeom prst="rect">
            <a:avLst/>
          </a:prstGeom>
          <a:noFill/>
          <a:ln>
            <a:noFill/>
          </a:ln>
        </p:spPr>
        <p:txBody>
          <a:bodyPr anchorCtr="0" anchor="t" bIns="45700" lIns="91425" spcFirstLastPara="1" rIns="91425" wrap="square" tIns="45700">
            <a:normAutofit/>
          </a:bodyPr>
          <a:lstStyle>
            <a:lvl1pPr indent="-280035" lvl="0" marL="457200" algn="l">
              <a:lnSpc>
                <a:spcPct val="100000"/>
              </a:lnSpc>
              <a:spcBef>
                <a:spcPts val="0"/>
              </a:spcBef>
              <a:spcAft>
                <a:spcPts val="0"/>
              </a:spcAft>
              <a:buSzPts val="810"/>
              <a:buFont typeface="Noto Sans"/>
              <a:buChar char="❑"/>
              <a:defRPr sz="900">
                <a:latin typeface="Libre Franklin"/>
                <a:ea typeface="Libre Franklin"/>
                <a:cs typeface="Libre Franklin"/>
                <a:sym typeface="Libre Franklin"/>
              </a:defRPr>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2" name="Google Shape;822;p114"/>
          <p:cNvSpPr txBox="1"/>
          <p:nvPr>
            <p:ph idx="5" type="body"/>
          </p:nvPr>
        </p:nvSpPr>
        <p:spPr>
          <a:xfrm>
            <a:off x="2628250" y="4136854"/>
            <a:ext cx="1584600" cy="864300"/>
          </a:xfrm>
          <a:prstGeom prst="rect">
            <a:avLst/>
          </a:prstGeom>
          <a:noFill/>
          <a:ln>
            <a:noFill/>
          </a:ln>
        </p:spPr>
        <p:txBody>
          <a:bodyPr anchorCtr="0" anchor="t" bIns="45700" lIns="91425" spcFirstLastPara="1" rIns="91425" wrap="square" tIns="45700">
            <a:normAutofit/>
          </a:bodyPr>
          <a:lstStyle>
            <a:lvl1pPr indent="-267208" lvl="0" marL="457200" algn="l">
              <a:lnSpc>
                <a:spcPct val="100000"/>
              </a:lnSpc>
              <a:spcBef>
                <a:spcPts val="0"/>
              </a:spcBef>
              <a:spcAft>
                <a:spcPts val="0"/>
              </a:spcAft>
              <a:buSzPts val="608"/>
              <a:buFont typeface="Noto Sans"/>
              <a:buChar char="❑"/>
              <a:defRPr sz="675"/>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3" name="Google Shape;823;p114"/>
          <p:cNvSpPr txBox="1"/>
          <p:nvPr>
            <p:ph idx="6" type="body"/>
          </p:nvPr>
        </p:nvSpPr>
        <p:spPr>
          <a:xfrm>
            <a:off x="2628250" y="3057443"/>
            <a:ext cx="1584600" cy="864300"/>
          </a:xfrm>
          <a:prstGeom prst="rect">
            <a:avLst/>
          </a:prstGeom>
          <a:noFill/>
          <a:ln>
            <a:noFill/>
          </a:ln>
        </p:spPr>
        <p:txBody>
          <a:bodyPr anchorCtr="0" anchor="t" bIns="45700" lIns="91425" spcFirstLastPara="1" rIns="91425" wrap="square" tIns="45700">
            <a:normAutofit/>
          </a:bodyPr>
          <a:lstStyle>
            <a:lvl1pPr indent="-267208" lvl="0" marL="457200" algn="l">
              <a:lnSpc>
                <a:spcPct val="100000"/>
              </a:lnSpc>
              <a:spcBef>
                <a:spcPts val="0"/>
              </a:spcBef>
              <a:spcAft>
                <a:spcPts val="0"/>
              </a:spcAft>
              <a:buSzPts val="608"/>
              <a:buFont typeface="Noto Sans"/>
              <a:buChar char="❑"/>
              <a:defRPr sz="675"/>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4" name="Google Shape;824;p114"/>
          <p:cNvSpPr txBox="1"/>
          <p:nvPr>
            <p:ph idx="7" type="body"/>
          </p:nvPr>
        </p:nvSpPr>
        <p:spPr>
          <a:xfrm>
            <a:off x="4720528" y="1956998"/>
            <a:ext cx="1584600" cy="864300"/>
          </a:xfrm>
          <a:prstGeom prst="rect">
            <a:avLst/>
          </a:prstGeom>
          <a:noFill/>
          <a:ln>
            <a:noFill/>
          </a:ln>
        </p:spPr>
        <p:txBody>
          <a:bodyPr anchorCtr="0" anchor="t" bIns="45700" lIns="91425" spcFirstLastPara="1" rIns="91425" wrap="square" tIns="45700">
            <a:normAutofit/>
          </a:bodyPr>
          <a:lstStyle>
            <a:lvl1pPr indent="-280035" lvl="0" marL="457200" algn="l">
              <a:lnSpc>
                <a:spcPct val="100000"/>
              </a:lnSpc>
              <a:spcBef>
                <a:spcPts val="0"/>
              </a:spcBef>
              <a:spcAft>
                <a:spcPts val="0"/>
              </a:spcAft>
              <a:buSzPts val="810"/>
              <a:buFont typeface="Noto Sans"/>
              <a:buChar char="❑"/>
              <a:defRPr sz="900">
                <a:latin typeface="Libre Franklin"/>
                <a:ea typeface="Libre Franklin"/>
                <a:cs typeface="Libre Franklin"/>
                <a:sym typeface="Libre Franklin"/>
              </a:defRPr>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5" name="Google Shape;825;p114"/>
          <p:cNvSpPr txBox="1"/>
          <p:nvPr>
            <p:ph idx="8" type="body"/>
          </p:nvPr>
        </p:nvSpPr>
        <p:spPr>
          <a:xfrm>
            <a:off x="4720528" y="4136854"/>
            <a:ext cx="1584600" cy="864300"/>
          </a:xfrm>
          <a:prstGeom prst="rect">
            <a:avLst/>
          </a:prstGeom>
          <a:noFill/>
          <a:ln>
            <a:noFill/>
          </a:ln>
        </p:spPr>
        <p:txBody>
          <a:bodyPr anchorCtr="0" anchor="t" bIns="45700" lIns="91425" spcFirstLastPara="1" rIns="91425" wrap="square" tIns="45700">
            <a:normAutofit/>
          </a:bodyPr>
          <a:lstStyle>
            <a:lvl1pPr indent="-267208" lvl="0" marL="457200" algn="l">
              <a:lnSpc>
                <a:spcPct val="100000"/>
              </a:lnSpc>
              <a:spcBef>
                <a:spcPts val="0"/>
              </a:spcBef>
              <a:spcAft>
                <a:spcPts val="0"/>
              </a:spcAft>
              <a:buSzPts val="608"/>
              <a:buFont typeface="Noto Sans"/>
              <a:buChar char="❑"/>
              <a:defRPr sz="675"/>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6" name="Google Shape;826;p114"/>
          <p:cNvSpPr txBox="1"/>
          <p:nvPr>
            <p:ph idx="9" type="body"/>
          </p:nvPr>
        </p:nvSpPr>
        <p:spPr>
          <a:xfrm>
            <a:off x="4720528" y="3057443"/>
            <a:ext cx="1584600" cy="864300"/>
          </a:xfrm>
          <a:prstGeom prst="rect">
            <a:avLst/>
          </a:prstGeom>
          <a:noFill/>
          <a:ln>
            <a:noFill/>
          </a:ln>
        </p:spPr>
        <p:txBody>
          <a:bodyPr anchorCtr="0" anchor="t" bIns="45700" lIns="91425" spcFirstLastPara="1" rIns="91425" wrap="square" tIns="45700">
            <a:normAutofit/>
          </a:bodyPr>
          <a:lstStyle>
            <a:lvl1pPr indent="-267208" lvl="0" marL="457200" algn="l">
              <a:lnSpc>
                <a:spcPct val="100000"/>
              </a:lnSpc>
              <a:spcBef>
                <a:spcPts val="0"/>
              </a:spcBef>
              <a:spcAft>
                <a:spcPts val="0"/>
              </a:spcAft>
              <a:buSzPts val="608"/>
              <a:buFont typeface="Noto Sans"/>
              <a:buChar char="❑"/>
              <a:defRPr sz="675"/>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7" name="Google Shape;827;p114"/>
          <p:cNvSpPr txBox="1"/>
          <p:nvPr>
            <p:ph idx="13" type="body"/>
          </p:nvPr>
        </p:nvSpPr>
        <p:spPr>
          <a:xfrm>
            <a:off x="6870700" y="1956998"/>
            <a:ext cx="1584600" cy="864300"/>
          </a:xfrm>
          <a:prstGeom prst="rect">
            <a:avLst/>
          </a:prstGeom>
          <a:noFill/>
          <a:ln>
            <a:noFill/>
          </a:ln>
        </p:spPr>
        <p:txBody>
          <a:bodyPr anchorCtr="0" anchor="t" bIns="45700" lIns="91425" spcFirstLastPara="1" rIns="91425" wrap="square" tIns="45700">
            <a:normAutofit/>
          </a:bodyPr>
          <a:lstStyle>
            <a:lvl1pPr indent="-280035" lvl="0" marL="457200" algn="l">
              <a:lnSpc>
                <a:spcPct val="100000"/>
              </a:lnSpc>
              <a:spcBef>
                <a:spcPts val="0"/>
              </a:spcBef>
              <a:spcAft>
                <a:spcPts val="0"/>
              </a:spcAft>
              <a:buSzPts val="810"/>
              <a:buFont typeface="Noto Sans"/>
              <a:buChar char="❑"/>
              <a:defRPr sz="900">
                <a:latin typeface="Libre Franklin"/>
                <a:ea typeface="Libre Franklin"/>
                <a:cs typeface="Libre Franklin"/>
                <a:sym typeface="Libre Franklin"/>
              </a:defRPr>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8" name="Google Shape;828;p114"/>
          <p:cNvSpPr txBox="1"/>
          <p:nvPr>
            <p:ph idx="14" type="body"/>
          </p:nvPr>
        </p:nvSpPr>
        <p:spPr>
          <a:xfrm>
            <a:off x="6870700" y="4136854"/>
            <a:ext cx="1584600" cy="864300"/>
          </a:xfrm>
          <a:prstGeom prst="rect">
            <a:avLst/>
          </a:prstGeom>
          <a:noFill/>
          <a:ln>
            <a:noFill/>
          </a:ln>
        </p:spPr>
        <p:txBody>
          <a:bodyPr anchorCtr="0" anchor="t" bIns="45700" lIns="91425" spcFirstLastPara="1" rIns="91425" wrap="square" tIns="45700">
            <a:normAutofit/>
          </a:bodyPr>
          <a:lstStyle>
            <a:lvl1pPr indent="-267208" lvl="0" marL="457200" algn="l">
              <a:lnSpc>
                <a:spcPct val="100000"/>
              </a:lnSpc>
              <a:spcBef>
                <a:spcPts val="0"/>
              </a:spcBef>
              <a:spcAft>
                <a:spcPts val="0"/>
              </a:spcAft>
              <a:buSzPts val="608"/>
              <a:buFont typeface="Noto Sans"/>
              <a:buChar char="❑"/>
              <a:defRPr sz="675"/>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9" name="Google Shape;829;p114"/>
          <p:cNvSpPr txBox="1"/>
          <p:nvPr>
            <p:ph idx="15" type="body"/>
          </p:nvPr>
        </p:nvSpPr>
        <p:spPr>
          <a:xfrm>
            <a:off x="6870700" y="3057443"/>
            <a:ext cx="1584600" cy="864300"/>
          </a:xfrm>
          <a:prstGeom prst="rect">
            <a:avLst/>
          </a:prstGeom>
          <a:noFill/>
          <a:ln>
            <a:noFill/>
          </a:ln>
        </p:spPr>
        <p:txBody>
          <a:bodyPr anchorCtr="0" anchor="t" bIns="45700" lIns="91425" spcFirstLastPara="1" rIns="91425" wrap="square" tIns="45700">
            <a:normAutofit/>
          </a:bodyPr>
          <a:lstStyle>
            <a:lvl1pPr indent="-267208" lvl="0" marL="457200" algn="l">
              <a:lnSpc>
                <a:spcPct val="100000"/>
              </a:lnSpc>
              <a:spcBef>
                <a:spcPts val="0"/>
              </a:spcBef>
              <a:spcAft>
                <a:spcPts val="0"/>
              </a:spcAft>
              <a:buSzPts val="608"/>
              <a:buFont typeface="Noto Sans"/>
              <a:buChar char="❑"/>
              <a:defRPr sz="675"/>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0" name="Google Shape;830;p114"/>
          <p:cNvSpPr txBox="1"/>
          <p:nvPr>
            <p:ph idx="16" type="body"/>
          </p:nvPr>
        </p:nvSpPr>
        <p:spPr>
          <a:xfrm>
            <a:off x="571133" y="1055795"/>
            <a:ext cx="1584600" cy="320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675"/>
              <a:buFont typeface="Noto Sans"/>
              <a:buNone/>
              <a:defRPr sz="750"/>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1" name="Google Shape;831;p114"/>
          <p:cNvSpPr txBox="1"/>
          <p:nvPr>
            <p:ph idx="17" type="body"/>
          </p:nvPr>
        </p:nvSpPr>
        <p:spPr>
          <a:xfrm>
            <a:off x="2746672" y="1055795"/>
            <a:ext cx="1584600" cy="320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675"/>
              <a:buFont typeface="Noto Sans"/>
              <a:buNone/>
              <a:defRPr sz="750"/>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2" name="Google Shape;832;p114"/>
          <p:cNvSpPr txBox="1"/>
          <p:nvPr>
            <p:ph idx="18" type="body"/>
          </p:nvPr>
        </p:nvSpPr>
        <p:spPr>
          <a:xfrm>
            <a:off x="4966868" y="1054992"/>
            <a:ext cx="1584600" cy="320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675"/>
              <a:buFont typeface="Noto Sans"/>
              <a:buNone/>
              <a:defRPr sz="750"/>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3" name="Google Shape;833;p114"/>
          <p:cNvSpPr txBox="1"/>
          <p:nvPr>
            <p:ph idx="19" type="body"/>
          </p:nvPr>
        </p:nvSpPr>
        <p:spPr>
          <a:xfrm>
            <a:off x="7037839" y="1055795"/>
            <a:ext cx="1719000" cy="320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675"/>
              <a:buFont typeface="Noto Sans"/>
              <a:buNone/>
              <a:defRPr sz="750"/>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4" name="Google Shape;834;p114"/>
          <p:cNvSpPr txBox="1"/>
          <p:nvPr>
            <p:ph idx="20" type="body"/>
          </p:nvPr>
        </p:nvSpPr>
        <p:spPr>
          <a:xfrm>
            <a:off x="360589" y="549655"/>
            <a:ext cx="1584600" cy="320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675"/>
              <a:buFont typeface="Noto Sans"/>
              <a:buNone/>
              <a:defRPr sz="750"/>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5" name="Google Shape;835;p114"/>
          <p:cNvSpPr txBox="1"/>
          <p:nvPr>
            <p:ph idx="21" type="body"/>
          </p:nvPr>
        </p:nvSpPr>
        <p:spPr>
          <a:xfrm>
            <a:off x="2529288" y="549655"/>
            <a:ext cx="1663500" cy="320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675"/>
              <a:buFont typeface="Noto Sans"/>
              <a:buNone/>
              <a:defRPr sz="750"/>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6" name="Google Shape;836;p114"/>
          <p:cNvSpPr txBox="1"/>
          <p:nvPr>
            <p:ph idx="22" type="body"/>
          </p:nvPr>
        </p:nvSpPr>
        <p:spPr>
          <a:xfrm>
            <a:off x="4692109" y="549655"/>
            <a:ext cx="1584600" cy="320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675"/>
              <a:buFont typeface="Noto Sans"/>
              <a:buNone/>
              <a:defRPr sz="750"/>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grpSp>
        <p:nvGrpSpPr>
          <p:cNvPr id="837" name="Google Shape;837;p114"/>
          <p:cNvGrpSpPr/>
          <p:nvPr/>
        </p:nvGrpSpPr>
        <p:grpSpPr>
          <a:xfrm>
            <a:off x="2991353" y="6333"/>
            <a:ext cx="3161275" cy="377542"/>
            <a:chOff x="3888396" y="8444"/>
            <a:chExt cx="4215033" cy="503389"/>
          </a:xfrm>
        </p:grpSpPr>
        <p:pic>
          <p:nvPicPr>
            <p:cNvPr descr="Bar graph with downward trend with solid fill" id="838" name="Google Shape;838;p114"/>
            <p:cNvPicPr preferRelativeResize="0"/>
            <p:nvPr/>
          </p:nvPicPr>
          <p:blipFill rotWithShape="1">
            <a:blip r:embed="rId7">
              <a:alphaModFix/>
            </a:blip>
            <a:srcRect b="0" l="0" r="0" t="0"/>
            <a:stretch/>
          </p:blipFill>
          <p:spPr>
            <a:xfrm>
              <a:off x="3888396" y="8444"/>
              <a:ext cx="344450" cy="344450"/>
            </a:xfrm>
            <a:prstGeom prst="rect">
              <a:avLst/>
            </a:prstGeom>
            <a:noFill/>
            <a:ln>
              <a:noFill/>
            </a:ln>
          </p:spPr>
        </p:pic>
        <p:pic>
          <p:nvPicPr>
            <p:cNvPr descr="Bar graph with downward trend with solid fill" id="839" name="Google Shape;839;p114"/>
            <p:cNvPicPr preferRelativeResize="0"/>
            <p:nvPr/>
          </p:nvPicPr>
          <p:blipFill rotWithShape="1">
            <a:blip r:embed="rId7">
              <a:alphaModFix/>
            </a:blip>
            <a:srcRect b="0" l="0" r="0" t="0"/>
            <a:stretch/>
          </p:blipFill>
          <p:spPr>
            <a:xfrm>
              <a:off x="6075530" y="8444"/>
              <a:ext cx="344450" cy="344450"/>
            </a:xfrm>
            <a:prstGeom prst="rect">
              <a:avLst/>
            </a:prstGeom>
            <a:noFill/>
            <a:ln>
              <a:noFill/>
            </a:ln>
          </p:spPr>
        </p:pic>
        <p:sp>
          <p:nvSpPr>
            <p:cNvPr id="840" name="Google Shape;840;p114"/>
            <p:cNvSpPr txBox="1"/>
            <p:nvPr/>
          </p:nvSpPr>
          <p:spPr>
            <a:xfrm>
              <a:off x="4253213" y="50133"/>
              <a:ext cx="1756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25"/>
                <a:buFont typeface="Arial"/>
                <a:buNone/>
              </a:pPr>
              <a:r>
                <a:rPr b="0" i="0" lang="en-US" sz="825" u="none" cap="none" strike="noStrike">
                  <a:solidFill>
                    <a:schemeClr val="dk2"/>
                  </a:solidFill>
                  <a:latin typeface="Libre Franklin Black"/>
                  <a:ea typeface="Libre Franklin Black"/>
                  <a:cs typeface="Libre Franklin Black"/>
                  <a:sym typeface="Libre Franklin Black"/>
                </a:rPr>
                <a:t>Decrease TB Incidence</a:t>
              </a:r>
              <a:endParaRPr b="0" i="0" sz="825" u="none" cap="none" strike="noStrike">
                <a:solidFill>
                  <a:schemeClr val="dk1"/>
                </a:solidFill>
                <a:latin typeface="Libre Franklin Black"/>
                <a:ea typeface="Libre Franklin Black"/>
                <a:cs typeface="Libre Franklin Black"/>
                <a:sym typeface="Libre Franklin Black"/>
              </a:endParaRPr>
            </a:p>
          </p:txBody>
        </p:sp>
        <p:sp>
          <p:nvSpPr>
            <p:cNvPr id="841" name="Google Shape;841;p114"/>
            <p:cNvSpPr txBox="1"/>
            <p:nvPr/>
          </p:nvSpPr>
          <p:spPr>
            <a:xfrm>
              <a:off x="6391029" y="50133"/>
              <a:ext cx="17124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25"/>
                <a:buFont typeface="Arial"/>
                <a:buNone/>
              </a:pPr>
              <a:r>
                <a:rPr b="0" i="0" lang="en-US" sz="825" u="none" cap="none" strike="noStrike">
                  <a:solidFill>
                    <a:schemeClr val="dk2"/>
                  </a:solidFill>
                  <a:latin typeface="Libre Franklin Black"/>
                  <a:ea typeface="Libre Franklin Black"/>
                  <a:cs typeface="Libre Franklin Black"/>
                  <a:sym typeface="Libre Franklin Black"/>
                </a:rPr>
                <a:t>Decrease TB Mortality</a:t>
              </a:r>
              <a:endParaRPr b="0" i="0" sz="825" u="none" cap="none" strike="noStrike">
                <a:solidFill>
                  <a:schemeClr val="dk1"/>
                </a:solidFill>
                <a:latin typeface="Libre Franklin Black"/>
                <a:ea typeface="Libre Franklin Black"/>
                <a:cs typeface="Libre Franklin Black"/>
                <a:sym typeface="Libre Franklin Black"/>
              </a:endParaRPr>
            </a:p>
          </p:txBody>
        </p:sp>
      </p:grpSp>
      <p:sp>
        <p:nvSpPr>
          <p:cNvPr id="842" name="Google Shape;842;p114"/>
          <p:cNvSpPr txBox="1"/>
          <p:nvPr>
            <p:ph idx="23" type="body"/>
          </p:nvPr>
        </p:nvSpPr>
        <p:spPr>
          <a:xfrm>
            <a:off x="6855620" y="549655"/>
            <a:ext cx="1650000" cy="320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675"/>
              <a:buFont typeface="Noto Sans"/>
              <a:buNone/>
              <a:defRPr sz="750"/>
            </a:lvl1pPr>
            <a:lvl2pPr indent="-342900" lvl="1" marL="914400" algn="l">
              <a:lnSpc>
                <a:spcPct val="100000"/>
              </a:lnSpc>
              <a:spcBef>
                <a:spcPts val="800"/>
              </a:spcBef>
              <a:spcAft>
                <a:spcPts val="0"/>
              </a:spcAft>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descr="Icon&#10;&#10;Description automatically generated" id="843" name="Google Shape;843;p114"/>
          <p:cNvPicPr preferRelativeResize="0"/>
          <p:nvPr/>
        </p:nvPicPr>
        <p:blipFill rotWithShape="1">
          <a:blip r:embed="rId8">
            <a:alphaModFix/>
          </a:blip>
          <a:srcRect b="0" l="0" r="0" t="0"/>
          <a:stretch/>
        </p:blipFill>
        <p:spPr>
          <a:xfrm>
            <a:off x="6402917" y="518689"/>
            <a:ext cx="340170" cy="342900"/>
          </a:xfrm>
          <a:prstGeom prst="rect">
            <a:avLst/>
          </a:prstGeom>
          <a:noFill/>
          <a:ln>
            <a:noFill/>
          </a:ln>
        </p:spPr>
      </p:pic>
      <p:pic>
        <p:nvPicPr>
          <p:cNvPr descr="Icon&#10;&#10;Description automatically generated" id="844" name="Google Shape;844;p114"/>
          <p:cNvPicPr preferRelativeResize="0"/>
          <p:nvPr/>
        </p:nvPicPr>
        <p:blipFill rotWithShape="1">
          <a:blip r:embed="rId9">
            <a:alphaModFix/>
          </a:blip>
          <a:srcRect b="0" l="0" r="0" t="0"/>
          <a:stretch/>
        </p:blipFill>
        <p:spPr>
          <a:xfrm>
            <a:off x="2047192" y="518689"/>
            <a:ext cx="340170" cy="342900"/>
          </a:xfrm>
          <a:prstGeom prst="rect">
            <a:avLst/>
          </a:prstGeom>
          <a:noFill/>
          <a:ln>
            <a:noFill/>
          </a:ln>
        </p:spPr>
      </p:pic>
      <p:pic>
        <p:nvPicPr>
          <p:cNvPr descr="Icon&#10;&#10;Description automatically generated" id="845" name="Google Shape;845;p114"/>
          <p:cNvPicPr preferRelativeResize="0"/>
          <p:nvPr/>
        </p:nvPicPr>
        <p:blipFill rotWithShape="1">
          <a:blip r:embed="rId10">
            <a:alphaModFix/>
          </a:blip>
          <a:srcRect b="0" l="0" r="0" t="0"/>
          <a:stretch/>
        </p:blipFill>
        <p:spPr>
          <a:xfrm>
            <a:off x="4204367" y="518689"/>
            <a:ext cx="340170" cy="342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LightBlue" showMasterSp="0">
  <p:cSld name="Divider_LightBlue">
    <p:bg>
      <p:bgPr>
        <a:solidFill>
          <a:srgbClr val="A7C6ED"/>
        </a:solidFill>
      </p:bgPr>
    </p:bg>
    <p:spTree>
      <p:nvGrpSpPr>
        <p:cNvPr id="67" name="Shape 67"/>
        <p:cNvGrpSpPr/>
        <p:nvPr/>
      </p:nvGrpSpPr>
      <p:grpSpPr>
        <a:xfrm>
          <a:off x="0" y="0"/>
          <a:ext cx="0" cy="0"/>
          <a:chOff x="0" y="0"/>
          <a:chExt cx="0" cy="0"/>
        </a:xfrm>
      </p:grpSpPr>
      <p:sp>
        <p:nvSpPr>
          <p:cNvPr id="68" name="Google Shape;68;p55"/>
          <p:cNvSpPr txBox="1"/>
          <p:nvPr>
            <p:ph idx="1" type="body"/>
          </p:nvPr>
        </p:nvSpPr>
        <p:spPr>
          <a:xfrm>
            <a:off x="533408" y="666750"/>
            <a:ext cx="4187952" cy="767034"/>
          </a:xfrm>
          <a:prstGeom prst="rect">
            <a:avLst/>
          </a:prstGeom>
          <a:noFill/>
          <a:ln>
            <a:noFill/>
          </a:ln>
        </p:spPr>
        <p:txBody>
          <a:bodyPr anchorCtr="0" anchor="t" bIns="45700" lIns="0" spcFirstLastPara="1" rIns="0" wrap="square" tIns="45700">
            <a:noAutofit/>
          </a:bodyPr>
          <a:lstStyle>
            <a:lvl1pPr indent="-228600" lvl="0" marL="457200" marR="0" rtl="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69" name="Google Shape;69;p55"/>
          <p:cNvPicPr preferRelativeResize="0"/>
          <p:nvPr/>
        </p:nvPicPr>
        <p:blipFill rotWithShape="1">
          <a:blip r:embed="rId2">
            <a:alphaModFix/>
          </a:blip>
          <a:srcRect b="0" l="0" r="0" t="0"/>
          <a:stretch/>
        </p:blipFill>
        <p:spPr>
          <a:xfrm>
            <a:off x="5629346" y="3486150"/>
            <a:ext cx="3667054" cy="1787422"/>
          </a:xfrm>
          <a:prstGeom prst="rect">
            <a:avLst/>
          </a:prstGeom>
          <a:noFill/>
          <a:ln>
            <a:noFill/>
          </a:ln>
        </p:spPr>
      </p:pic>
      <p:pic>
        <p:nvPicPr>
          <p:cNvPr id="70" name="Google Shape;70;p55"/>
          <p:cNvPicPr preferRelativeResize="0"/>
          <p:nvPr/>
        </p:nvPicPr>
        <p:blipFill rotWithShape="1">
          <a:blip r:embed="rId3">
            <a:alphaModFix amt="25000"/>
          </a:blip>
          <a:srcRect b="0" l="0" r="0" t="0"/>
          <a:stretch/>
        </p:blipFill>
        <p:spPr>
          <a:xfrm>
            <a:off x="304800" y="1657350"/>
            <a:ext cx="1522237" cy="1238430"/>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46" name="Shape 846"/>
        <p:cNvGrpSpPr/>
        <p:nvPr/>
      </p:nvGrpSpPr>
      <p:grpSpPr>
        <a:xfrm>
          <a:off x="0" y="0"/>
          <a:ext cx="0" cy="0"/>
          <a:chOff x="0" y="0"/>
          <a:chExt cx="0" cy="0"/>
        </a:xfrm>
      </p:grpSpPr>
      <p:sp>
        <p:nvSpPr>
          <p:cNvPr id="847" name="Google Shape;847;p115"/>
          <p:cNvSpPr txBox="1"/>
          <p:nvPr>
            <p:ph type="title"/>
          </p:nvPr>
        </p:nvSpPr>
        <p:spPr>
          <a:xfrm>
            <a:off x="457200" y="205979"/>
            <a:ext cx="8229600" cy="8571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8" name="Google Shape;848;p115"/>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9" name="Google Shape;849;p115"/>
          <p:cNvSpPr txBox="1"/>
          <p:nvPr>
            <p:ph idx="10" type="dt"/>
          </p:nvPr>
        </p:nvSpPr>
        <p:spPr>
          <a:xfrm>
            <a:off x="457200" y="4767264"/>
            <a:ext cx="21336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0" name="Google Shape;850;p115"/>
          <p:cNvSpPr txBox="1"/>
          <p:nvPr>
            <p:ph idx="11" type="ftr"/>
          </p:nvPr>
        </p:nvSpPr>
        <p:spPr>
          <a:xfrm>
            <a:off x="3124200" y="4767264"/>
            <a:ext cx="28956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1" name="Google Shape;851;p115"/>
          <p:cNvSpPr txBox="1"/>
          <p:nvPr>
            <p:ph idx="12" type="sldNum"/>
          </p:nvPr>
        </p:nvSpPr>
        <p:spPr>
          <a:xfrm>
            <a:off x="6400800" y="4221163"/>
            <a:ext cx="2133600" cy="27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867"/>
              <a:buFont typeface="Gill Sans"/>
              <a:buNone/>
              <a:defRPr b="0" i="0" sz="14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FFFFFF"/>
              </a:buClr>
              <a:buSzPts val="1867"/>
              <a:buFont typeface="Gill Sans"/>
              <a:buNone/>
              <a:defRPr b="0" i="0" sz="14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FFFFFF"/>
              </a:buClr>
              <a:buSzPts val="1867"/>
              <a:buFont typeface="Gill Sans"/>
              <a:buNone/>
              <a:defRPr b="0" i="0" sz="14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FFFFFF"/>
              </a:buClr>
              <a:buSzPts val="1867"/>
              <a:buFont typeface="Gill Sans"/>
              <a:buNone/>
              <a:defRPr b="0" i="0" sz="14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FFFFFF"/>
              </a:buClr>
              <a:buSzPts val="1867"/>
              <a:buFont typeface="Gill Sans"/>
              <a:buNone/>
              <a:defRPr b="0" i="0" sz="14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FFFFFF"/>
              </a:buClr>
              <a:buSzPts val="1867"/>
              <a:buFont typeface="Gill Sans"/>
              <a:buNone/>
              <a:defRPr b="0" i="0" sz="14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FFFFFF"/>
              </a:buClr>
              <a:buSzPts val="1867"/>
              <a:buFont typeface="Gill Sans"/>
              <a:buNone/>
              <a:defRPr b="0" i="0" sz="14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FFFFFF"/>
              </a:buClr>
              <a:buSzPts val="1867"/>
              <a:buFont typeface="Gill Sans"/>
              <a:buNone/>
              <a:defRPr b="0" i="0" sz="14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FFFFFF"/>
              </a:buClr>
              <a:buSzPts val="1867"/>
              <a:buFont typeface="Gill Sans"/>
              <a:buNone/>
              <a:defRPr b="0" i="0" sz="14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52" name="Shape 852"/>
        <p:cNvGrpSpPr/>
        <p:nvPr/>
      </p:nvGrpSpPr>
      <p:grpSpPr>
        <a:xfrm>
          <a:off x="0" y="0"/>
          <a:ext cx="0" cy="0"/>
          <a:chOff x="0" y="0"/>
          <a:chExt cx="0" cy="0"/>
        </a:xfrm>
      </p:grpSpPr>
      <p:sp>
        <p:nvSpPr>
          <p:cNvPr id="853" name="Google Shape;853;p1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909090"/>
              </a:buClr>
              <a:buSzPts val="2800"/>
              <a:buFont typeface="Gill Sans"/>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54" name="Google Shape;854;p1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Clr>
                <a:srgbClr val="6C6463"/>
              </a:buClr>
              <a:buSzPts val="1400"/>
              <a:buChar char="■"/>
              <a:defRPr/>
            </a:lvl3pPr>
            <a:lvl4pPr indent="-317500" lvl="3" marL="1828800" algn="l">
              <a:lnSpc>
                <a:spcPct val="100000"/>
              </a:lnSpc>
              <a:spcBef>
                <a:spcPts val="0"/>
              </a:spcBef>
              <a:spcAft>
                <a:spcPts val="0"/>
              </a:spcAft>
              <a:buClr>
                <a:srgbClr val="6C6463"/>
              </a:buClr>
              <a:buSzPts val="1400"/>
              <a:buChar char="●"/>
              <a:defRPr/>
            </a:lvl4pPr>
            <a:lvl5pPr indent="-317500" lvl="4" marL="2286000" algn="l">
              <a:lnSpc>
                <a:spcPct val="100000"/>
              </a:lnSpc>
              <a:spcBef>
                <a:spcPts val="0"/>
              </a:spcBef>
              <a:spcAft>
                <a:spcPts val="0"/>
              </a:spcAft>
              <a:buClr>
                <a:srgbClr val="6C6463"/>
              </a:buClr>
              <a:buSzPts val="1400"/>
              <a:buChar char="○"/>
              <a:defRPr/>
            </a:lvl5pPr>
            <a:lvl6pPr indent="-317500" lvl="5" marL="2743200" algn="l">
              <a:lnSpc>
                <a:spcPct val="100000"/>
              </a:lnSpc>
              <a:spcBef>
                <a:spcPts val="0"/>
              </a:spcBef>
              <a:spcAft>
                <a:spcPts val="0"/>
              </a:spcAft>
              <a:buClr>
                <a:schemeClr val="dk1"/>
              </a:buClr>
              <a:buSzPts val="1400"/>
              <a:buChar char="■"/>
              <a:defRPr/>
            </a:lvl6pPr>
            <a:lvl7pPr indent="-317500" lvl="6" marL="3200400" algn="l">
              <a:lnSpc>
                <a:spcPct val="100000"/>
              </a:lnSpc>
              <a:spcBef>
                <a:spcPts val="0"/>
              </a:spcBef>
              <a:spcAft>
                <a:spcPts val="0"/>
              </a:spcAft>
              <a:buClr>
                <a:schemeClr val="dk1"/>
              </a:buClr>
              <a:buSzPts val="1400"/>
              <a:buChar char="●"/>
              <a:defRPr/>
            </a:lvl7pPr>
            <a:lvl8pPr indent="-317500" lvl="7" marL="3657600" algn="l">
              <a:lnSpc>
                <a:spcPct val="100000"/>
              </a:lnSpc>
              <a:spcBef>
                <a:spcPts val="0"/>
              </a:spcBef>
              <a:spcAft>
                <a:spcPts val="0"/>
              </a:spcAft>
              <a:buClr>
                <a:schemeClr val="dk1"/>
              </a:buClr>
              <a:buSzPts val="1400"/>
              <a:buChar char="○"/>
              <a:defRPr/>
            </a:lvl8pPr>
            <a:lvl9pPr indent="-317500" lvl="8" marL="4114800" algn="l">
              <a:lnSpc>
                <a:spcPct val="100000"/>
              </a:lnSpc>
              <a:spcBef>
                <a:spcPts val="0"/>
              </a:spcBef>
              <a:spcAft>
                <a:spcPts val="0"/>
              </a:spcAft>
              <a:buClr>
                <a:schemeClr val="dk1"/>
              </a:buClr>
              <a:buSzPts val="1400"/>
              <a:buChar char="■"/>
              <a:defRPr/>
            </a:lvl9pPr>
          </a:lstStyle>
          <a:p/>
        </p:txBody>
      </p:sp>
      <p:sp>
        <p:nvSpPr>
          <p:cNvPr id="855" name="Google Shape;855;p1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6C6463"/>
              </a:buClr>
              <a:buSzPts val="800"/>
              <a:buFont typeface="Gill Sans"/>
              <a:buNone/>
              <a:defRPr b="0" i="0" sz="8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6C6463"/>
              </a:buClr>
              <a:buSzPts val="800"/>
              <a:buFont typeface="Gill Sans"/>
              <a:buNone/>
              <a:defRPr b="0" i="0" sz="8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6C6463"/>
              </a:buClr>
              <a:buSzPts val="800"/>
              <a:buFont typeface="Gill Sans"/>
              <a:buNone/>
              <a:defRPr b="0" i="0" sz="8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6C6463"/>
              </a:buClr>
              <a:buSzPts val="800"/>
              <a:buFont typeface="Gill Sans"/>
              <a:buNone/>
              <a:defRPr b="0" i="0" sz="8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6C6463"/>
              </a:buClr>
              <a:buSzPts val="800"/>
              <a:buFont typeface="Gill Sans"/>
              <a:buNone/>
              <a:defRPr b="0" i="0" sz="8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6C6463"/>
              </a:buClr>
              <a:buSzPts val="800"/>
              <a:buFont typeface="Gill Sans"/>
              <a:buNone/>
              <a:defRPr b="0" i="0" sz="8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6C6463"/>
              </a:buClr>
              <a:buSzPts val="800"/>
              <a:buFont typeface="Gill Sans"/>
              <a:buNone/>
              <a:defRPr b="0" i="0" sz="8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6C6463"/>
              </a:buClr>
              <a:buSzPts val="800"/>
              <a:buFont typeface="Gill Sans"/>
              <a:buNone/>
              <a:defRPr b="0" i="0" sz="8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6C6463"/>
              </a:buClr>
              <a:buSzPts val="800"/>
              <a:buFont typeface="Gill Sans"/>
              <a:buNone/>
              <a:defRPr b="0" i="0" sz="8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60" name="Shape 860"/>
        <p:cNvGrpSpPr/>
        <p:nvPr/>
      </p:nvGrpSpPr>
      <p:grpSpPr>
        <a:xfrm>
          <a:off x="0" y="0"/>
          <a:ext cx="0" cy="0"/>
          <a:chOff x="0" y="0"/>
          <a:chExt cx="0" cy="0"/>
        </a:xfrm>
      </p:grpSpPr>
      <p:sp>
        <p:nvSpPr>
          <p:cNvPr id="861" name="Google Shape;861;p19"/>
          <p:cNvSpPr txBox="1"/>
          <p:nvPr>
            <p:ph type="title"/>
          </p:nvPr>
        </p:nvSpPr>
        <p:spPr>
          <a:xfrm>
            <a:off x="629841" y="342900"/>
            <a:ext cx="2949300" cy="1200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sz="233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2" name="Google Shape;862;p19"/>
          <p:cNvSpPr txBox="1"/>
          <p:nvPr>
            <p:ph idx="1" type="body"/>
          </p:nvPr>
        </p:nvSpPr>
        <p:spPr>
          <a:xfrm>
            <a:off x="3887391" y="740570"/>
            <a:ext cx="4629300" cy="36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sz="2330"/>
            </a:lvl1pPr>
            <a:lvl2pPr indent="-317500" lvl="1" marL="914400" algn="l">
              <a:lnSpc>
                <a:spcPct val="115000"/>
              </a:lnSpc>
              <a:spcBef>
                <a:spcPts val="1600"/>
              </a:spcBef>
              <a:spcAft>
                <a:spcPts val="0"/>
              </a:spcAft>
              <a:buSzPts val="1400"/>
              <a:buChar char="○"/>
              <a:defRPr sz="2037"/>
            </a:lvl2pPr>
            <a:lvl3pPr indent="-317500" lvl="2" marL="1371600" algn="l">
              <a:lnSpc>
                <a:spcPct val="115000"/>
              </a:lnSpc>
              <a:spcBef>
                <a:spcPts val="1600"/>
              </a:spcBef>
              <a:spcAft>
                <a:spcPts val="0"/>
              </a:spcAft>
              <a:buSzPts val="1400"/>
              <a:buChar char="■"/>
              <a:defRPr sz="1745"/>
            </a:lvl3pPr>
            <a:lvl4pPr indent="-317500" lvl="3" marL="1828800" algn="l">
              <a:lnSpc>
                <a:spcPct val="115000"/>
              </a:lnSpc>
              <a:spcBef>
                <a:spcPts val="1600"/>
              </a:spcBef>
              <a:spcAft>
                <a:spcPts val="0"/>
              </a:spcAft>
              <a:buSzPts val="1400"/>
              <a:buChar char="●"/>
              <a:defRPr sz="1456"/>
            </a:lvl4pPr>
            <a:lvl5pPr indent="-317500" lvl="4" marL="2286000" algn="l">
              <a:lnSpc>
                <a:spcPct val="115000"/>
              </a:lnSpc>
              <a:spcBef>
                <a:spcPts val="1600"/>
              </a:spcBef>
              <a:spcAft>
                <a:spcPts val="0"/>
              </a:spcAft>
              <a:buSzPts val="1400"/>
              <a:buChar char="○"/>
              <a:defRPr sz="1456"/>
            </a:lvl5pPr>
            <a:lvl6pPr indent="-317500" lvl="5" marL="2743200" algn="l">
              <a:lnSpc>
                <a:spcPct val="115000"/>
              </a:lnSpc>
              <a:spcBef>
                <a:spcPts val="1600"/>
              </a:spcBef>
              <a:spcAft>
                <a:spcPts val="0"/>
              </a:spcAft>
              <a:buSzPts val="1400"/>
              <a:buChar char="■"/>
              <a:defRPr sz="1456"/>
            </a:lvl6pPr>
            <a:lvl7pPr indent="-317500" lvl="6" marL="3200400" algn="l">
              <a:lnSpc>
                <a:spcPct val="115000"/>
              </a:lnSpc>
              <a:spcBef>
                <a:spcPts val="1600"/>
              </a:spcBef>
              <a:spcAft>
                <a:spcPts val="0"/>
              </a:spcAft>
              <a:buSzPts val="1400"/>
              <a:buChar char="●"/>
              <a:defRPr sz="1456"/>
            </a:lvl7pPr>
            <a:lvl8pPr indent="-317500" lvl="7" marL="3657600" algn="l">
              <a:lnSpc>
                <a:spcPct val="115000"/>
              </a:lnSpc>
              <a:spcBef>
                <a:spcPts val="1600"/>
              </a:spcBef>
              <a:spcAft>
                <a:spcPts val="0"/>
              </a:spcAft>
              <a:buSzPts val="1400"/>
              <a:buChar char="○"/>
              <a:defRPr sz="1456"/>
            </a:lvl8pPr>
            <a:lvl9pPr indent="-317500" lvl="8" marL="4114800" algn="l">
              <a:lnSpc>
                <a:spcPct val="115000"/>
              </a:lnSpc>
              <a:spcBef>
                <a:spcPts val="1600"/>
              </a:spcBef>
              <a:spcAft>
                <a:spcPts val="1600"/>
              </a:spcAft>
              <a:buSzPts val="1400"/>
              <a:buChar char="■"/>
              <a:defRPr sz="1456"/>
            </a:lvl9pPr>
          </a:lstStyle>
          <a:p/>
        </p:txBody>
      </p:sp>
      <p:sp>
        <p:nvSpPr>
          <p:cNvPr id="863" name="Google Shape;863;p19"/>
          <p:cNvSpPr txBox="1"/>
          <p:nvPr>
            <p:ph idx="2" type="body"/>
          </p:nvPr>
        </p:nvSpPr>
        <p:spPr>
          <a:xfrm>
            <a:off x="629841" y="1543050"/>
            <a:ext cx="2949300" cy="2858700"/>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800"/>
              <a:buNone/>
              <a:defRPr sz="1165"/>
            </a:lvl1pPr>
            <a:lvl2pPr indent="-228600" lvl="1" marL="914400" algn="l">
              <a:lnSpc>
                <a:spcPct val="115000"/>
              </a:lnSpc>
              <a:spcBef>
                <a:spcPts val="1600"/>
              </a:spcBef>
              <a:spcAft>
                <a:spcPts val="0"/>
              </a:spcAft>
              <a:buSzPts val="1400"/>
              <a:buNone/>
              <a:defRPr sz="1018"/>
            </a:lvl2pPr>
            <a:lvl3pPr indent="-228600" lvl="2" marL="1371600" algn="l">
              <a:lnSpc>
                <a:spcPct val="115000"/>
              </a:lnSpc>
              <a:spcBef>
                <a:spcPts val="1600"/>
              </a:spcBef>
              <a:spcAft>
                <a:spcPts val="0"/>
              </a:spcAft>
              <a:buSzPts val="1400"/>
              <a:buNone/>
              <a:defRPr sz="874"/>
            </a:lvl3pPr>
            <a:lvl4pPr indent="-228600" lvl="3" marL="1828800" algn="l">
              <a:lnSpc>
                <a:spcPct val="115000"/>
              </a:lnSpc>
              <a:spcBef>
                <a:spcPts val="1600"/>
              </a:spcBef>
              <a:spcAft>
                <a:spcPts val="0"/>
              </a:spcAft>
              <a:buSzPts val="1400"/>
              <a:buNone/>
              <a:defRPr sz="728"/>
            </a:lvl4pPr>
            <a:lvl5pPr indent="-228600" lvl="4" marL="2286000" algn="l">
              <a:lnSpc>
                <a:spcPct val="115000"/>
              </a:lnSpc>
              <a:spcBef>
                <a:spcPts val="1600"/>
              </a:spcBef>
              <a:spcAft>
                <a:spcPts val="0"/>
              </a:spcAft>
              <a:buSzPts val="1400"/>
              <a:buNone/>
              <a:defRPr sz="728"/>
            </a:lvl5pPr>
            <a:lvl6pPr indent="-228600" lvl="5" marL="2743200" algn="l">
              <a:lnSpc>
                <a:spcPct val="115000"/>
              </a:lnSpc>
              <a:spcBef>
                <a:spcPts val="1600"/>
              </a:spcBef>
              <a:spcAft>
                <a:spcPts val="0"/>
              </a:spcAft>
              <a:buSzPts val="1400"/>
              <a:buNone/>
              <a:defRPr sz="728"/>
            </a:lvl6pPr>
            <a:lvl7pPr indent="-228600" lvl="6" marL="3200400" algn="l">
              <a:lnSpc>
                <a:spcPct val="115000"/>
              </a:lnSpc>
              <a:spcBef>
                <a:spcPts val="1600"/>
              </a:spcBef>
              <a:spcAft>
                <a:spcPts val="0"/>
              </a:spcAft>
              <a:buSzPts val="1400"/>
              <a:buNone/>
              <a:defRPr sz="728"/>
            </a:lvl7pPr>
            <a:lvl8pPr indent="-228600" lvl="7" marL="3657600" algn="l">
              <a:lnSpc>
                <a:spcPct val="115000"/>
              </a:lnSpc>
              <a:spcBef>
                <a:spcPts val="1600"/>
              </a:spcBef>
              <a:spcAft>
                <a:spcPts val="0"/>
              </a:spcAft>
              <a:buSzPts val="1400"/>
              <a:buNone/>
              <a:defRPr sz="728"/>
            </a:lvl8pPr>
            <a:lvl9pPr indent="-228600" lvl="8" marL="4114800" algn="l">
              <a:lnSpc>
                <a:spcPct val="115000"/>
              </a:lnSpc>
              <a:spcBef>
                <a:spcPts val="1600"/>
              </a:spcBef>
              <a:spcAft>
                <a:spcPts val="1600"/>
              </a:spcAft>
              <a:buSzPts val="1400"/>
              <a:buNone/>
              <a:defRPr sz="728"/>
            </a:lvl9pPr>
          </a:lstStyle>
          <a:p/>
        </p:txBody>
      </p:sp>
      <p:sp>
        <p:nvSpPr>
          <p:cNvPr id="864" name="Google Shape;864;p1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5" name="Google Shape;865;p1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6" name="Google Shape;86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LightBlue" showMasterSp="0">
  <p:cSld name="Title_LightBlue">
    <p:bg>
      <p:bgPr>
        <a:solidFill>
          <a:srgbClr val="A7C6ED"/>
        </a:solidFill>
      </p:bgPr>
    </p:bg>
    <p:spTree>
      <p:nvGrpSpPr>
        <p:cNvPr id="867" name="Shape 867"/>
        <p:cNvGrpSpPr/>
        <p:nvPr/>
      </p:nvGrpSpPr>
      <p:grpSpPr>
        <a:xfrm>
          <a:off x="0" y="0"/>
          <a:ext cx="0" cy="0"/>
          <a:chOff x="0" y="0"/>
          <a:chExt cx="0" cy="0"/>
        </a:xfrm>
      </p:grpSpPr>
      <p:sp>
        <p:nvSpPr>
          <p:cNvPr id="868" name="Google Shape;868;p117"/>
          <p:cNvSpPr txBox="1"/>
          <p:nvPr>
            <p:ph idx="1" type="body"/>
          </p:nvPr>
        </p:nvSpPr>
        <p:spPr>
          <a:xfrm>
            <a:off x="533400" y="3486150"/>
            <a:ext cx="2667000" cy="3048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32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69" name="Google Shape;869;p117"/>
          <p:cNvSpPr txBox="1"/>
          <p:nvPr>
            <p:ph type="title"/>
          </p:nvPr>
        </p:nvSpPr>
        <p:spPr>
          <a:xfrm>
            <a:off x="533408" y="1962152"/>
            <a:ext cx="4114800" cy="1371600"/>
          </a:xfrm>
          <a:prstGeom prst="rect">
            <a:avLst/>
          </a:prstGeom>
          <a:noFill/>
          <a:ln>
            <a:noFill/>
          </a:ln>
        </p:spPr>
        <p:txBody>
          <a:bodyPr anchorCtr="0" anchor="t" bIns="0" lIns="0" spcFirstLastPara="1" rIns="0" wrap="square" tIns="0">
            <a:noAutofit/>
          </a:bodyPr>
          <a:lstStyle>
            <a:lvl1pPr lvl="0" marR="0" algn="l">
              <a:lnSpc>
                <a:spcPct val="80000"/>
              </a:lnSpc>
              <a:spcBef>
                <a:spcPts val="0"/>
              </a:spcBef>
              <a:spcAft>
                <a:spcPts val="0"/>
              </a:spcAft>
              <a:buClr>
                <a:srgbClr val="00427B"/>
              </a:buClr>
              <a:buSzPts val="3600"/>
              <a:buFont typeface="Gill Sans"/>
              <a:buNone/>
              <a:defRPr b="0" i="0" sz="3600" u="none" cap="none" strike="noStrike">
                <a:solidFill>
                  <a:srgbClr val="00427B"/>
                </a:solidFill>
                <a:latin typeface="Gill Sans"/>
                <a:ea typeface="Gill Sans"/>
                <a:cs typeface="Gill Sans"/>
                <a:sym typeface="Gill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70" name="Google Shape;870;p117"/>
          <p:cNvPicPr preferRelativeResize="0"/>
          <p:nvPr/>
        </p:nvPicPr>
        <p:blipFill rotWithShape="1">
          <a:blip r:embed="rId2">
            <a:alphaModFix amt="25000"/>
          </a:blip>
          <a:srcRect b="0" l="0" r="0" t="0"/>
          <a:stretch/>
        </p:blipFill>
        <p:spPr>
          <a:xfrm>
            <a:off x="7540907" y="438150"/>
            <a:ext cx="1067168" cy="990600"/>
          </a:xfrm>
          <a:prstGeom prst="rect">
            <a:avLst/>
          </a:prstGeom>
          <a:noFill/>
          <a:ln>
            <a:noFill/>
          </a:ln>
        </p:spPr>
      </p:pic>
      <p:pic>
        <p:nvPicPr>
          <p:cNvPr id="871" name="Google Shape;871;p117"/>
          <p:cNvPicPr preferRelativeResize="0"/>
          <p:nvPr/>
        </p:nvPicPr>
        <p:blipFill rotWithShape="1">
          <a:blip r:embed="rId3">
            <a:alphaModFix/>
          </a:blip>
          <a:srcRect b="0" l="0" r="0" t="0"/>
          <a:stretch/>
        </p:blipFill>
        <p:spPr>
          <a:xfrm>
            <a:off x="5629346" y="3486150"/>
            <a:ext cx="3667056" cy="1787423"/>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White" showMasterSp="0">
  <p:cSld name="Content_White">
    <p:bg>
      <p:bgPr>
        <a:solidFill>
          <a:srgbClr val="FFFFFF"/>
        </a:solidFill>
      </p:bgPr>
    </p:bg>
    <p:spTree>
      <p:nvGrpSpPr>
        <p:cNvPr id="872" name="Shape 872"/>
        <p:cNvGrpSpPr/>
        <p:nvPr/>
      </p:nvGrpSpPr>
      <p:grpSpPr>
        <a:xfrm>
          <a:off x="0" y="0"/>
          <a:ext cx="0" cy="0"/>
          <a:chOff x="0" y="0"/>
          <a:chExt cx="0" cy="0"/>
        </a:xfrm>
      </p:grpSpPr>
      <p:pic>
        <p:nvPicPr>
          <p:cNvPr id="873" name="Google Shape;873;p118"/>
          <p:cNvPicPr preferRelativeResize="0"/>
          <p:nvPr/>
        </p:nvPicPr>
        <p:blipFill rotWithShape="1">
          <a:blip r:embed="rId2">
            <a:alphaModFix/>
          </a:blip>
          <a:srcRect b="0" l="0" r="0" t="0"/>
          <a:stretch/>
        </p:blipFill>
        <p:spPr>
          <a:xfrm>
            <a:off x="5629346" y="3486150"/>
            <a:ext cx="3667056" cy="1787423"/>
          </a:xfrm>
          <a:prstGeom prst="rect">
            <a:avLst/>
          </a:prstGeom>
          <a:noFill/>
          <a:ln>
            <a:noFill/>
          </a:ln>
        </p:spPr>
      </p:pic>
      <p:sp>
        <p:nvSpPr>
          <p:cNvPr id="874" name="Google Shape;874;p118"/>
          <p:cNvSpPr txBox="1"/>
          <p:nvPr>
            <p:ph idx="1" type="body"/>
          </p:nvPr>
        </p:nvSpPr>
        <p:spPr>
          <a:xfrm>
            <a:off x="533408" y="1607912"/>
            <a:ext cx="4188000" cy="2147400"/>
          </a:xfrm>
          <a:prstGeom prst="rect">
            <a:avLst/>
          </a:prstGeom>
          <a:noFill/>
          <a:ln>
            <a:noFill/>
          </a:ln>
        </p:spPr>
        <p:txBody>
          <a:bodyPr anchorCtr="0" anchor="t" bIns="45700" lIns="0" spcFirstLastPara="1" rIns="0" wrap="square" tIns="45700">
            <a:noAutofit/>
          </a:bodyPr>
          <a:lstStyle>
            <a:lvl1pPr indent="-355600" lvl="0" marL="457200" marR="0" algn="l">
              <a:lnSpc>
                <a:spcPct val="100000"/>
              </a:lnSpc>
              <a:spcBef>
                <a:spcPts val="400"/>
              </a:spcBef>
              <a:spcAft>
                <a:spcPts val="0"/>
              </a:spcAft>
              <a:buClr>
                <a:srgbClr val="00427B"/>
              </a:buClr>
              <a:buSzPts val="2000"/>
              <a:buFont typeface="Arial"/>
              <a:buAutoNum type="arabicPeriod"/>
              <a:defRPr b="0" i="0" sz="2000" u="none" cap="none" strike="noStrike">
                <a:solidFill>
                  <a:srgbClr val="00427B"/>
                </a:solidFill>
                <a:latin typeface="Gill Sans"/>
                <a:ea typeface="Gill Sans"/>
                <a:cs typeface="Gill Sans"/>
                <a:sym typeface="Gill Sans"/>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5" name="Google Shape;875;p118"/>
          <p:cNvSpPr txBox="1"/>
          <p:nvPr>
            <p:ph idx="2" type="body"/>
          </p:nvPr>
        </p:nvSpPr>
        <p:spPr>
          <a:xfrm>
            <a:off x="533408" y="666750"/>
            <a:ext cx="4188000" cy="767100"/>
          </a:xfrm>
          <a:prstGeom prst="rect">
            <a:avLst/>
          </a:prstGeom>
          <a:noFill/>
          <a:ln>
            <a:noFill/>
          </a:ln>
        </p:spPr>
        <p:txBody>
          <a:bodyPr anchorCtr="0" anchor="t" bIns="45700" lIns="0" spcFirstLastPara="1" rIns="0" wrap="square" tIns="45700">
            <a:no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876" name="Google Shape;876;p118"/>
          <p:cNvPicPr preferRelativeResize="0"/>
          <p:nvPr/>
        </p:nvPicPr>
        <p:blipFill rotWithShape="1">
          <a:blip r:embed="rId3">
            <a:alphaModFix amt="25000"/>
          </a:blip>
          <a:srcRect b="0" l="0" r="0" t="0"/>
          <a:stretch/>
        </p:blipFill>
        <p:spPr>
          <a:xfrm>
            <a:off x="7239000" y="361950"/>
            <a:ext cx="1522236" cy="829943"/>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_You_LightBlue" showMasterSp="0">
  <p:cSld name="Thank_You_LightBlue">
    <p:bg>
      <p:bgPr>
        <a:solidFill>
          <a:srgbClr val="A7C6ED"/>
        </a:solidFill>
      </p:bgPr>
    </p:bg>
    <p:spTree>
      <p:nvGrpSpPr>
        <p:cNvPr id="877" name="Shape 877"/>
        <p:cNvGrpSpPr/>
        <p:nvPr/>
      </p:nvGrpSpPr>
      <p:grpSpPr>
        <a:xfrm>
          <a:off x="0" y="0"/>
          <a:ext cx="0" cy="0"/>
          <a:chOff x="0" y="0"/>
          <a:chExt cx="0" cy="0"/>
        </a:xfrm>
      </p:grpSpPr>
      <p:pic>
        <p:nvPicPr>
          <p:cNvPr id="878" name="Google Shape;878;p119"/>
          <p:cNvPicPr preferRelativeResize="0"/>
          <p:nvPr/>
        </p:nvPicPr>
        <p:blipFill rotWithShape="1">
          <a:blip r:embed="rId2">
            <a:alphaModFix amt="25000"/>
          </a:blip>
          <a:srcRect b="0" l="0" r="0" t="0"/>
          <a:stretch/>
        </p:blipFill>
        <p:spPr>
          <a:xfrm>
            <a:off x="2895600" y="1952535"/>
            <a:ext cx="1522237" cy="1238430"/>
          </a:xfrm>
          <a:prstGeom prst="rect">
            <a:avLst/>
          </a:prstGeom>
          <a:noFill/>
          <a:ln>
            <a:noFill/>
          </a:ln>
        </p:spPr>
      </p:pic>
      <p:sp>
        <p:nvSpPr>
          <p:cNvPr id="879" name="Google Shape;879;p119"/>
          <p:cNvSpPr txBox="1"/>
          <p:nvPr/>
        </p:nvSpPr>
        <p:spPr>
          <a:xfrm>
            <a:off x="533408" y="2369058"/>
            <a:ext cx="4114800" cy="8382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FFFFFF"/>
              </a:buClr>
              <a:buSzPts val="3500"/>
              <a:buFont typeface="Gill Sans"/>
              <a:buNone/>
            </a:pPr>
            <a:r>
              <a:rPr b="0" i="0" lang="en-US" sz="3500" u="none" cap="none" strike="noStrike">
                <a:solidFill>
                  <a:srgbClr val="FFFFFF"/>
                </a:solidFill>
                <a:latin typeface="Gill Sans"/>
                <a:ea typeface="Gill Sans"/>
                <a:cs typeface="Gill Sans"/>
                <a:sym typeface="Gill Sans"/>
              </a:rPr>
              <a:t>THANK YOU</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gre_Text_White_Secondary" showMasterSp="0">
  <p:cSld name="Lagre_Text_White_Secondary">
    <p:bg>
      <p:bgPr>
        <a:solidFill>
          <a:srgbClr val="FFFFFF"/>
        </a:solidFill>
      </p:bgPr>
    </p:bg>
    <p:spTree>
      <p:nvGrpSpPr>
        <p:cNvPr id="880" name="Shape 880"/>
        <p:cNvGrpSpPr/>
        <p:nvPr/>
      </p:nvGrpSpPr>
      <p:grpSpPr>
        <a:xfrm>
          <a:off x="0" y="0"/>
          <a:ext cx="0" cy="0"/>
          <a:chOff x="0" y="0"/>
          <a:chExt cx="0" cy="0"/>
        </a:xfrm>
      </p:grpSpPr>
      <p:sp>
        <p:nvSpPr>
          <p:cNvPr id="881" name="Google Shape;881;p120"/>
          <p:cNvSpPr txBox="1"/>
          <p:nvPr>
            <p:ph idx="1" type="body"/>
          </p:nvPr>
        </p:nvSpPr>
        <p:spPr>
          <a:xfrm>
            <a:off x="533408" y="1607912"/>
            <a:ext cx="8473500" cy="2411700"/>
          </a:xfrm>
          <a:prstGeom prst="rect">
            <a:avLst/>
          </a:prstGeom>
          <a:noFill/>
          <a:ln>
            <a:noFill/>
          </a:ln>
        </p:spPr>
        <p:txBody>
          <a:bodyPr anchorCtr="0" anchor="t" bIns="45700" lIns="0" spcFirstLastPara="1" rIns="0" wrap="square" tIns="45700">
            <a:noAutofit/>
          </a:bodyPr>
          <a:lstStyle>
            <a:lvl1pPr indent="-228600" lvl="0" marL="457200" marR="0" algn="l">
              <a:lnSpc>
                <a:spcPct val="100000"/>
              </a:lnSpc>
              <a:spcBef>
                <a:spcPts val="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82" name="Google Shape;882;p120"/>
          <p:cNvSpPr txBox="1"/>
          <p:nvPr>
            <p:ph idx="2" type="body"/>
          </p:nvPr>
        </p:nvSpPr>
        <p:spPr>
          <a:xfrm>
            <a:off x="533408" y="666750"/>
            <a:ext cx="5029200" cy="767100"/>
          </a:xfrm>
          <a:prstGeom prst="rect">
            <a:avLst/>
          </a:prstGeom>
          <a:noFill/>
          <a:ln>
            <a:noFill/>
          </a:ln>
        </p:spPr>
        <p:txBody>
          <a:bodyPr anchorCtr="0" anchor="t" bIns="45700" lIns="0" spcFirstLastPara="1" rIns="0" wrap="square" tIns="45700">
            <a:no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883" name="Google Shape;883;p120"/>
          <p:cNvPicPr preferRelativeResize="0"/>
          <p:nvPr/>
        </p:nvPicPr>
        <p:blipFill rotWithShape="1">
          <a:blip r:embed="rId2">
            <a:alphaModFix amt="25000"/>
          </a:blip>
          <a:srcRect b="0" l="0" r="0" t="0"/>
          <a:stretch/>
        </p:blipFill>
        <p:spPr>
          <a:xfrm>
            <a:off x="228600" y="4060698"/>
            <a:ext cx="1526201" cy="832104"/>
          </a:xfrm>
          <a:prstGeom prst="rect">
            <a:avLst/>
          </a:prstGeom>
          <a:noFill/>
          <a:ln>
            <a:noFill/>
          </a:ln>
        </p:spPr>
      </p:pic>
      <p:pic>
        <p:nvPicPr>
          <p:cNvPr id="884" name="Google Shape;884;p120"/>
          <p:cNvPicPr preferRelativeResize="0"/>
          <p:nvPr/>
        </p:nvPicPr>
        <p:blipFill rotWithShape="1">
          <a:blip r:embed="rId3">
            <a:alphaModFix/>
          </a:blip>
          <a:srcRect b="0" l="0" r="0" t="0"/>
          <a:stretch/>
        </p:blipFill>
        <p:spPr>
          <a:xfrm>
            <a:off x="4186681" y="4095752"/>
            <a:ext cx="4915131" cy="990598"/>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5" name="Shape 885"/>
        <p:cNvGrpSpPr/>
        <p:nvPr/>
      </p:nvGrpSpPr>
      <p:grpSpPr>
        <a:xfrm>
          <a:off x="0" y="0"/>
          <a:ext cx="0" cy="0"/>
          <a:chOff x="0" y="0"/>
          <a:chExt cx="0" cy="0"/>
        </a:xfrm>
      </p:grpSpPr>
      <p:sp>
        <p:nvSpPr>
          <p:cNvPr id="886" name="Google Shape;886;p1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87" name="Google Shape;887;p1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88" name="Shape 888"/>
        <p:cNvGrpSpPr/>
        <p:nvPr/>
      </p:nvGrpSpPr>
      <p:grpSpPr>
        <a:xfrm>
          <a:off x="0" y="0"/>
          <a:ext cx="0" cy="0"/>
          <a:chOff x="0" y="0"/>
          <a:chExt cx="0" cy="0"/>
        </a:xfrm>
      </p:grpSpPr>
      <p:sp>
        <p:nvSpPr>
          <p:cNvPr id="889" name="Google Shape;889;p122"/>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0" name="Google Shape;890;p122"/>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28"/>
              </a:spcBef>
              <a:spcAft>
                <a:spcPts val="0"/>
              </a:spcAft>
              <a:buClr>
                <a:schemeClr val="dk1"/>
              </a:buClr>
              <a:buSzPts val="1800"/>
              <a:buChar char="•"/>
              <a:defRPr/>
            </a:lvl1pPr>
            <a:lvl2pPr indent="-342900" lvl="1" marL="914400" algn="l">
              <a:lnSpc>
                <a:spcPct val="90000"/>
              </a:lnSpc>
              <a:spcBef>
                <a:spcPts val="364"/>
              </a:spcBef>
              <a:spcAft>
                <a:spcPts val="0"/>
              </a:spcAft>
              <a:buClr>
                <a:schemeClr val="dk1"/>
              </a:buClr>
              <a:buSzPts val="1800"/>
              <a:buChar char="•"/>
              <a:defRPr/>
            </a:lvl2pPr>
            <a:lvl3pPr indent="-342900" lvl="2" marL="1371600" algn="l">
              <a:lnSpc>
                <a:spcPct val="90000"/>
              </a:lnSpc>
              <a:spcBef>
                <a:spcPts val="364"/>
              </a:spcBef>
              <a:spcAft>
                <a:spcPts val="0"/>
              </a:spcAft>
              <a:buClr>
                <a:schemeClr val="dk1"/>
              </a:buClr>
              <a:buSzPts val="1800"/>
              <a:buChar char="•"/>
              <a:defRPr/>
            </a:lvl3pPr>
            <a:lvl4pPr indent="-342900" lvl="3" marL="1828800" algn="l">
              <a:lnSpc>
                <a:spcPct val="90000"/>
              </a:lnSpc>
              <a:spcBef>
                <a:spcPts val="364"/>
              </a:spcBef>
              <a:spcAft>
                <a:spcPts val="0"/>
              </a:spcAft>
              <a:buClr>
                <a:schemeClr val="dk1"/>
              </a:buClr>
              <a:buSzPts val="1800"/>
              <a:buChar char="•"/>
              <a:defRPr/>
            </a:lvl4pPr>
            <a:lvl5pPr indent="-342900" lvl="4" marL="2286000" algn="l">
              <a:lnSpc>
                <a:spcPct val="90000"/>
              </a:lnSpc>
              <a:spcBef>
                <a:spcPts val="364"/>
              </a:spcBef>
              <a:spcAft>
                <a:spcPts val="0"/>
              </a:spcAft>
              <a:buClr>
                <a:schemeClr val="dk1"/>
              </a:buClr>
              <a:buSzPts val="1800"/>
              <a:buChar char="•"/>
              <a:defRPr/>
            </a:lvl5pPr>
            <a:lvl6pPr indent="-342900" lvl="5" marL="2743200" algn="l">
              <a:lnSpc>
                <a:spcPct val="90000"/>
              </a:lnSpc>
              <a:spcBef>
                <a:spcPts val="364"/>
              </a:spcBef>
              <a:spcAft>
                <a:spcPts val="0"/>
              </a:spcAft>
              <a:buClr>
                <a:schemeClr val="dk1"/>
              </a:buClr>
              <a:buSzPts val="1800"/>
              <a:buChar char="•"/>
              <a:defRPr/>
            </a:lvl6pPr>
            <a:lvl7pPr indent="-342900" lvl="6" marL="3200400" algn="l">
              <a:lnSpc>
                <a:spcPct val="90000"/>
              </a:lnSpc>
              <a:spcBef>
                <a:spcPts val="364"/>
              </a:spcBef>
              <a:spcAft>
                <a:spcPts val="0"/>
              </a:spcAft>
              <a:buClr>
                <a:schemeClr val="dk1"/>
              </a:buClr>
              <a:buSzPts val="1800"/>
              <a:buChar char="•"/>
              <a:defRPr/>
            </a:lvl7pPr>
            <a:lvl8pPr indent="-342900" lvl="7" marL="3657600" algn="l">
              <a:lnSpc>
                <a:spcPct val="90000"/>
              </a:lnSpc>
              <a:spcBef>
                <a:spcPts val="364"/>
              </a:spcBef>
              <a:spcAft>
                <a:spcPts val="0"/>
              </a:spcAft>
              <a:buClr>
                <a:schemeClr val="dk1"/>
              </a:buClr>
              <a:buSzPts val="1800"/>
              <a:buChar char="•"/>
              <a:defRPr/>
            </a:lvl8pPr>
            <a:lvl9pPr indent="-342900" lvl="8" marL="4114800" algn="l">
              <a:lnSpc>
                <a:spcPct val="90000"/>
              </a:lnSpc>
              <a:spcBef>
                <a:spcPts val="364"/>
              </a:spcBef>
              <a:spcAft>
                <a:spcPts val="0"/>
              </a:spcAft>
              <a:buClr>
                <a:schemeClr val="dk1"/>
              </a:buClr>
              <a:buSzPts val="1800"/>
              <a:buChar char="•"/>
              <a:defRPr/>
            </a:lvl9pPr>
          </a:lstStyle>
          <a:p/>
        </p:txBody>
      </p:sp>
      <p:sp>
        <p:nvSpPr>
          <p:cNvPr id="891" name="Google Shape;891;p12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2" name="Google Shape;892;p12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3" name="Google Shape;893;p12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94" name="Shape 894"/>
        <p:cNvGrpSpPr/>
        <p:nvPr/>
      </p:nvGrpSpPr>
      <p:grpSpPr>
        <a:xfrm>
          <a:off x="0" y="0"/>
          <a:ext cx="0" cy="0"/>
          <a:chOff x="0" y="0"/>
          <a:chExt cx="0" cy="0"/>
        </a:xfrm>
      </p:grpSpPr>
      <p:sp>
        <p:nvSpPr>
          <p:cNvPr id="895" name="Google Shape;895;p123"/>
          <p:cNvSpPr txBox="1"/>
          <p:nvPr>
            <p:ph type="title"/>
          </p:nvPr>
        </p:nvSpPr>
        <p:spPr>
          <a:xfrm>
            <a:off x="629841" y="273845"/>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6" name="Google Shape;896;p123"/>
          <p:cNvSpPr txBox="1"/>
          <p:nvPr>
            <p:ph idx="1" type="body"/>
          </p:nvPr>
        </p:nvSpPr>
        <p:spPr>
          <a:xfrm>
            <a:off x="629842" y="1260873"/>
            <a:ext cx="38682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28"/>
              </a:spcBef>
              <a:spcAft>
                <a:spcPts val="0"/>
              </a:spcAft>
              <a:buClr>
                <a:schemeClr val="dk1"/>
              </a:buClr>
              <a:buSzPts val="2640"/>
              <a:buNone/>
              <a:defRPr b="1" sz="1745"/>
            </a:lvl1pPr>
            <a:lvl2pPr indent="-228600" lvl="1" marL="914400" algn="l">
              <a:lnSpc>
                <a:spcPct val="90000"/>
              </a:lnSpc>
              <a:spcBef>
                <a:spcPts val="364"/>
              </a:spcBef>
              <a:spcAft>
                <a:spcPts val="0"/>
              </a:spcAft>
              <a:buClr>
                <a:schemeClr val="dk1"/>
              </a:buClr>
              <a:buSzPts val="2200"/>
              <a:buNone/>
              <a:defRPr b="1" sz="1456"/>
            </a:lvl2pPr>
            <a:lvl3pPr indent="-228600" lvl="2" marL="1371600" algn="l">
              <a:lnSpc>
                <a:spcPct val="90000"/>
              </a:lnSpc>
              <a:spcBef>
                <a:spcPts val="364"/>
              </a:spcBef>
              <a:spcAft>
                <a:spcPts val="0"/>
              </a:spcAft>
              <a:buClr>
                <a:schemeClr val="dk1"/>
              </a:buClr>
              <a:buSzPts val="1980"/>
              <a:buNone/>
              <a:defRPr b="1" sz="1310"/>
            </a:lvl3pPr>
            <a:lvl4pPr indent="-228600" lvl="3" marL="1828800" algn="l">
              <a:lnSpc>
                <a:spcPct val="90000"/>
              </a:lnSpc>
              <a:spcBef>
                <a:spcPts val="364"/>
              </a:spcBef>
              <a:spcAft>
                <a:spcPts val="0"/>
              </a:spcAft>
              <a:buClr>
                <a:schemeClr val="dk1"/>
              </a:buClr>
              <a:buSzPts val="1760"/>
              <a:buNone/>
              <a:defRPr b="1" sz="1165"/>
            </a:lvl4pPr>
            <a:lvl5pPr indent="-228600" lvl="4" marL="2286000" algn="l">
              <a:lnSpc>
                <a:spcPct val="90000"/>
              </a:lnSpc>
              <a:spcBef>
                <a:spcPts val="364"/>
              </a:spcBef>
              <a:spcAft>
                <a:spcPts val="0"/>
              </a:spcAft>
              <a:buClr>
                <a:schemeClr val="dk1"/>
              </a:buClr>
              <a:buSzPts val="1760"/>
              <a:buNone/>
              <a:defRPr b="1" sz="1165"/>
            </a:lvl5pPr>
            <a:lvl6pPr indent="-228600" lvl="5" marL="2743200" algn="l">
              <a:lnSpc>
                <a:spcPct val="90000"/>
              </a:lnSpc>
              <a:spcBef>
                <a:spcPts val="364"/>
              </a:spcBef>
              <a:spcAft>
                <a:spcPts val="0"/>
              </a:spcAft>
              <a:buClr>
                <a:schemeClr val="dk1"/>
              </a:buClr>
              <a:buSzPts val="1760"/>
              <a:buNone/>
              <a:defRPr b="1" sz="1165"/>
            </a:lvl6pPr>
            <a:lvl7pPr indent="-228600" lvl="6" marL="3200400" algn="l">
              <a:lnSpc>
                <a:spcPct val="90000"/>
              </a:lnSpc>
              <a:spcBef>
                <a:spcPts val="364"/>
              </a:spcBef>
              <a:spcAft>
                <a:spcPts val="0"/>
              </a:spcAft>
              <a:buClr>
                <a:schemeClr val="dk1"/>
              </a:buClr>
              <a:buSzPts val="1760"/>
              <a:buNone/>
              <a:defRPr b="1" sz="1165"/>
            </a:lvl7pPr>
            <a:lvl8pPr indent="-228600" lvl="7" marL="3657600" algn="l">
              <a:lnSpc>
                <a:spcPct val="90000"/>
              </a:lnSpc>
              <a:spcBef>
                <a:spcPts val="364"/>
              </a:spcBef>
              <a:spcAft>
                <a:spcPts val="0"/>
              </a:spcAft>
              <a:buClr>
                <a:schemeClr val="dk1"/>
              </a:buClr>
              <a:buSzPts val="1760"/>
              <a:buNone/>
              <a:defRPr b="1" sz="1165"/>
            </a:lvl8pPr>
            <a:lvl9pPr indent="-228600" lvl="8" marL="4114800" algn="l">
              <a:lnSpc>
                <a:spcPct val="90000"/>
              </a:lnSpc>
              <a:spcBef>
                <a:spcPts val="364"/>
              </a:spcBef>
              <a:spcAft>
                <a:spcPts val="0"/>
              </a:spcAft>
              <a:buClr>
                <a:schemeClr val="dk1"/>
              </a:buClr>
              <a:buSzPts val="1760"/>
              <a:buNone/>
              <a:defRPr b="1" sz="1165"/>
            </a:lvl9pPr>
          </a:lstStyle>
          <a:p/>
        </p:txBody>
      </p:sp>
      <p:sp>
        <p:nvSpPr>
          <p:cNvPr id="897" name="Google Shape;897;p123"/>
          <p:cNvSpPr txBox="1"/>
          <p:nvPr>
            <p:ph idx="2" type="body"/>
          </p:nvPr>
        </p:nvSpPr>
        <p:spPr>
          <a:xfrm>
            <a:off x="629842" y="1878806"/>
            <a:ext cx="38682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28"/>
              </a:spcBef>
              <a:spcAft>
                <a:spcPts val="0"/>
              </a:spcAft>
              <a:buClr>
                <a:schemeClr val="dk1"/>
              </a:buClr>
              <a:buSzPts val="1800"/>
              <a:buChar char="•"/>
              <a:defRPr/>
            </a:lvl1pPr>
            <a:lvl2pPr indent="-342900" lvl="1" marL="914400" algn="l">
              <a:lnSpc>
                <a:spcPct val="90000"/>
              </a:lnSpc>
              <a:spcBef>
                <a:spcPts val="364"/>
              </a:spcBef>
              <a:spcAft>
                <a:spcPts val="0"/>
              </a:spcAft>
              <a:buClr>
                <a:schemeClr val="dk1"/>
              </a:buClr>
              <a:buSzPts val="1800"/>
              <a:buChar char="•"/>
              <a:defRPr/>
            </a:lvl2pPr>
            <a:lvl3pPr indent="-342900" lvl="2" marL="1371600" algn="l">
              <a:lnSpc>
                <a:spcPct val="90000"/>
              </a:lnSpc>
              <a:spcBef>
                <a:spcPts val="364"/>
              </a:spcBef>
              <a:spcAft>
                <a:spcPts val="0"/>
              </a:spcAft>
              <a:buClr>
                <a:schemeClr val="dk1"/>
              </a:buClr>
              <a:buSzPts val="1800"/>
              <a:buChar char="•"/>
              <a:defRPr/>
            </a:lvl3pPr>
            <a:lvl4pPr indent="-342900" lvl="3" marL="1828800" algn="l">
              <a:lnSpc>
                <a:spcPct val="90000"/>
              </a:lnSpc>
              <a:spcBef>
                <a:spcPts val="364"/>
              </a:spcBef>
              <a:spcAft>
                <a:spcPts val="0"/>
              </a:spcAft>
              <a:buClr>
                <a:schemeClr val="dk1"/>
              </a:buClr>
              <a:buSzPts val="1800"/>
              <a:buChar char="•"/>
              <a:defRPr/>
            </a:lvl4pPr>
            <a:lvl5pPr indent="-342900" lvl="4" marL="2286000" algn="l">
              <a:lnSpc>
                <a:spcPct val="90000"/>
              </a:lnSpc>
              <a:spcBef>
                <a:spcPts val="364"/>
              </a:spcBef>
              <a:spcAft>
                <a:spcPts val="0"/>
              </a:spcAft>
              <a:buClr>
                <a:schemeClr val="dk1"/>
              </a:buClr>
              <a:buSzPts val="1800"/>
              <a:buChar char="•"/>
              <a:defRPr/>
            </a:lvl5pPr>
            <a:lvl6pPr indent="-342900" lvl="5" marL="2743200" algn="l">
              <a:lnSpc>
                <a:spcPct val="90000"/>
              </a:lnSpc>
              <a:spcBef>
                <a:spcPts val="364"/>
              </a:spcBef>
              <a:spcAft>
                <a:spcPts val="0"/>
              </a:spcAft>
              <a:buClr>
                <a:schemeClr val="dk1"/>
              </a:buClr>
              <a:buSzPts val="1800"/>
              <a:buChar char="•"/>
              <a:defRPr/>
            </a:lvl6pPr>
            <a:lvl7pPr indent="-342900" lvl="6" marL="3200400" algn="l">
              <a:lnSpc>
                <a:spcPct val="90000"/>
              </a:lnSpc>
              <a:spcBef>
                <a:spcPts val="364"/>
              </a:spcBef>
              <a:spcAft>
                <a:spcPts val="0"/>
              </a:spcAft>
              <a:buClr>
                <a:schemeClr val="dk1"/>
              </a:buClr>
              <a:buSzPts val="1800"/>
              <a:buChar char="•"/>
              <a:defRPr/>
            </a:lvl7pPr>
            <a:lvl8pPr indent="-342900" lvl="7" marL="3657600" algn="l">
              <a:lnSpc>
                <a:spcPct val="90000"/>
              </a:lnSpc>
              <a:spcBef>
                <a:spcPts val="364"/>
              </a:spcBef>
              <a:spcAft>
                <a:spcPts val="0"/>
              </a:spcAft>
              <a:buClr>
                <a:schemeClr val="dk1"/>
              </a:buClr>
              <a:buSzPts val="1800"/>
              <a:buChar char="•"/>
              <a:defRPr/>
            </a:lvl8pPr>
            <a:lvl9pPr indent="-342900" lvl="8" marL="4114800" algn="l">
              <a:lnSpc>
                <a:spcPct val="90000"/>
              </a:lnSpc>
              <a:spcBef>
                <a:spcPts val="364"/>
              </a:spcBef>
              <a:spcAft>
                <a:spcPts val="0"/>
              </a:spcAft>
              <a:buClr>
                <a:schemeClr val="dk1"/>
              </a:buClr>
              <a:buSzPts val="1800"/>
              <a:buChar char="•"/>
              <a:defRPr/>
            </a:lvl9pPr>
          </a:lstStyle>
          <a:p/>
        </p:txBody>
      </p:sp>
      <p:sp>
        <p:nvSpPr>
          <p:cNvPr id="898" name="Google Shape;898;p123"/>
          <p:cNvSpPr txBox="1"/>
          <p:nvPr>
            <p:ph idx="3" type="body"/>
          </p:nvPr>
        </p:nvSpPr>
        <p:spPr>
          <a:xfrm>
            <a:off x="4629151" y="1260873"/>
            <a:ext cx="38874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28"/>
              </a:spcBef>
              <a:spcAft>
                <a:spcPts val="0"/>
              </a:spcAft>
              <a:buClr>
                <a:schemeClr val="dk1"/>
              </a:buClr>
              <a:buSzPts val="2640"/>
              <a:buNone/>
              <a:defRPr b="1" sz="1745"/>
            </a:lvl1pPr>
            <a:lvl2pPr indent="-228600" lvl="1" marL="914400" algn="l">
              <a:lnSpc>
                <a:spcPct val="90000"/>
              </a:lnSpc>
              <a:spcBef>
                <a:spcPts val="364"/>
              </a:spcBef>
              <a:spcAft>
                <a:spcPts val="0"/>
              </a:spcAft>
              <a:buClr>
                <a:schemeClr val="dk1"/>
              </a:buClr>
              <a:buSzPts val="2200"/>
              <a:buNone/>
              <a:defRPr b="1" sz="1456"/>
            </a:lvl2pPr>
            <a:lvl3pPr indent="-228600" lvl="2" marL="1371600" algn="l">
              <a:lnSpc>
                <a:spcPct val="90000"/>
              </a:lnSpc>
              <a:spcBef>
                <a:spcPts val="364"/>
              </a:spcBef>
              <a:spcAft>
                <a:spcPts val="0"/>
              </a:spcAft>
              <a:buClr>
                <a:schemeClr val="dk1"/>
              </a:buClr>
              <a:buSzPts val="1980"/>
              <a:buNone/>
              <a:defRPr b="1" sz="1310"/>
            </a:lvl3pPr>
            <a:lvl4pPr indent="-228600" lvl="3" marL="1828800" algn="l">
              <a:lnSpc>
                <a:spcPct val="90000"/>
              </a:lnSpc>
              <a:spcBef>
                <a:spcPts val="364"/>
              </a:spcBef>
              <a:spcAft>
                <a:spcPts val="0"/>
              </a:spcAft>
              <a:buClr>
                <a:schemeClr val="dk1"/>
              </a:buClr>
              <a:buSzPts val="1760"/>
              <a:buNone/>
              <a:defRPr b="1" sz="1165"/>
            </a:lvl4pPr>
            <a:lvl5pPr indent="-228600" lvl="4" marL="2286000" algn="l">
              <a:lnSpc>
                <a:spcPct val="90000"/>
              </a:lnSpc>
              <a:spcBef>
                <a:spcPts val="364"/>
              </a:spcBef>
              <a:spcAft>
                <a:spcPts val="0"/>
              </a:spcAft>
              <a:buClr>
                <a:schemeClr val="dk1"/>
              </a:buClr>
              <a:buSzPts val="1760"/>
              <a:buNone/>
              <a:defRPr b="1" sz="1165"/>
            </a:lvl5pPr>
            <a:lvl6pPr indent="-228600" lvl="5" marL="2743200" algn="l">
              <a:lnSpc>
                <a:spcPct val="90000"/>
              </a:lnSpc>
              <a:spcBef>
                <a:spcPts val="364"/>
              </a:spcBef>
              <a:spcAft>
                <a:spcPts val="0"/>
              </a:spcAft>
              <a:buClr>
                <a:schemeClr val="dk1"/>
              </a:buClr>
              <a:buSzPts val="1760"/>
              <a:buNone/>
              <a:defRPr b="1" sz="1165"/>
            </a:lvl6pPr>
            <a:lvl7pPr indent="-228600" lvl="6" marL="3200400" algn="l">
              <a:lnSpc>
                <a:spcPct val="90000"/>
              </a:lnSpc>
              <a:spcBef>
                <a:spcPts val="364"/>
              </a:spcBef>
              <a:spcAft>
                <a:spcPts val="0"/>
              </a:spcAft>
              <a:buClr>
                <a:schemeClr val="dk1"/>
              </a:buClr>
              <a:buSzPts val="1760"/>
              <a:buNone/>
              <a:defRPr b="1" sz="1165"/>
            </a:lvl7pPr>
            <a:lvl8pPr indent="-228600" lvl="7" marL="3657600" algn="l">
              <a:lnSpc>
                <a:spcPct val="90000"/>
              </a:lnSpc>
              <a:spcBef>
                <a:spcPts val="364"/>
              </a:spcBef>
              <a:spcAft>
                <a:spcPts val="0"/>
              </a:spcAft>
              <a:buClr>
                <a:schemeClr val="dk1"/>
              </a:buClr>
              <a:buSzPts val="1760"/>
              <a:buNone/>
              <a:defRPr b="1" sz="1165"/>
            </a:lvl8pPr>
            <a:lvl9pPr indent="-228600" lvl="8" marL="4114800" algn="l">
              <a:lnSpc>
                <a:spcPct val="90000"/>
              </a:lnSpc>
              <a:spcBef>
                <a:spcPts val="364"/>
              </a:spcBef>
              <a:spcAft>
                <a:spcPts val="0"/>
              </a:spcAft>
              <a:buClr>
                <a:schemeClr val="dk1"/>
              </a:buClr>
              <a:buSzPts val="1760"/>
              <a:buNone/>
              <a:defRPr b="1" sz="1165"/>
            </a:lvl9pPr>
          </a:lstStyle>
          <a:p/>
        </p:txBody>
      </p:sp>
      <p:sp>
        <p:nvSpPr>
          <p:cNvPr id="899" name="Google Shape;899;p123"/>
          <p:cNvSpPr txBox="1"/>
          <p:nvPr>
            <p:ph idx="4" type="body"/>
          </p:nvPr>
        </p:nvSpPr>
        <p:spPr>
          <a:xfrm>
            <a:off x="4629151" y="1878806"/>
            <a:ext cx="38874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28"/>
              </a:spcBef>
              <a:spcAft>
                <a:spcPts val="0"/>
              </a:spcAft>
              <a:buClr>
                <a:schemeClr val="dk1"/>
              </a:buClr>
              <a:buSzPts val="1800"/>
              <a:buChar char="•"/>
              <a:defRPr/>
            </a:lvl1pPr>
            <a:lvl2pPr indent="-342900" lvl="1" marL="914400" algn="l">
              <a:lnSpc>
                <a:spcPct val="90000"/>
              </a:lnSpc>
              <a:spcBef>
                <a:spcPts val="364"/>
              </a:spcBef>
              <a:spcAft>
                <a:spcPts val="0"/>
              </a:spcAft>
              <a:buClr>
                <a:schemeClr val="dk1"/>
              </a:buClr>
              <a:buSzPts val="1800"/>
              <a:buChar char="•"/>
              <a:defRPr/>
            </a:lvl2pPr>
            <a:lvl3pPr indent="-342900" lvl="2" marL="1371600" algn="l">
              <a:lnSpc>
                <a:spcPct val="90000"/>
              </a:lnSpc>
              <a:spcBef>
                <a:spcPts val="364"/>
              </a:spcBef>
              <a:spcAft>
                <a:spcPts val="0"/>
              </a:spcAft>
              <a:buClr>
                <a:schemeClr val="dk1"/>
              </a:buClr>
              <a:buSzPts val="1800"/>
              <a:buChar char="•"/>
              <a:defRPr/>
            </a:lvl3pPr>
            <a:lvl4pPr indent="-342900" lvl="3" marL="1828800" algn="l">
              <a:lnSpc>
                <a:spcPct val="90000"/>
              </a:lnSpc>
              <a:spcBef>
                <a:spcPts val="364"/>
              </a:spcBef>
              <a:spcAft>
                <a:spcPts val="0"/>
              </a:spcAft>
              <a:buClr>
                <a:schemeClr val="dk1"/>
              </a:buClr>
              <a:buSzPts val="1800"/>
              <a:buChar char="•"/>
              <a:defRPr/>
            </a:lvl4pPr>
            <a:lvl5pPr indent="-342900" lvl="4" marL="2286000" algn="l">
              <a:lnSpc>
                <a:spcPct val="90000"/>
              </a:lnSpc>
              <a:spcBef>
                <a:spcPts val="364"/>
              </a:spcBef>
              <a:spcAft>
                <a:spcPts val="0"/>
              </a:spcAft>
              <a:buClr>
                <a:schemeClr val="dk1"/>
              </a:buClr>
              <a:buSzPts val="1800"/>
              <a:buChar char="•"/>
              <a:defRPr/>
            </a:lvl5pPr>
            <a:lvl6pPr indent="-342900" lvl="5" marL="2743200" algn="l">
              <a:lnSpc>
                <a:spcPct val="90000"/>
              </a:lnSpc>
              <a:spcBef>
                <a:spcPts val="364"/>
              </a:spcBef>
              <a:spcAft>
                <a:spcPts val="0"/>
              </a:spcAft>
              <a:buClr>
                <a:schemeClr val="dk1"/>
              </a:buClr>
              <a:buSzPts val="1800"/>
              <a:buChar char="•"/>
              <a:defRPr/>
            </a:lvl6pPr>
            <a:lvl7pPr indent="-342900" lvl="6" marL="3200400" algn="l">
              <a:lnSpc>
                <a:spcPct val="90000"/>
              </a:lnSpc>
              <a:spcBef>
                <a:spcPts val="364"/>
              </a:spcBef>
              <a:spcAft>
                <a:spcPts val="0"/>
              </a:spcAft>
              <a:buClr>
                <a:schemeClr val="dk1"/>
              </a:buClr>
              <a:buSzPts val="1800"/>
              <a:buChar char="•"/>
              <a:defRPr/>
            </a:lvl7pPr>
            <a:lvl8pPr indent="-342900" lvl="7" marL="3657600" algn="l">
              <a:lnSpc>
                <a:spcPct val="90000"/>
              </a:lnSpc>
              <a:spcBef>
                <a:spcPts val="364"/>
              </a:spcBef>
              <a:spcAft>
                <a:spcPts val="0"/>
              </a:spcAft>
              <a:buClr>
                <a:schemeClr val="dk1"/>
              </a:buClr>
              <a:buSzPts val="1800"/>
              <a:buChar char="•"/>
              <a:defRPr/>
            </a:lvl8pPr>
            <a:lvl9pPr indent="-342900" lvl="8" marL="4114800" algn="l">
              <a:lnSpc>
                <a:spcPct val="90000"/>
              </a:lnSpc>
              <a:spcBef>
                <a:spcPts val="364"/>
              </a:spcBef>
              <a:spcAft>
                <a:spcPts val="0"/>
              </a:spcAft>
              <a:buClr>
                <a:schemeClr val="dk1"/>
              </a:buClr>
              <a:buSzPts val="1800"/>
              <a:buChar char="•"/>
              <a:defRPr/>
            </a:lvl9pPr>
          </a:lstStyle>
          <a:p/>
        </p:txBody>
      </p:sp>
      <p:sp>
        <p:nvSpPr>
          <p:cNvPr id="900" name="Google Shape;900;p12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01" name="Google Shape;901;p12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02" name="Google Shape;902;p12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White" showMasterSp="0">
  <p:cSld name="Divider_White">
    <p:bg>
      <p:bgPr>
        <a:solidFill>
          <a:srgbClr val="FFFFFF"/>
        </a:solidFill>
      </p:bgPr>
    </p:bg>
    <p:spTree>
      <p:nvGrpSpPr>
        <p:cNvPr id="71" name="Shape 71"/>
        <p:cNvGrpSpPr/>
        <p:nvPr/>
      </p:nvGrpSpPr>
      <p:grpSpPr>
        <a:xfrm>
          <a:off x="0" y="0"/>
          <a:ext cx="0" cy="0"/>
          <a:chOff x="0" y="0"/>
          <a:chExt cx="0" cy="0"/>
        </a:xfrm>
      </p:grpSpPr>
      <p:sp>
        <p:nvSpPr>
          <p:cNvPr id="72" name="Google Shape;72;p56"/>
          <p:cNvSpPr txBox="1"/>
          <p:nvPr>
            <p:ph idx="1" type="body"/>
          </p:nvPr>
        </p:nvSpPr>
        <p:spPr>
          <a:xfrm>
            <a:off x="533408" y="666750"/>
            <a:ext cx="4187952" cy="767034"/>
          </a:xfrm>
          <a:prstGeom prst="rect">
            <a:avLst/>
          </a:prstGeom>
          <a:noFill/>
          <a:ln>
            <a:noFill/>
          </a:ln>
        </p:spPr>
        <p:txBody>
          <a:bodyPr anchorCtr="0" anchor="t" bIns="45700" lIns="0" spcFirstLastPara="1" rIns="0" wrap="square" tIns="45700">
            <a:noAutofit/>
          </a:bodyPr>
          <a:lstStyle>
            <a:lvl1pPr indent="-228600" lvl="0" marL="457200" marR="0" rtl="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3" name="Google Shape;73;p56"/>
          <p:cNvPicPr preferRelativeResize="0"/>
          <p:nvPr/>
        </p:nvPicPr>
        <p:blipFill rotWithShape="1">
          <a:blip r:embed="rId2">
            <a:alphaModFix/>
          </a:blip>
          <a:srcRect b="0" l="0" r="0" t="0"/>
          <a:stretch/>
        </p:blipFill>
        <p:spPr>
          <a:xfrm>
            <a:off x="5629346" y="3486150"/>
            <a:ext cx="3667054" cy="1787423"/>
          </a:xfrm>
          <a:prstGeom prst="rect">
            <a:avLst/>
          </a:prstGeom>
          <a:noFill/>
          <a:ln>
            <a:noFill/>
          </a:ln>
        </p:spPr>
      </p:pic>
      <p:pic>
        <p:nvPicPr>
          <p:cNvPr id="74" name="Google Shape;74;p56"/>
          <p:cNvPicPr preferRelativeResize="0"/>
          <p:nvPr/>
        </p:nvPicPr>
        <p:blipFill rotWithShape="1">
          <a:blip r:embed="rId3">
            <a:alphaModFix amt="25000"/>
          </a:blip>
          <a:srcRect b="0" l="0" r="0" t="0"/>
          <a:stretch/>
        </p:blipFill>
        <p:spPr>
          <a:xfrm>
            <a:off x="304800" y="1659442"/>
            <a:ext cx="1522237" cy="1234246"/>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03" name="Shape 903"/>
        <p:cNvGrpSpPr/>
        <p:nvPr/>
      </p:nvGrpSpPr>
      <p:grpSpPr>
        <a:xfrm>
          <a:off x="0" y="0"/>
          <a:ext cx="0" cy="0"/>
          <a:chOff x="0" y="0"/>
          <a:chExt cx="0" cy="0"/>
        </a:xfrm>
      </p:grpSpPr>
      <p:sp>
        <p:nvSpPr>
          <p:cNvPr id="904" name="Google Shape;904;p124"/>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5" name="Google Shape;905;p124"/>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28"/>
              </a:spcBef>
              <a:spcAft>
                <a:spcPts val="0"/>
              </a:spcAft>
              <a:buClr>
                <a:schemeClr val="dk1"/>
              </a:buClr>
              <a:buSzPts val="1800"/>
              <a:buChar char="•"/>
              <a:defRPr/>
            </a:lvl1pPr>
            <a:lvl2pPr indent="-342900" lvl="1" marL="914400" algn="l">
              <a:lnSpc>
                <a:spcPct val="90000"/>
              </a:lnSpc>
              <a:spcBef>
                <a:spcPts val="364"/>
              </a:spcBef>
              <a:spcAft>
                <a:spcPts val="0"/>
              </a:spcAft>
              <a:buClr>
                <a:schemeClr val="dk1"/>
              </a:buClr>
              <a:buSzPts val="1800"/>
              <a:buChar char="•"/>
              <a:defRPr/>
            </a:lvl2pPr>
            <a:lvl3pPr indent="-342900" lvl="2" marL="1371600" algn="l">
              <a:lnSpc>
                <a:spcPct val="90000"/>
              </a:lnSpc>
              <a:spcBef>
                <a:spcPts val="364"/>
              </a:spcBef>
              <a:spcAft>
                <a:spcPts val="0"/>
              </a:spcAft>
              <a:buClr>
                <a:schemeClr val="dk1"/>
              </a:buClr>
              <a:buSzPts val="1800"/>
              <a:buChar char="•"/>
              <a:defRPr/>
            </a:lvl3pPr>
            <a:lvl4pPr indent="-342900" lvl="3" marL="1828800" algn="l">
              <a:lnSpc>
                <a:spcPct val="90000"/>
              </a:lnSpc>
              <a:spcBef>
                <a:spcPts val="364"/>
              </a:spcBef>
              <a:spcAft>
                <a:spcPts val="0"/>
              </a:spcAft>
              <a:buClr>
                <a:schemeClr val="dk1"/>
              </a:buClr>
              <a:buSzPts val="1800"/>
              <a:buChar char="•"/>
              <a:defRPr/>
            </a:lvl4pPr>
            <a:lvl5pPr indent="-342900" lvl="4" marL="2286000" algn="l">
              <a:lnSpc>
                <a:spcPct val="90000"/>
              </a:lnSpc>
              <a:spcBef>
                <a:spcPts val="364"/>
              </a:spcBef>
              <a:spcAft>
                <a:spcPts val="0"/>
              </a:spcAft>
              <a:buClr>
                <a:schemeClr val="dk1"/>
              </a:buClr>
              <a:buSzPts val="1800"/>
              <a:buChar char="•"/>
              <a:defRPr/>
            </a:lvl5pPr>
            <a:lvl6pPr indent="-342900" lvl="5" marL="2743200" algn="l">
              <a:lnSpc>
                <a:spcPct val="90000"/>
              </a:lnSpc>
              <a:spcBef>
                <a:spcPts val="364"/>
              </a:spcBef>
              <a:spcAft>
                <a:spcPts val="0"/>
              </a:spcAft>
              <a:buClr>
                <a:schemeClr val="dk1"/>
              </a:buClr>
              <a:buSzPts val="1800"/>
              <a:buChar char="•"/>
              <a:defRPr/>
            </a:lvl6pPr>
            <a:lvl7pPr indent="-342900" lvl="6" marL="3200400" algn="l">
              <a:lnSpc>
                <a:spcPct val="90000"/>
              </a:lnSpc>
              <a:spcBef>
                <a:spcPts val="364"/>
              </a:spcBef>
              <a:spcAft>
                <a:spcPts val="0"/>
              </a:spcAft>
              <a:buClr>
                <a:schemeClr val="dk1"/>
              </a:buClr>
              <a:buSzPts val="1800"/>
              <a:buChar char="•"/>
              <a:defRPr/>
            </a:lvl7pPr>
            <a:lvl8pPr indent="-342900" lvl="7" marL="3657600" algn="l">
              <a:lnSpc>
                <a:spcPct val="90000"/>
              </a:lnSpc>
              <a:spcBef>
                <a:spcPts val="364"/>
              </a:spcBef>
              <a:spcAft>
                <a:spcPts val="0"/>
              </a:spcAft>
              <a:buClr>
                <a:schemeClr val="dk1"/>
              </a:buClr>
              <a:buSzPts val="1800"/>
              <a:buChar char="•"/>
              <a:defRPr/>
            </a:lvl8pPr>
            <a:lvl9pPr indent="-342900" lvl="8" marL="4114800" algn="l">
              <a:lnSpc>
                <a:spcPct val="90000"/>
              </a:lnSpc>
              <a:spcBef>
                <a:spcPts val="364"/>
              </a:spcBef>
              <a:spcAft>
                <a:spcPts val="0"/>
              </a:spcAft>
              <a:buClr>
                <a:schemeClr val="dk1"/>
              </a:buClr>
              <a:buSzPts val="1800"/>
              <a:buChar char="•"/>
              <a:defRPr/>
            </a:lvl9pPr>
          </a:lstStyle>
          <a:p/>
        </p:txBody>
      </p:sp>
      <p:sp>
        <p:nvSpPr>
          <p:cNvPr id="906" name="Google Shape;906;p124"/>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28"/>
              </a:spcBef>
              <a:spcAft>
                <a:spcPts val="0"/>
              </a:spcAft>
              <a:buClr>
                <a:schemeClr val="dk1"/>
              </a:buClr>
              <a:buSzPts val="1800"/>
              <a:buChar char="•"/>
              <a:defRPr/>
            </a:lvl1pPr>
            <a:lvl2pPr indent="-342900" lvl="1" marL="914400" algn="l">
              <a:lnSpc>
                <a:spcPct val="90000"/>
              </a:lnSpc>
              <a:spcBef>
                <a:spcPts val="364"/>
              </a:spcBef>
              <a:spcAft>
                <a:spcPts val="0"/>
              </a:spcAft>
              <a:buClr>
                <a:schemeClr val="dk1"/>
              </a:buClr>
              <a:buSzPts val="1800"/>
              <a:buChar char="•"/>
              <a:defRPr/>
            </a:lvl2pPr>
            <a:lvl3pPr indent="-342900" lvl="2" marL="1371600" algn="l">
              <a:lnSpc>
                <a:spcPct val="90000"/>
              </a:lnSpc>
              <a:spcBef>
                <a:spcPts val="364"/>
              </a:spcBef>
              <a:spcAft>
                <a:spcPts val="0"/>
              </a:spcAft>
              <a:buClr>
                <a:schemeClr val="dk1"/>
              </a:buClr>
              <a:buSzPts val="1800"/>
              <a:buChar char="•"/>
              <a:defRPr/>
            </a:lvl3pPr>
            <a:lvl4pPr indent="-342900" lvl="3" marL="1828800" algn="l">
              <a:lnSpc>
                <a:spcPct val="90000"/>
              </a:lnSpc>
              <a:spcBef>
                <a:spcPts val="364"/>
              </a:spcBef>
              <a:spcAft>
                <a:spcPts val="0"/>
              </a:spcAft>
              <a:buClr>
                <a:schemeClr val="dk1"/>
              </a:buClr>
              <a:buSzPts val="1800"/>
              <a:buChar char="•"/>
              <a:defRPr/>
            </a:lvl4pPr>
            <a:lvl5pPr indent="-342900" lvl="4" marL="2286000" algn="l">
              <a:lnSpc>
                <a:spcPct val="90000"/>
              </a:lnSpc>
              <a:spcBef>
                <a:spcPts val="364"/>
              </a:spcBef>
              <a:spcAft>
                <a:spcPts val="0"/>
              </a:spcAft>
              <a:buClr>
                <a:schemeClr val="dk1"/>
              </a:buClr>
              <a:buSzPts val="1800"/>
              <a:buChar char="•"/>
              <a:defRPr/>
            </a:lvl5pPr>
            <a:lvl6pPr indent="-342900" lvl="5" marL="2743200" algn="l">
              <a:lnSpc>
                <a:spcPct val="90000"/>
              </a:lnSpc>
              <a:spcBef>
                <a:spcPts val="364"/>
              </a:spcBef>
              <a:spcAft>
                <a:spcPts val="0"/>
              </a:spcAft>
              <a:buClr>
                <a:schemeClr val="dk1"/>
              </a:buClr>
              <a:buSzPts val="1800"/>
              <a:buChar char="•"/>
              <a:defRPr/>
            </a:lvl6pPr>
            <a:lvl7pPr indent="-342900" lvl="6" marL="3200400" algn="l">
              <a:lnSpc>
                <a:spcPct val="90000"/>
              </a:lnSpc>
              <a:spcBef>
                <a:spcPts val="364"/>
              </a:spcBef>
              <a:spcAft>
                <a:spcPts val="0"/>
              </a:spcAft>
              <a:buClr>
                <a:schemeClr val="dk1"/>
              </a:buClr>
              <a:buSzPts val="1800"/>
              <a:buChar char="•"/>
              <a:defRPr/>
            </a:lvl7pPr>
            <a:lvl8pPr indent="-342900" lvl="7" marL="3657600" algn="l">
              <a:lnSpc>
                <a:spcPct val="90000"/>
              </a:lnSpc>
              <a:spcBef>
                <a:spcPts val="364"/>
              </a:spcBef>
              <a:spcAft>
                <a:spcPts val="0"/>
              </a:spcAft>
              <a:buClr>
                <a:schemeClr val="dk1"/>
              </a:buClr>
              <a:buSzPts val="1800"/>
              <a:buChar char="•"/>
              <a:defRPr/>
            </a:lvl8pPr>
            <a:lvl9pPr indent="-342900" lvl="8" marL="4114800" algn="l">
              <a:lnSpc>
                <a:spcPct val="90000"/>
              </a:lnSpc>
              <a:spcBef>
                <a:spcPts val="364"/>
              </a:spcBef>
              <a:spcAft>
                <a:spcPts val="0"/>
              </a:spcAft>
              <a:buClr>
                <a:schemeClr val="dk1"/>
              </a:buClr>
              <a:buSzPts val="1800"/>
              <a:buChar char="•"/>
              <a:defRPr/>
            </a:lvl9pPr>
          </a:lstStyle>
          <a:p/>
        </p:txBody>
      </p:sp>
      <p:sp>
        <p:nvSpPr>
          <p:cNvPr id="907" name="Google Shape;907;p12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08" name="Google Shape;908;p12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09" name="Google Shape;909;p12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p:cSld name="Blue/White 1 Content">
    <p:bg>
      <p:bgPr>
        <a:solidFill>
          <a:schemeClr val="lt1"/>
        </a:solidFill>
      </p:bgPr>
    </p:bg>
    <p:spTree>
      <p:nvGrpSpPr>
        <p:cNvPr id="910" name="Shape 910"/>
        <p:cNvGrpSpPr/>
        <p:nvPr/>
      </p:nvGrpSpPr>
      <p:grpSpPr>
        <a:xfrm>
          <a:off x="0" y="0"/>
          <a:ext cx="0" cy="0"/>
          <a:chOff x="0" y="0"/>
          <a:chExt cx="0" cy="0"/>
        </a:xfrm>
      </p:grpSpPr>
      <p:sp>
        <p:nvSpPr>
          <p:cNvPr id="911" name="Google Shape;911;p125"/>
          <p:cNvSpPr txBox="1"/>
          <p:nvPr>
            <p:ph idx="1" type="body"/>
          </p:nvPr>
        </p:nvSpPr>
        <p:spPr>
          <a:xfrm>
            <a:off x="685800" y="1200150"/>
            <a:ext cx="7772400" cy="3429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2" name="Google Shape;912;p125"/>
          <p:cNvSpPr txBox="1"/>
          <p:nvPr>
            <p:ph idx="10" type="dt"/>
          </p:nvPr>
        </p:nvSpPr>
        <p:spPr>
          <a:xfrm>
            <a:off x="152400" y="4879180"/>
            <a:ext cx="2133600" cy="1614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6C6463"/>
              </a:buClr>
              <a:buSzPts val="1400"/>
              <a:buFont typeface="Gill Sans"/>
              <a:buNone/>
              <a:defRPr b="0" i="0" sz="45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913" name="Google Shape;913;p125"/>
          <p:cNvSpPr txBox="1"/>
          <p:nvPr>
            <p:ph idx="11" type="ftr"/>
          </p:nvPr>
        </p:nvSpPr>
        <p:spPr>
          <a:xfrm>
            <a:off x="3124200" y="4879180"/>
            <a:ext cx="2895600" cy="161400"/>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6C6463"/>
              </a:buClr>
              <a:buSzPts val="1400"/>
              <a:buFont typeface="Gill Sans"/>
              <a:buNone/>
              <a:defRPr b="0" i="0" sz="45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914" name="Google Shape;914;p125"/>
          <p:cNvSpPr txBox="1"/>
          <p:nvPr>
            <p:ph idx="12" type="sldNum"/>
          </p:nvPr>
        </p:nvSpPr>
        <p:spPr>
          <a:xfrm>
            <a:off x="6858000" y="4879181"/>
            <a:ext cx="2133600" cy="1617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6C6463"/>
              </a:buClr>
              <a:buSzPts val="600"/>
              <a:buFont typeface="Gill Sans"/>
              <a:buNone/>
              <a:defRPr b="0" i="0" sz="45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6C6463"/>
              </a:buClr>
              <a:buSzPts val="600"/>
              <a:buFont typeface="Gill Sans"/>
              <a:buNone/>
              <a:defRPr b="0" i="0" sz="45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6C6463"/>
              </a:buClr>
              <a:buSzPts val="600"/>
              <a:buFont typeface="Gill Sans"/>
              <a:buNone/>
              <a:defRPr b="0" i="0" sz="45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6C6463"/>
              </a:buClr>
              <a:buSzPts val="600"/>
              <a:buFont typeface="Gill Sans"/>
              <a:buNone/>
              <a:defRPr b="0" i="0" sz="45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6C6463"/>
              </a:buClr>
              <a:buSzPts val="600"/>
              <a:buFont typeface="Gill Sans"/>
              <a:buNone/>
              <a:defRPr b="0" i="0" sz="45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6C6463"/>
              </a:buClr>
              <a:buSzPts val="600"/>
              <a:buFont typeface="Gill Sans"/>
              <a:buNone/>
              <a:defRPr b="0" i="0" sz="45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6C6463"/>
              </a:buClr>
              <a:buSzPts val="600"/>
              <a:buFont typeface="Gill Sans"/>
              <a:buNone/>
              <a:defRPr b="0" i="0" sz="45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6C6463"/>
              </a:buClr>
              <a:buSzPts val="600"/>
              <a:buFont typeface="Gill Sans"/>
              <a:buNone/>
              <a:defRPr b="0" i="0" sz="45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6C6463"/>
              </a:buClr>
              <a:buSzPts val="600"/>
              <a:buFont typeface="Gill Sans"/>
              <a:buNone/>
              <a:defRPr b="0" i="0" sz="45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915" name="Google Shape;915;p125"/>
          <p:cNvSpPr txBox="1"/>
          <p:nvPr>
            <p:ph type="title"/>
          </p:nvPr>
        </p:nvSpPr>
        <p:spPr>
          <a:xfrm>
            <a:off x="686104" y="548610"/>
            <a:ext cx="7772400" cy="480000"/>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0067B9"/>
              </a:buClr>
              <a:buSzPts val="4400"/>
              <a:buFont typeface="Calibri"/>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16" name="Shape 916"/>
        <p:cNvGrpSpPr/>
        <p:nvPr/>
      </p:nvGrpSpPr>
      <p:grpSpPr>
        <a:xfrm>
          <a:off x="0" y="0"/>
          <a:ext cx="0" cy="0"/>
          <a:chOff x="0" y="0"/>
          <a:chExt cx="0" cy="0"/>
        </a:xfrm>
      </p:grpSpPr>
      <p:sp>
        <p:nvSpPr>
          <p:cNvPr id="917" name="Google Shape;917;p126"/>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8" name="Google Shape;918;p126"/>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2400"/>
              <a:buNone/>
              <a:defRPr sz="1800">
                <a:solidFill>
                  <a:srgbClr val="888888"/>
                </a:solidFill>
              </a:defRPr>
            </a:lvl1pPr>
            <a:lvl2pPr indent="-228600" lvl="1" marL="914400" algn="l">
              <a:lnSpc>
                <a:spcPct val="90000"/>
              </a:lnSpc>
              <a:spcBef>
                <a:spcPts val="375"/>
              </a:spcBef>
              <a:spcAft>
                <a:spcPts val="0"/>
              </a:spcAft>
              <a:buClr>
                <a:srgbClr val="888888"/>
              </a:buClr>
              <a:buSzPts val="2000"/>
              <a:buNone/>
              <a:defRPr sz="1500">
                <a:solidFill>
                  <a:srgbClr val="888888"/>
                </a:solidFill>
              </a:defRPr>
            </a:lvl2pPr>
            <a:lvl3pPr indent="-228600" lvl="2" marL="1371600" algn="l">
              <a:lnSpc>
                <a:spcPct val="90000"/>
              </a:lnSpc>
              <a:spcBef>
                <a:spcPts val="375"/>
              </a:spcBef>
              <a:spcAft>
                <a:spcPts val="0"/>
              </a:spcAft>
              <a:buClr>
                <a:srgbClr val="888888"/>
              </a:buClr>
              <a:buSzPts val="1800"/>
              <a:buNone/>
              <a:defRPr sz="1350">
                <a:solidFill>
                  <a:srgbClr val="888888"/>
                </a:solidFill>
              </a:defRPr>
            </a:lvl3pPr>
            <a:lvl4pPr indent="-228600" lvl="3" marL="1828800" algn="l">
              <a:lnSpc>
                <a:spcPct val="90000"/>
              </a:lnSpc>
              <a:spcBef>
                <a:spcPts val="375"/>
              </a:spcBef>
              <a:spcAft>
                <a:spcPts val="0"/>
              </a:spcAft>
              <a:buClr>
                <a:srgbClr val="888888"/>
              </a:buClr>
              <a:buSzPts val="1600"/>
              <a:buNone/>
              <a:defRPr sz="1200">
                <a:solidFill>
                  <a:srgbClr val="888888"/>
                </a:solidFill>
              </a:defRPr>
            </a:lvl4pPr>
            <a:lvl5pPr indent="-228600" lvl="4" marL="2286000" algn="l">
              <a:lnSpc>
                <a:spcPct val="90000"/>
              </a:lnSpc>
              <a:spcBef>
                <a:spcPts val="375"/>
              </a:spcBef>
              <a:spcAft>
                <a:spcPts val="0"/>
              </a:spcAft>
              <a:buClr>
                <a:srgbClr val="888888"/>
              </a:buClr>
              <a:buSzPts val="1600"/>
              <a:buNone/>
              <a:defRPr sz="1200">
                <a:solidFill>
                  <a:srgbClr val="888888"/>
                </a:solidFill>
              </a:defRPr>
            </a:lvl5pPr>
            <a:lvl6pPr indent="-228600" lvl="5" marL="2743200" algn="l">
              <a:lnSpc>
                <a:spcPct val="90000"/>
              </a:lnSpc>
              <a:spcBef>
                <a:spcPts val="375"/>
              </a:spcBef>
              <a:spcAft>
                <a:spcPts val="0"/>
              </a:spcAft>
              <a:buClr>
                <a:srgbClr val="888888"/>
              </a:buClr>
              <a:buSzPts val="1600"/>
              <a:buNone/>
              <a:defRPr sz="1200">
                <a:solidFill>
                  <a:srgbClr val="888888"/>
                </a:solidFill>
              </a:defRPr>
            </a:lvl6pPr>
            <a:lvl7pPr indent="-228600" lvl="6" marL="3200400" algn="l">
              <a:lnSpc>
                <a:spcPct val="90000"/>
              </a:lnSpc>
              <a:spcBef>
                <a:spcPts val="375"/>
              </a:spcBef>
              <a:spcAft>
                <a:spcPts val="0"/>
              </a:spcAft>
              <a:buClr>
                <a:srgbClr val="888888"/>
              </a:buClr>
              <a:buSzPts val="1600"/>
              <a:buNone/>
              <a:defRPr sz="1200">
                <a:solidFill>
                  <a:srgbClr val="888888"/>
                </a:solidFill>
              </a:defRPr>
            </a:lvl7pPr>
            <a:lvl8pPr indent="-228600" lvl="7" marL="3657600" algn="l">
              <a:lnSpc>
                <a:spcPct val="90000"/>
              </a:lnSpc>
              <a:spcBef>
                <a:spcPts val="375"/>
              </a:spcBef>
              <a:spcAft>
                <a:spcPts val="0"/>
              </a:spcAft>
              <a:buClr>
                <a:srgbClr val="888888"/>
              </a:buClr>
              <a:buSzPts val="1600"/>
              <a:buNone/>
              <a:defRPr sz="1200">
                <a:solidFill>
                  <a:srgbClr val="888888"/>
                </a:solidFill>
              </a:defRPr>
            </a:lvl8pPr>
            <a:lvl9pPr indent="-228600" lvl="8" marL="4114800" algn="l">
              <a:lnSpc>
                <a:spcPct val="90000"/>
              </a:lnSpc>
              <a:spcBef>
                <a:spcPts val="375"/>
              </a:spcBef>
              <a:spcAft>
                <a:spcPts val="0"/>
              </a:spcAft>
              <a:buClr>
                <a:srgbClr val="888888"/>
              </a:buClr>
              <a:buSzPts val="1600"/>
              <a:buNone/>
              <a:defRPr sz="1200">
                <a:solidFill>
                  <a:srgbClr val="888888"/>
                </a:solidFill>
              </a:defRPr>
            </a:lvl9pPr>
          </a:lstStyle>
          <a:p/>
        </p:txBody>
      </p:sp>
      <p:sp>
        <p:nvSpPr>
          <p:cNvPr id="919" name="Google Shape;919;p12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0" name="Google Shape;920;p12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1" name="Google Shape;921;p12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p:cSld name="2_Red/Gray 1 Content">
    <p:bg>
      <p:bgPr>
        <a:solidFill>
          <a:srgbClr val="E7E7E5"/>
        </a:solidFill>
      </p:bgPr>
    </p:bg>
    <p:spTree>
      <p:nvGrpSpPr>
        <p:cNvPr id="922" name="Shape 922"/>
        <p:cNvGrpSpPr/>
        <p:nvPr/>
      </p:nvGrpSpPr>
      <p:grpSpPr>
        <a:xfrm>
          <a:off x="0" y="0"/>
          <a:ext cx="0" cy="0"/>
          <a:chOff x="0" y="0"/>
          <a:chExt cx="0" cy="0"/>
        </a:xfrm>
      </p:grpSpPr>
      <p:sp>
        <p:nvSpPr>
          <p:cNvPr id="923" name="Google Shape;923;p127"/>
          <p:cNvSpPr txBox="1"/>
          <p:nvPr>
            <p:ph idx="1" type="body"/>
          </p:nvPr>
        </p:nvSpPr>
        <p:spPr>
          <a:xfrm>
            <a:off x="685800" y="1200150"/>
            <a:ext cx="7772400" cy="3429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4" name="Google Shape;924;p127"/>
          <p:cNvSpPr txBox="1"/>
          <p:nvPr>
            <p:ph idx="10" type="dt"/>
          </p:nvPr>
        </p:nvSpPr>
        <p:spPr>
          <a:xfrm>
            <a:off x="152400" y="4867637"/>
            <a:ext cx="2133600" cy="1845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5" name="Google Shape;925;p127"/>
          <p:cNvSpPr txBox="1"/>
          <p:nvPr>
            <p:ph idx="11" type="ftr"/>
          </p:nvPr>
        </p:nvSpPr>
        <p:spPr>
          <a:xfrm>
            <a:off x="3124200" y="4867637"/>
            <a:ext cx="2895600" cy="184500"/>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6" name="Google Shape;926;p127"/>
          <p:cNvSpPr txBox="1"/>
          <p:nvPr>
            <p:ph idx="12" type="sldNum"/>
          </p:nvPr>
        </p:nvSpPr>
        <p:spPr>
          <a:xfrm>
            <a:off x="6858000" y="4867637"/>
            <a:ext cx="2133600" cy="1848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927" name="Google Shape;927;p127"/>
          <p:cNvSpPr txBox="1"/>
          <p:nvPr>
            <p:ph type="title"/>
          </p:nvPr>
        </p:nvSpPr>
        <p:spPr>
          <a:xfrm>
            <a:off x="686104" y="548609"/>
            <a:ext cx="7772400" cy="480000"/>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BA0C2F"/>
              </a:buClr>
              <a:buSzPts val="4400"/>
              <a:buFont typeface="Calibri"/>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8" name="Shape 928"/>
        <p:cNvGrpSpPr/>
        <p:nvPr/>
      </p:nvGrpSpPr>
      <p:grpSpPr>
        <a:xfrm>
          <a:off x="0" y="0"/>
          <a:ext cx="0" cy="0"/>
          <a:chOff x="0" y="0"/>
          <a:chExt cx="0" cy="0"/>
        </a:xfrm>
      </p:grpSpPr>
      <p:sp>
        <p:nvSpPr>
          <p:cNvPr id="929" name="Google Shape;929;p12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30" name="Google Shape;930;p12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31" name="Google Shape;931;p12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32" name="Shape 932"/>
        <p:cNvGrpSpPr/>
        <p:nvPr/>
      </p:nvGrpSpPr>
      <p:grpSpPr>
        <a:xfrm>
          <a:off x="0" y="0"/>
          <a:ext cx="0" cy="0"/>
          <a:chOff x="0" y="0"/>
          <a:chExt cx="0" cy="0"/>
        </a:xfrm>
      </p:grpSpPr>
      <p:sp>
        <p:nvSpPr>
          <p:cNvPr id="933" name="Google Shape;933;p129"/>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4" name="Google Shape;934;p129"/>
          <p:cNvSpPr/>
          <p:nvPr>
            <p:ph idx="2" type="pic"/>
          </p:nvPr>
        </p:nvSpPr>
        <p:spPr>
          <a:xfrm>
            <a:off x="3887391" y="740569"/>
            <a:ext cx="4629300" cy="3655200"/>
          </a:xfrm>
          <a:prstGeom prst="rect">
            <a:avLst/>
          </a:prstGeom>
          <a:noFill/>
          <a:ln>
            <a:noFill/>
          </a:ln>
        </p:spPr>
      </p:sp>
      <p:sp>
        <p:nvSpPr>
          <p:cNvPr id="935" name="Google Shape;935;p129"/>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600"/>
              <a:buNone/>
              <a:defRPr sz="1200"/>
            </a:lvl1pPr>
            <a:lvl2pPr indent="-228600" lvl="1" marL="914400" algn="l">
              <a:lnSpc>
                <a:spcPct val="90000"/>
              </a:lnSpc>
              <a:spcBef>
                <a:spcPts val="375"/>
              </a:spcBef>
              <a:spcAft>
                <a:spcPts val="0"/>
              </a:spcAft>
              <a:buClr>
                <a:schemeClr val="dk1"/>
              </a:buClr>
              <a:buSzPts val="1400"/>
              <a:buNone/>
              <a:defRPr sz="1050"/>
            </a:lvl2pPr>
            <a:lvl3pPr indent="-228600" lvl="2" marL="1371600" algn="l">
              <a:lnSpc>
                <a:spcPct val="90000"/>
              </a:lnSpc>
              <a:spcBef>
                <a:spcPts val="375"/>
              </a:spcBef>
              <a:spcAft>
                <a:spcPts val="0"/>
              </a:spcAft>
              <a:buClr>
                <a:schemeClr val="dk1"/>
              </a:buClr>
              <a:buSzPts val="1200"/>
              <a:buNone/>
              <a:defRPr sz="900"/>
            </a:lvl3pPr>
            <a:lvl4pPr indent="-228600" lvl="3" marL="1828800" algn="l">
              <a:lnSpc>
                <a:spcPct val="90000"/>
              </a:lnSpc>
              <a:spcBef>
                <a:spcPts val="375"/>
              </a:spcBef>
              <a:spcAft>
                <a:spcPts val="0"/>
              </a:spcAft>
              <a:buClr>
                <a:schemeClr val="dk1"/>
              </a:buClr>
              <a:buSzPts val="1000"/>
              <a:buNone/>
              <a:defRPr sz="750"/>
            </a:lvl4pPr>
            <a:lvl5pPr indent="-228600" lvl="4" marL="2286000" algn="l">
              <a:lnSpc>
                <a:spcPct val="90000"/>
              </a:lnSpc>
              <a:spcBef>
                <a:spcPts val="375"/>
              </a:spcBef>
              <a:spcAft>
                <a:spcPts val="0"/>
              </a:spcAft>
              <a:buClr>
                <a:schemeClr val="dk1"/>
              </a:buClr>
              <a:buSzPts val="1000"/>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936" name="Google Shape;936;p12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937" name="Google Shape;937;p12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938" name="Google Shape;938;p12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gre_Text_White">
  <p:cSld name="Lagre_Text_White">
    <p:bg>
      <p:bgPr>
        <a:solidFill>
          <a:srgbClr val="FFFFFF"/>
        </a:solidFill>
      </p:bgPr>
    </p:bg>
    <p:spTree>
      <p:nvGrpSpPr>
        <p:cNvPr id="939" name="Shape 939"/>
        <p:cNvGrpSpPr/>
        <p:nvPr/>
      </p:nvGrpSpPr>
      <p:grpSpPr>
        <a:xfrm>
          <a:off x="0" y="0"/>
          <a:ext cx="0" cy="0"/>
          <a:chOff x="0" y="0"/>
          <a:chExt cx="0" cy="0"/>
        </a:xfrm>
      </p:grpSpPr>
      <p:sp>
        <p:nvSpPr>
          <p:cNvPr id="940" name="Google Shape;940;p130"/>
          <p:cNvSpPr txBox="1"/>
          <p:nvPr>
            <p:ph idx="1" type="body"/>
          </p:nvPr>
        </p:nvSpPr>
        <p:spPr>
          <a:xfrm>
            <a:off x="533408" y="1607912"/>
            <a:ext cx="8473500" cy="2101800"/>
          </a:xfrm>
          <a:prstGeom prst="rect">
            <a:avLst/>
          </a:prstGeom>
          <a:noFill/>
          <a:ln>
            <a:noFill/>
          </a:ln>
        </p:spPr>
        <p:txBody>
          <a:bodyPr anchorCtr="0" anchor="t" bIns="45700" lIns="0" spcFirstLastPara="1" rIns="0" wrap="square" tIns="45700">
            <a:noAutofit/>
          </a:bodyPr>
          <a:lstStyle>
            <a:lvl1pPr indent="-228600" lvl="0" marL="457200" marR="0" algn="l">
              <a:lnSpc>
                <a:spcPct val="100000"/>
              </a:lnSpc>
              <a:spcBef>
                <a:spcPts val="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41" name="Google Shape;941;p130"/>
          <p:cNvSpPr txBox="1"/>
          <p:nvPr>
            <p:ph idx="2" type="body"/>
          </p:nvPr>
        </p:nvSpPr>
        <p:spPr>
          <a:xfrm>
            <a:off x="533408" y="666750"/>
            <a:ext cx="5029200" cy="767100"/>
          </a:xfrm>
          <a:prstGeom prst="rect">
            <a:avLst/>
          </a:prstGeom>
          <a:noFill/>
          <a:ln>
            <a:noFill/>
          </a:ln>
        </p:spPr>
        <p:txBody>
          <a:bodyPr anchorCtr="0" anchor="t" bIns="45700" lIns="0" spcFirstLastPara="1" rIns="0" wrap="square" tIns="45700">
            <a:no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942" name="Google Shape;942;p130"/>
          <p:cNvPicPr preferRelativeResize="0"/>
          <p:nvPr/>
        </p:nvPicPr>
        <p:blipFill rotWithShape="1">
          <a:blip r:embed="rId2">
            <a:alphaModFix amt="25000"/>
          </a:blip>
          <a:srcRect b="0" l="0" r="0" t="0"/>
          <a:stretch/>
        </p:blipFill>
        <p:spPr>
          <a:xfrm>
            <a:off x="228600" y="4060698"/>
            <a:ext cx="1526201" cy="832104"/>
          </a:xfrm>
          <a:prstGeom prst="rect">
            <a:avLst/>
          </a:prstGeom>
          <a:noFill/>
          <a:ln>
            <a:noFill/>
          </a:ln>
        </p:spPr>
      </p:pic>
      <p:pic>
        <p:nvPicPr>
          <p:cNvPr id="943" name="Google Shape;943;p130"/>
          <p:cNvPicPr preferRelativeResize="0"/>
          <p:nvPr/>
        </p:nvPicPr>
        <p:blipFill rotWithShape="1">
          <a:blip r:embed="rId3">
            <a:alphaModFix/>
          </a:blip>
          <a:srcRect b="0" l="0" r="0" t="0"/>
          <a:stretch/>
        </p:blipFill>
        <p:spPr>
          <a:xfrm>
            <a:off x="5629346" y="3486150"/>
            <a:ext cx="3667056" cy="1787423"/>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spTree>
      <p:nvGrpSpPr>
        <p:cNvPr id="944" name="Shape 944"/>
        <p:cNvGrpSpPr/>
        <p:nvPr/>
      </p:nvGrpSpPr>
      <p:grpSpPr>
        <a:xfrm>
          <a:off x="0" y="0"/>
          <a:ext cx="0" cy="0"/>
          <a:chOff x="0" y="0"/>
          <a:chExt cx="0" cy="0"/>
        </a:xfrm>
      </p:grpSpPr>
      <p:sp>
        <p:nvSpPr>
          <p:cNvPr id="945" name="Google Shape;945;p13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46" name="Google Shape;946;p1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47" name="Shape 947"/>
        <p:cNvGrpSpPr/>
        <p:nvPr/>
      </p:nvGrpSpPr>
      <p:grpSpPr>
        <a:xfrm>
          <a:off x="0" y="0"/>
          <a:ext cx="0" cy="0"/>
          <a:chOff x="0" y="0"/>
          <a:chExt cx="0" cy="0"/>
        </a:xfrm>
      </p:grpSpPr>
      <p:sp>
        <p:nvSpPr>
          <p:cNvPr id="948" name="Google Shape;948;p1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49" name="Google Shape;949;p13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950" name="Google Shape;950;p13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951" name="Google Shape;951;p1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952" name="Shape 952"/>
        <p:cNvGrpSpPr/>
        <p:nvPr/>
      </p:nvGrpSpPr>
      <p:grpSpPr>
        <a:xfrm>
          <a:off x="0" y="0"/>
          <a:ext cx="0" cy="0"/>
          <a:chOff x="0" y="0"/>
          <a:chExt cx="0" cy="0"/>
        </a:xfrm>
      </p:grpSpPr>
      <p:sp>
        <p:nvSpPr>
          <p:cNvPr id="953" name="Google Shape;953;p13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54" name="Google Shape;954;p13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955" name="Google Shape;955;p1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Blue" showMasterSp="0">
  <p:cSld name="Content_Blue">
    <p:bg>
      <p:bgPr>
        <a:solidFill>
          <a:srgbClr val="BA0C2F"/>
        </a:solidFill>
      </p:bgPr>
    </p:bg>
    <p:spTree>
      <p:nvGrpSpPr>
        <p:cNvPr id="75" name="Shape 75"/>
        <p:cNvGrpSpPr/>
        <p:nvPr/>
      </p:nvGrpSpPr>
      <p:grpSpPr>
        <a:xfrm>
          <a:off x="0" y="0"/>
          <a:ext cx="0" cy="0"/>
          <a:chOff x="0" y="0"/>
          <a:chExt cx="0" cy="0"/>
        </a:xfrm>
      </p:grpSpPr>
      <p:pic>
        <p:nvPicPr>
          <p:cNvPr id="76" name="Google Shape;76;p57"/>
          <p:cNvPicPr preferRelativeResize="0"/>
          <p:nvPr/>
        </p:nvPicPr>
        <p:blipFill rotWithShape="1">
          <a:blip r:embed="rId2">
            <a:alphaModFix amt="25000"/>
          </a:blip>
          <a:srcRect b="0" l="0" r="0" t="0"/>
          <a:stretch/>
        </p:blipFill>
        <p:spPr>
          <a:xfrm>
            <a:off x="7239000" y="361950"/>
            <a:ext cx="1522237" cy="829943"/>
          </a:xfrm>
          <a:prstGeom prst="rect">
            <a:avLst/>
          </a:prstGeom>
          <a:noFill/>
          <a:ln>
            <a:noFill/>
          </a:ln>
        </p:spPr>
      </p:pic>
      <p:sp>
        <p:nvSpPr>
          <p:cNvPr id="77" name="Google Shape;77;p57"/>
          <p:cNvSpPr txBox="1"/>
          <p:nvPr>
            <p:ph idx="1" type="body"/>
          </p:nvPr>
        </p:nvSpPr>
        <p:spPr>
          <a:xfrm>
            <a:off x="533408" y="1607912"/>
            <a:ext cx="4187952" cy="2147455"/>
          </a:xfrm>
          <a:prstGeom prst="rect">
            <a:avLst/>
          </a:prstGeom>
          <a:noFill/>
          <a:ln>
            <a:noFill/>
          </a:ln>
        </p:spPr>
        <p:txBody>
          <a:bodyPr anchorCtr="0" anchor="t" bIns="45700" lIns="0" spcFirstLastPara="1" rIns="0" wrap="square" tIns="45700">
            <a:noAutofit/>
          </a:bodyPr>
          <a:lstStyle>
            <a:lvl1pPr indent="-355600" lvl="0" marL="457200" marR="0" rtl="0" algn="l">
              <a:lnSpc>
                <a:spcPct val="100000"/>
              </a:lnSpc>
              <a:spcBef>
                <a:spcPts val="400"/>
              </a:spcBef>
              <a:spcAft>
                <a:spcPts val="0"/>
              </a:spcAft>
              <a:buClr>
                <a:srgbClr val="FFFFFF"/>
              </a:buClr>
              <a:buSzPts val="2000"/>
              <a:buFont typeface="Arial"/>
              <a:buAutoNum type="arabicPeriod"/>
              <a:defRPr b="0" i="0" sz="2000" u="none" cap="none" strike="noStrike">
                <a:solidFill>
                  <a:srgbClr val="FFFFFF"/>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 name="Google Shape;78;p57"/>
          <p:cNvSpPr txBox="1"/>
          <p:nvPr>
            <p:ph idx="2" type="body"/>
          </p:nvPr>
        </p:nvSpPr>
        <p:spPr>
          <a:xfrm>
            <a:off x="533408" y="666750"/>
            <a:ext cx="4187952" cy="767034"/>
          </a:xfrm>
          <a:prstGeom prst="rect">
            <a:avLst/>
          </a:prstGeom>
          <a:noFill/>
          <a:ln>
            <a:noFill/>
          </a:ln>
        </p:spPr>
        <p:txBody>
          <a:bodyPr anchorCtr="0" anchor="t" bIns="45700" lIns="0" spcFirstLastPara="1" rIns="0" wrap="square" tIns="45700">
            <a:noAutofit/>
          </a:bodyPr>
          <a:lstStyle>
            <a:lvl1pPr indent="-228600" lvl="0" marL="457200" marR="0" rtl="0" algn="l">
              <a:lnSpc>
                <a:spcPct val="80000"/>
              </a:lnSpc>
              <a:spcBef>
                <a:spcPts val="0"/>
              </a:spcBef>
              <a:spcAft>
                <a:spcPts val="0"/>
              </a:spcAft>
              <a:buClr>
                <a:srgbClr val="FFFFFF"/>
              </a:buClr>
              <a:buSzPts val="3600"/>
              <a:buFont typeface="Arial"/>
              <a:buNone/>
              <a:defRPr b="0" i="0" sz="3600" u="none" cap="none" strike="noStrike">
                <a:solidFill>
                  <a:srgbClr val="FFFFFF"/>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9" name="Google Shape;79;p57"/>
          <p:cNvPicPr preferRelativeResize="0"/>
          <p:nvPr/>
        </p:nvPicPr>
        <p:blipFill rotWithShape="1">
          <a:blip r:embed="rId3">
            <a:alphaModFix/>
          </a:blip>
          <a:srcRect b="0" l="0" r="0" t="0"/>
          <a:stretch/>
        </p:blipFill>
        <p:spPr>
          <a:xfrm>
            <a:off x="5629346" y="3486150"/>
            <a:ext cx="3667054" cy="1787422"/>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956" name="Shape 956"/>
        <p:cNvGrpSpPr/>
        <p:nvPr/>
      </p:nvGrpSpPr>
      <p:grpSpPr>
        <a:xfrm>
          <a:off x="0" y="0"/>
          <a:ext cx="0" cy="0"/>
          <a:chOff x="0" y="0"/>
          <a:chExt cx="0" cy="0"/>
        </a:xfrm>
      </p:grpSpPr>
      <p:sp>
        <p:nvSpPr>
          <p:cNvPr id="957" name="Google Shape;957;p13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58" name="Google Shape;958;p1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959" name="Shape 959"/>
        <p:cNvGrpSpPr/>
        <p:nvPr/>
      </p:nvGrpSpPr>
      <p:grpSpPr>
        <a:xfrm>
          <a:off x="0" y="0"/>
          <a:ext cx="0" cy="0"/>
          <a:chOff x="0" y="0"/>
          <a:chExt cx="0" cy="0"/>
        </a:xfrm>
      </p:grpSpPr>
      <p:sp>
        <p:nvSpPr>
          <p:cNvPr id="960" name="Google Shape;960;p13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13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62" name="Google Shape;962;p13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63" name="Google Shape;963;p13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64" name="Google Shape;964;p1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965" name="Shape 965"/>
        <p:cNvGrpSpPr/>
        <p:nvPr/>
      </p:nvGrpSpPr>
      <p:grpSpPr>
        <a:xfrm>
          <a:off x="0" y="0"/>
          <a:ext cx="0" cy="0"/>
          <a:chOff x="0" y="0"/>
          <a:chExt cx="0" cy="0"/>
        </a:xfrm>
      </p:grpSpPr>
      <p:sp>
        <p:nvSpPr>
          <p:cNvPr id="966" name="Google Shape;966;p13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67" name="Google Shape;967;p1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968" name="Shape 968"/>
        <p:cNvGrpSpPr/>
        <p:nvPr/>
      </p:nvGrpSpPr>
      <p:grpSpPr>
        <a:xfrm>
          <a:off x="0" y="0"/>
          <a:ext cx="0" cy="0"/>
          <a:chOff x="0" y="0"/>
          <a:chExt cx="0" cy="0"/>
        </a:xfrm>
      </p:grpSpPr>
      <p:sp>
        <p:nvSpPr>
          <p:cNvPr id="969" name="Google Shape;969;p137"/>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970" name="Google Shape;970;p13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71" name="Google Shape;971;p1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DarkBlue" showMasterSp="0">
  <p:cSld name="Title_DarkBlue">
    <p:bg>
      <p:bgPr>
        <a:solidFill>
          <a:srgbClr val="00427B"/>
        </a:solidFill>
      </p:bgPr>
    </p:bg>
    <p:spTree>
      <p:nvGrpSpPr>
        <p:cNvPr id="972" name="Shape 972"/>
        <p:cNvGrpSpPr/>
        <p:nvPr/>
      </p:nvGrpSpPr>
      <p:grpSpPr>
        <a:xfrm>
          <a:off x="0" y="0"/>
          <a:ext cx="0" cy="0"/>
          <a:chOff x="0" y="0"/>
          <a:chExt cx="0" cy="0"/>
        </a:xfrm>
      </p:grpSpPr>
      <p:sp>
        <p:nvSpPr>
          <p:cNvPr id="973" name="Google Shape;973;p138"/>
          <p:cNvSpPr txBox="1"/>
          <p:nvPr>
            <p:ph type="title"/>
          </p:nvPr>
        </p:nvSpPr>
        <p:spPr>
          <a:xfrm>
            <a:off x="533408" y="1962152"/>
            <a:ext cx="4114800" cy="1371600"/>
          </a:xfrm>
          <a:prstGeom prst="rect">
            <a:avLst/>
          </a:prstGeom>
          <a:noFill/>
          <a:ln>
            <a:noFill/>
          </a:ln>
        </p:spPr>
        <p:txBody>
          <a:bodyPr anchorCtr="0" anchor="t" bIns="0" lIns="0" spcFirstLastPara="1" rIns="0" wrap="square" tIns="0">
            <a:noAutofit/>
          </a:bodyPr>
          <a:lstStyle>
            <a:lvl1pPr lvl="0" marR="0" algn="l">
              <a:lnSpc>
                <a:spcPct val="80000"/>
              </a:lnSpc>
              <a:spcBef>
                <a:spcPts val="0"/>
              </a:spcBef>
              <a:spcAft>
                <a:spcPts val="0"/>
              </a:spcAft>
              <a:buClr>
                <a:srgbClr val="FFFFFF"/>
              </a:buClr>
              <a:buSzPts val="3600"/>
              <a:buFont typeface="Gill Sans"/>
              <a:buNone/>
              <a:defRPr b="0" i="0" sz="3600" u="none" cap="none" strike="noStrike">
                <a:solidFill>
                  <a:srgbClr val="FFFFFF"/>
                </a:solidFill>
                <a:latin typeface="Gill Sans"/>
                <a:ea typeface="Gill Sans"/>
                <a:cs typeface="Gill Sans"/>
                <a:sym typeface="Gill Sans"/>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p:txBody>
      </p:sp>
      <p:sp>
        <p:nvSpPr>
          <p:cNvPr id="974" name="Google Shape;974;p138"/>
          <p:cNvSpPr txBox="1"/>
          <p:nvPr>
            <p:ph idx="1" type="body"/>
          </p:nvPr>
        </p:nvSpPr>
        <p:spPr>
          <a:xfrm>
            <a:off x="533400" y="3486150"/>
            <a:ext cx="2667000" cy="304800"/>
          </a:xfrm>
          <a:prstGeom prst="rect">
            <a:avLst/>
          </a:prstGeom>
          <a:noFill/>
          <a:ln>
            <a:noFill/>
          </a:ln>
        </p:spPr>
        <p:txBody>
          <a:bodyPr anchorCtr="0" anchor="t" bIns="0" lIns="0" spcFirstLastPara="1" rIns="0" wrap="square" tIns="0">
            <a:noAutofit/>
          </a:bodyPr>
          <a:lstStyle>
            <a:lvl1pPr indent="-228600" lvl="0" marL="457200" marR="0" algn="l">
              <a:lnSpc>
                <a:spcPct val="115000"/>
              </a:lnSpc>
              <a:spcBef>
                <a:spcPts val="320"/>
              </a:spcBef>
              <a:spcAft>
                <a:spcPts val="0"/>
              </a:spcAft>
              <a:buClr>
                <a:srgbClr val="FFFFFF"/>
              </a:buClr>
              <a:buSzPts val="1600"/>
              <a:buFont typeface="Arial"/>
              <a:buNone/>
              <a:defRPr b="0" i="0" sz="1600" u="none" cap="none" strike="noStrike">
                <a:solidFill>
                  <a:srgbClr val="FFFFFF"/>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975" name="Google Shape;975;p138"/>
          <p:cNvPicPr preferRelativeResize="0"/>
          <p:nvPr/>
        </p:nvPicPr>
        <p:blipFill rotWithShape="1">
          <a:blip r:embed="rId2">
            <a:alphaModFix amt="25000"/>
          </a:blip>
          <a:srcRect b="0" l="0" r="0" t="0"/>
          <a:stretch/>
        </p:blipFill>
        <p:spPr>
          <a:xfrm>
            <a:off x="7540907" y="438150"/>
            <a:ext cx="1067168" cy="990600"/>
          </a:xfrm>
          <a:prstGeom prst="rect">
            <a:avLst/>
          </a:prstGeom>
          <a:noFill/>
          <a:ln>
            <a:noFill/>
          </a:ln>
        </p:spPr>
      </p:pic>
      <p:pic>
        <p:nvPicPr>
          <p:cNvPr id="976" name="Google Shape;976;p138"/>
          <p:cNvPicPr preferRelativeResize="0"/>
          <p:nvPr/>
        </p:nvPicPr>
        <p:blipFill rotWithShape="1">
          <a:blip r:embed="rId3">
            <a:alphaModFix/>
          </a:blip>
          <a:srcRect b="0" l="0" r="0" t="0"/>
          <a:stretch/>
        </p:blipFill>
        <p:spPr>
          <a:xfrm>
            <a:off x="5629346" y="3486150"/>
            <a:ext cx="3667056" cy="1787423"/>
          </a:xfrm>
          <a:prstGeom prst="rect">
            <a:avLst/>
          </a:prstGeom>
          <a:noFill/>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LightBlue" showMasterSp="0">
  <p:cSld name="Content_LightBlue">
    <p:bg>
      <p:bgPr>
        <a:solidFill>
          <a:srgbClr val="A7C6ED"/>
        </a:solidFill>
      </p:bgPr>
    </p:bg>
    <p:spTree>
      <p:nvGrpSpPr>
        <p:cNvPr id="977" name="Shape 977"/>
        <p:cNvGrpSpPr/>
        <p:nvPr/>
      </p:nvGrpSpPr>
      <p:grpSpPr>
        <a:xfrm>
          <a:off x="0" y="0"/>
          <a:ext cx="0" cy="0"/>
          <a:chOff x="0" y="0"/>
          <a:chExt cx="0" cy="0"/>
        </a:xfrm>
      </p:grpSpPr>
      <p:sp>
        <p:nvSpPr>
          <p:cNvPr id="978" name="Google Shape;978;p139"/>
          <p:cNvSpPr txBox="1"/>
          <p:nvPr>
            <p:ph idx="1" type="body"/>
          </p:nvPr>
        </p:nvSpPr>
        <p:spPr>
          <a:xfrm>
            <a:off x="533408" y="1607912"/>
            <a:ext cx="4188000" cy="2147400"/>
          </a:xfrm>
          <a:prstGeom prst="rect">
            <a:avLst/>
          </a:prstGeom>
          <a:noFill/>
          <a:ln>
            <a:noFill/>
          </a:ln>
        </p:spPr>
        <p:txBody>
          <a:bodyPr anchorCtr="0" anchor="t" bIns="45700" lIns="0" spcFirstLastPara="1" rIns="0" wrap="square" tIns="45700">
            <a:noAutofit/>
          </a:bodyPr>
          <a:lstStyle>
            <a:lvl1pPr indent="-355600" lvl="0" marL="457200" marR="0" algn="l">
              <a:lnSpc>
                <a:spcPct val="100000"/>
              </a:lnSpc>
              <a:spcBef>
                <a:spcPts val="400"/>
              </a:spcBef>
              <a:spcAft>
                <a:spcPts val="0"/>
              </a:spcAft>
              <a:buClr>
                <a:srgbClr val="00427B"/>
              </a:buClr>
              <a:buSzPts val="2000"/>
              <a:buFont typeface="Arial"/>
              <a:buAutoNum type="arabicPeriod"/>
              <a:defRPr b="0" i="0" sz="20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79" name="Google Shape;979;p139"/>
          <p:cNvSpPr txBox="1"/>
          <p:nvPr>
            <p:ph idx="2" type="body"/>
          </p:nvPr>
        </p:nvSpPr>
        <p:spPr>
          <a:xfrm>
            <a:off x="533408" y="666750"/>
            <a:ext cx="4188000" cy="767100"/>
          </a:xfrm>
          <a:prstGeom prst="rect">
            <a:avLst/>
          </a:prstGeom>
          <a:noFill/>
          <a:ln>
            <a:noFill/>
          </a:ln>
        </p:spPr>
        <p:txBody>
          <a:bodyPr anchorCtr="0" anchor="t" bIns="45700" lIns="0" spcFirstLastPara="1" rIns="0" wrap="square" tIns="45700">
            <a:no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980" name="Google Shape;980;p139"/>
          <p:cNvPicPr preferRelativeResize="0"/>
          <p:nvPr/>
        </p:nvPicPr>
        <p:blipFill rotWithShape="1">
          <a:blip r:embed="rId2">
            <a:alphaModFix amt="25000"/>
          </a:blip>
          <a:srcRect b="0" l="0" r="0" t="0"/>
          <a:stretch/>
        </p:blipFill>
        <p:spPr>
          <a:xfrm>
            <a:off x="7239000" y="361950"/>
            <a:ext cx="1522237" cy="829943"/>
          </a:xfrm>
          <a:prstGeom prst="rect">
            <a:avLst/>
          </a:prstGeom>
          <a:noFill/>
          <a:ln>
            <a:noFill/>
          </a:ln>
        </p:spPr>
      </p:pic>
      <p:pic>
        <p:nvPicPr>
          <p:cNvPr id="981" name="Google Shape;981;p139"/>
          <p:cNvPicPr preferRelativeResize="0"/>
          <p:nvPr/>
        </p:nvPicPr>
        <p:blipFill rotWithShape="1">
          <a:blip r:embed="rId3">
            <a:alphaModFix/>
          </a:blip>
          <a:srcRect b="0" l="0" r="0" t="0"/>
          <a:stretch/>
        </p:blipFill>
        <p:spPr>
          <a:xfrm>
            <a:off x="5629346" y="3486150"/>
            <a:ext cx="3667056" cy="1787423"/>
          </a:xfrm>
          <a:prstGeom prst="rect">
            <a:avLst/>
          </a:prstGeom>
          <a:noFill/>
          <a:ln>
            <a:noFill/>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_Portrait_White" showMasterSp="0">
  <p:cSld name="Image_Portrait_White">
    <p:bg>
      <p:bgPr>
        <a:solidFill>
          <a:srgbClr val="FFFFFF"/>
        </a:solidFill>
      </p:bgPr>
    </p:bg>
    <p:spTree>
      <p:nvGrpSpPr>
        <p:cNvPr id="982" name="Shape 982"/>
        <p:cNvGrpSpPr/>
        <p:nvPr/>
      </p:nvGrpSpPr>
      <p:grpSpPr>
        <a:xfrm>
          <a:off x="0" y="0"/>
          <a:ext cx="0" cy="0"/>
          <a:chOff x="0" y="0"/>
          <a:chExt cx="0" cy="0"/>
        </a:xfrm>
      </p:grpSpPr>
      <p:pic>
        <p:nvPicPr>
          <p:cNvPr id="983" name="Google Shape;983;p140"/>
          <p:cNvPicPr preferRelativeResize="0"/>
          <p:nvPr/>
        </p:nvPicPr>
        <p:blipFill rotWithShape="1">
          <a:blip r:embed="rId2">
            <a:alphaModFix amt="25000"/>
          </a:blip>
          <a:srcRect b="0" l="0" r="0" t="0"/>
          <a:stretch/>
        </p:blipFill>
        <p:spPr>
          <a:xfrm>
            <a:off x="228600" y="4060698"/>
            <a:ext cx="1526201" cy="832104"/>
          </a:xfrm>
          <a:prstGeom prst="rect">
            <a:avLst/>
          </a:prstGeom>
          <a:noFill/>
          <a:ln>
            <a:noFill/>
          </a:ln>
        </p:spPr>
      </p:pic>
      <p:sp>
        <p:nvSpPr>
          <p:cNvPr id="984" name="Google Shape;984;p140"/>
          <p:cNvSpPr/>
          <p:nvPr>
            <p:ph idx="2" type="pic"/>
          </p:nvPr>
        </p:nvSpPr>
        <p:spPr>
          <a:xfrm>
            <a:off x="4648200" y="0"/>
            <a:ext cx="4495800" cy="5143500"/>
          </a:xfrm>
          <a:prstGeom prst="rect">
            <a:avLst/>
          </a:prstGeom>
          <a:noFill/>
          <a:ln>
            <a:noFill/>
          </a:ln>
        </p:spPr>
      </p:sp>
      <p:sp>
        <p:nvSpPr>
          <p:cNvPr id="985" name="Google Shape;985;p140"/>
          <p:cNvSpPr txBox="1"/>
          <p:nvPr>
            <p:ph idx="1" type="body"/>
          </p:nvPr>
        </p:nvSpPr>
        <p:spPr>
          <a:xfrm>
            <a:off x="533408" y="1607913"/>
            <a:ext cx="3886200" cy="3402300"/>
          </a:xfrm>
          <a:prstGeom prst="rect">
            <a:avLst/>
          </a:prstGeom>
          <a:noFill/>
          <a:ln>
            <a:noFill/>
          </a:ln>
        </p:spPr>
        <p:txBody>
          <a:bodyPr anchorCtr="0" anchor="t" bIns="45700" lIns="0" spcFirstLastPara="1" rIns="0" wrap="square" tIns="45700">
            <a:noAutofit/>
          </a:bodyPr>
          <a:lstStyle>
            <a:lvl1pPr indent="-228600" lvl="0" marL="457200" marR="0" algn="l">
              <a:lnSpc>
                <a:spcPct val="100000"/>
              </a:lnSpc>
              <a:spcBef>
                <a:spcPts val="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86" name="Google Shape;986;p140"/>
          <p:cNvSpPr txBox="1"/>
          <p:nvPr>
            <p:ph idx="3" type="body"/>
          </p:nvPr>
        </p:nvSpPr>
        <p:spPr>
          <a:xfrm>
            <a:off x="533408" y="666750"/>
            <a:ext cx="3886200" cy="767100"/>
          </a:xfrm>
          <a:prstGeom prst="rect">
            <a:avLst/>
          </a:prstGeom>
          <a:noFill/>
          <a:ln>
            <a:noFill/>
          </a:ln>
        </p:spPr>
        <p:txBody>
          <a:bodyPr anchorCtr="0" anchor="t" bIns="45700" lIns="0" spcFirstLastPara="1" rIns="0" wrap="square" tIns="45700">
            <a:no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987" name="Google Shape;987;p140"/>
          <p:cNvPicPr preferRelativeResize="0"/>
          <p:nvPr/>
        </p:nvPicPr>
        <p:blipFill rotWithShape="1">
          <a:blip r:embed="rId3">
            <a:alphaModFix/>
          </a:blip>
          <a:srcRect b="0" l="0" r="0" t="0"/>
          <a:stretch/>
        </p:blipFill>
        <p:spPr>
          <a:xfrm>
            <a:off x="5629346" y="3486150"/>
            <a:ext cx="3667056" cy="1787423"/>
          </a:xfrm>
          <a:prstGeom prst="rect">
            <a:avLst/>
          </a:prstGeom>
          <a:noFill/>
          <a:ln>
            <a:noFill/>
          </a:ln>
        </p:spPr>
      </p:pic>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White" showMasterSp="0">
  <p:cSld name="Divider_White">
    <p:bg>
      <p:bgPr>
        <a:solidFill>
          <a:srgbClr val="FFFFFF"/>
        </a:solidFill>
      </p:bgPr>
    </p:bg>
    <p:spTree>
      <p:nvGrpSpPr>
        <p:cNvPr id="988" name="Shape 988"/>
        <p:cNvGrpSpPr/>
        <p:nvPr/>
      </p:nvGrpSpPr>
      <p:grpSpPr>
        <a:xfrm>
          <a:off x="0" y="0"/>
          <a:ext cx="0" cy="0"/>
          <a:chOff x="0" y="0"/>
          <a:chExt cx="0" cy="0"/>
        </a:xfrm>
      </p:grpSpPr>
      <p:sp>
        <p:nvSpPr>
          <p:cNvPr id="989" name="Google Shape;989;p141"/>
          <p:cNvSpPr txBox="1"/>
          <p:nvPr>
            <p:ph idx="1" type="body"/>
          </p:nvPr>
        </p:nvSpPr>
        <p:spPr>
          <a:xfrm>
            <a:off x="533408" y="666750"/>
            <a:ext cx="4188000" cy="767100"/>
          </a:xfrm>
          <a:prstGeom prst="rect">
            <a:avLst/>
          </a:prstGeom>
          <a:noFill/>
          <a:ln>
            <a:noFill/>
          </a:ln>
        </p:spPr>
        <p:txBody>
          <a:bodyPr anchorCtr="0" anchor="t" bIns="45700" lIns="0" spcFirstLastPara="1" rIns="0" wrap="square" tIns="45700">
            <a:no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990" name="Google Shape;990;p141"/>
          <p:cNvPicPr preferRelativeResize="0"/>
          <p:nvPr/>
        </p:nvPicPr>
        <p:blipFill rotWithShape="1">
          <a:blip r:embed="rId2">
            <a:alphaModFix/>
          </a:blip>
          <a:srcRect b="0" l="0" r="0" t="0"/>
          <a:stretch/>
        </p:blipFill>
        <p:spPr>
          <a:xfrm>
            <a:off x="5629346" y="3486150"/>
            <a:ext cx="3667056" cy="1787423"/>
          </a:xfrm>
          <a:prstGeom prst="rect">
            <a:avLst/>
          </a:prstGeom>
          <a:noFill/>
          <a:ln>
            <a:noFill/>
          </a:ln>
        </p:spPr>
      </p:pic>
      <p:pic>
        <p:nvPicPr>
          <p:cNvPr id="991" name="Google Shape;991;p141"/>
          <p:cNvPicPr preferRelativeResize="0"/>
          <p:nvPr/>
        </p:nvPicPr>
        <p:blipFill rotWithShape="1">
          <a:blip r:embed="rId3">
            <a:alphaModFix amt="25000"/>
          </a:blip>
          <a:srcRect b="0" l="0" r="0" t="0"/>
          <a:stretch/>
        </p:blipFill>
        <p:spPr>
          <a:xfrm>
            <a:off x="304800" y="1659442"/>
            <a:ext cx="1522237" cy="1234246"/>
          </a:xfrm>
          <a:prstGeom prst="rect">
            <a:avLst/>
          </a:prstGeom>
          <a:noFill/>
          <a:ln>
            <a:noFill/>
          </a:ln>
        </p:spPr>
      </p:pic>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LightBlue" showMasterSp="0">
  <p:cSld name="Divider_LightBlue">
    <p:bg>
      <p:bgPr>
        <a:solidFill>
          <a:srgbClr val="A7C6ED"/>
        </a:solidFill>
      </p:bgPr>
    </p:bg>
    <p:spTree>
      <p:nvGrpSpPr>
        <p:cNvPr id="992" name="Shape 992"/>
        <p:cNvGrpSpPr/>
        <p:nvPr/>
      </p:nvGrpSpPr>
      <p:grpSpPr>
        <a:xfrm>
          <a:off x="0" y="0"/>
          <a:ext cx="0" cy="0"/>
          <a:chOff x="0" y="0"/>
          <a:chExt cx="0" cy="0"/>
        </a:xfrm>
      </p:grpSpPr>
      <p:sp>
        <p:nvSpPr>
          <p:cNvPr id="993" name="Google Shape;993;p142"/>
          <p:cNvSpPr txBox="1"/>
          <p:nvPr>
            <p:ph idx="1" type="body"/>
          </p:nvPr>
        </p:nvSpPr>
        <p:spPr>
          <a:xfrm>
            <a:off x="533408" y="666750"/>
            <a:ext cx="4188000" cy="767100"/>
          </a:xfrm>
          <a:prstGeom prst="rect">
            <a:avLst/>
          </a:prstGeom>
          <a:noFill/>
          <a:ln>
            <a:noFill/>
          </a:ln>
        </p:spPr>
        <p:txBody>
          <a:bodyPr anchorCtr="0" anchor="t" bIns="45700" lIns="0" spcFirstLastPara="1" rIns="0" wrap="square" tIns="45700">
            <a:no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994" name="Google Shape;994;p142"/>
          <p:cNvPicPr preferRelativeResize="0"/>
          <p:nvPr/>
        </p:nvPicPr>
        <p:blipFill rotWithShape="1">
          <a:blip r:embed="rId2">
            <a:alphaModFix/>
          </a:blip>
          <a:srcRect b="0" l="0" r="0" t="0"/>
          <a:stretch/>
        </p:blipFill>
        <p:spPr>
          <a:xfrm>
            <a:off x="5629346" y="3486150"/>
            <a:ext cx="3667056" cy="1787423"/>
          </a:xfrm>
          <a:prstGeom prst="rect">
            <a:avLst/>
          </a:prstGeom>
          <a:noFill/>
          <a:ln>
            <a:noFill/>
          </a:ln>
        </p:spPr>
      </p:pic>
      <p:pic>
        <p:nvPicPr>
          <p:cNvPr id="995" name="Google Shape;995;p142"/>
          <p:cNvPicPr preferRelativeResize="0"/>
          <p:nvPr/>
        </p:nvPicPr>
        <p:blipFill rotWithShape="1">
          <a:blip r:embed="rId3">
            <a:alphaModFix amt="25000"/>
          </a:blip>
          <a:srcRect b="0" l="0" r="0" t="0"/>
          <a:stretch/>
        </p:blipFill>
        <p:spPr>
          <a:xfrm>
            <a:off x="304800" y="1657350"/>
            <a:ext cx="1522237" cy="1238430"/>
          </a:xfrm>
          <a:prstGeom prst="rect">
            <a:avLst/>
          </a:prstGeom>
          <a:noFill/>
          <a:ln>
            <a:noFill/>
          </a:ln>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_Charts_White">
  <p:cSld name="Small_Charts_White">
    <p:bg>
      <p:bgPr>
        <a:solidFill>
          <a:srgbClr val="FFFFFF"/>
        </a:solidFill>
      </p:bgPr>
    </p:bg>
    <p:spTree>
      <p:nvGrpSpPr>
        <p:cNvPr id="996" name="Shape 996"/>
        <p:cNvGrpSpPr/>
        <p:nvPr/>
      </p:nvGrpSpPr>
      <p:grpSpPr>
        <a:xfrm>
          <a:off x="0" y="0"/>
          <a:ext cx="0" cy="0"/>
          <a:chOff x="0" y="0"/>
          <a:chExt cx="0" cy="0"/>
        </a:xfrm>
      </p:grpSpPr>
      <p:sp>
        <p:nvSpPr>
          <p:cNvPr id="997" name="Google Shape;997;p143"/>
          <p:cNvSpPr/>
          <p:nvPr>
            <p:ph idx="2" type="chart"/>
          </p:nvPr>
        </p:nvSpPr>
        <p:spPr>
          <a:xfrm>
            <a:off x="1618018" y="2190750"/>
            <a:ext cx="1752600" cy="1566900"/>
          </a:xfrm>
          <a:prstGeom prst="rect">
            <a:avLst/>
          </a:prstGeom>
          <a:noFill/>
          <a:ln>
            <a:noFill/>
          </a:ln>
        </p:spPr>
        <p:txBody>
          <a:bodyPr anchorCtr="0" anchor="t" bIns="45700" lIns="91425" spcFirstLastPara="1" rIns="91425" wrap="square" tIns="45700">
            <a:noAutofit/>
          </a:bodyPr>
          <a:lstStyle>
            <a:lvl1pPr lvl="0" marR="0" rtl="0" algn="l">
              <a:lnSpc>
                <a:spcPct val="115000"/>
              </a:lnSpc>
              <a:spcBef>
                <a:spcPts val="400"/>
              </a:spcBef>
              <a:spcAft>
                <a:spcPts val="0"/>
              </a:spcAft>
              <a:buClr>
                <a:srgbClr val="00427B"/>
              </a:buClr>
              <a:buSzPts val="2000"/>
              <a:buFont typeface="Arial"/>
              <a:buNone/>
              <a:defRPr b="0" i="0" sz="2000" u="none" cap="none" strike="noStrike">
                <a:solidFill>
                  <a:srgbClr val="00427B"/>
                </a:solidFill>
                <a:latin typeface="Gill Sans"/>
                <a:ea typeface="Gill Sans"/>
                <a:cs typeface="Gill Sans"/>
                <a:sym typeface="Gill Sans"/>
              </a:defRPr>
            </a:lvl1pPr>
            <a:lvl2pPr lvl="1" marR="0" rtl="0" algn="l">
              <a:lnSpc>
                <a:spcPct val="115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15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8" name="Google Shape;998;p143"/>
          <p:cNvSpPr/>
          <p:nvPr>
            <p:ph idx="3" type="chart"/>
          </p:nvPr>
        </p:nvSpPr>
        <p:spPr>
          <a:xfrm>
            <a:off x="3628409" y="2190750"/>
            <a:ext cx="1752600" cy="1566900"/>
          </a:xfrm>
          <a:prstGeom prst="rect">
            <a:avLst/>
          </a:prstGeom>
          <a:noFill/>
          <a:ln>
            <a:noFill/>
          </a:ln>
        </p:spPr>
        <p:txBody>
          <a:bodyPr anchorCtr="0" anchor="t" bIns="45700" lIns="91425" spcFirstLastPara="1" rIns="91425" wrap="square" tIns="45700">
            <a:noAutofit/>
          </a:bodyPr>
          <a:lstStyle>
            <a:lvl1pPr lvl="0" marR="0" rtl="0" algn="l">
              <a:lnSpc>
                <a:spcPct val="115000"/>
              </a:lnSpc>
              <a:spcBef>
                <a:spcPts val="400"/>
              </a:spcBef>
              <a:spcAft>
                <a:spcPts val="0"/>
              </a:spcAft>
              <a:buClr>
                <a:srgbClr val="00427B"/>
              </a:buClr>
              <a:buSzPts val="2000"/>
              <a:buFont typeface="Arial"/>
              <a:buNone/>
              <a:defRPr b="0" i="0" sz="2000" u="none" cap="none" strike="noStrike">
                <a:solidFill>
                  <a:srgbClr val="00427B"/>
                </a:solidFill>
                <a:latin typeface="Gill Sans"/>
                <a:ea typeface="Gill Sans"/>
                <a:cs typeface="Gill Sans"/>
                <a:sym typeface="Gill Sans"/>
              </a:defRPr>
            </a:lvl1pPr>
            <a:lvl2pPr lvl="1" marR="0" rtl="0" algn="l">
              <a:lnSpc>
                <a:spcPct val="115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15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9" name="Google Shape;999;p143"/>
          <p:cNvSpPr/>
          <p:nvPr>
            <p:ph idx="4" type="chart"/>
          </p:nvPr>
        </p:nvSpPr>
        <p:spPr>
          <a:xfrm>
            <a:off x="5638800" y="2190750"/>
            <a:ext cx="1752600" cy="1566900"/>
          </a:xfrm>
          <a:prstGeom prst="rect">
            <a:avLst/>
          </a:prstGeom>
          <a:noFill/>
          <a:ln>
            <a:noFill/>
          </a:ln>
        </p:spPr>
        <p:txBody>
          <a:bodyPr anchorCtr="0" anchor="t" bIns="45700" lIns="91425" spcFirstLastPara="1" rIns="91425" wrap="square" tIns="45700">
            <a:noAutofit/>
          </a:bodyPr>
          <a:lstStyle>
            <a:lvl1pPr lvl="0" marR="0" rtl="0" algn="l">
              <a:lnSpc>
                <a:spcPct val="115000"/>
              </a:lnSpc>
              <a:spcBef>
                <a:spcPts val="400"/>
              </a:spcBef>
              <a:spcAft>
                <a:spcPts val="0"/>
              </a:spcAft>
              <a:buClr>
                <a:srgbClr val="00427B"/>
              </a:buClr>
              <a:buSzPts val="2000"/>
              <a:buFont typeface="Arial"/>
              <a:buNone/>
              <a:defRPr b="0" i="0" sz="2000" u="none" cap="none" strike="noStrike">
                <a:solidFill>
                  <a:srgbClr val="00427B"/>
                </a:solidFill>
                <a:latin typeface="Gill Sans"/>
                <a:ea typeface="Gill Sans"/>
                <a:cs typeface="Gill Sans"/>
                <a:sym typeface="Gill Sans"/>
              </a:defRPr>
            </a:lvl1pPr>
            <a:lvl2pPr lvl="1" marR="0" rtl="0" algn="l">
              <a:lnSpc>
                <a:spcPct val="115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15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00" name="Google Shape;1000;p143"/>
          <p:cNvSpPr txBox="1"/>
          <p:nvPr>
            <p:ph idx="1" type="body"/>
          </p:nvPr>
        </p:nvSpPr>
        <p:spPr>
          <a:xfrm>
            <a:off x="533408" y="666750"/>
            <a:ext cx="5029200" cy="767100"/>
          </a:xfrm>
          <a:prstGeom prst="rect">
            <a:avLst/>
          </a:prstGeom>
          <a:noFill/>
          <a:ln>
            <a:noFill/>
          </a:ln>
        </p:spPr>
        <p:txBody>
          <a:bodyPr anchorCtr="0" anchor="t" bIns="45700" lIns="0" spcFirstLastPara="1" rIns="0" wrap="square" tIns="45700">
            <a:no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01" name="Google Shape;1001;p143"/>
          <p:cNvSpPr txBox="1"/>
          <p:nvPr>
            <p:ph idx="5" type="body"/>
          </p:nvPr>
        </p:nvSpPr>
        <p:spPr>
          <a:xfrm>
            <a:off x="533408" y="1607912"/>
            <a:ext cx="8473500" cy="354300"/>
          </a:xfrm>
          <a:prstGeom prst="rect">
            <a:avLst/>
          </a:prstGeom>
          <a:noFill/>
          <a:ln>
            <a:noFill/>
          </a:ln>
        </p:spPr>
        <p:txBody>
          <a:bodyPr anchorCtr="0" anchor="t" bIns="45700" lIns="0" spcFirstLastPara="1" rIns="0" wrap="square" tIns="45700">
            <a:noAutofit/>
          </a:bodyPr>
          <a:lstStyle>
            <a:lvl1pPr indent="-228600" lvl="0" marL="457200" marR="0" algn="l">
              <a:lnSpc>
                <a:spcPct val="100000"/>
              </a:lnSpc>
              <a:spcBef>
                <a:spcPts val="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02" name="Google Shape;1002;p143"/>
          <p:cNvPicPr preferRelativeResize="0"/>
          <p:nvPr/>
        </p:nvPicPr>
        <p:blipFill rotWithShape="1">
          <a:blip r:embed="rId2">
            <a:alphaModFix amt="25000"/>
          </a:blip>
          <a:srcRect b="0" l="0" r="0" t="0"/>
          <a:stretch/>
        </p:blipFill>
        <p:spPr>
          <a:xfrm>
            <a:off x="228600" y="4060698"/>
            <a:ext cx="1526201" cy="832104"/>
          </a:xfrm>
          <a:prstGeom prst="rect">
            <a:avLst/>
          </a:prstGeom>
          <a:noFill/>
          <a:ln>
            <a:noFill/>
          </a:ln>
        </p:spPr>
      </p:pic>
      <p:pic>
        <p:nvPicPr>
          <p:cNvPr id="1003" name="Google Shape;1003;p143"/>
          <p:cNvPicPr preferRelativeResize="0"/>
          <p:nvPr/>
        </p:nvPicPr>
        <p:blipFill rotWithShape="1">
          <a:blip r:embed="rId3">
            <a:alphaModFix/>
          </a:blip>
          <a:srcRect b="0" l="0" r="0" t="0"/>
          <a:stretch/>
        </p:blipFill>
        <p:spPr>
          <a:xfrm>
            <a:off x="5629346" y="3486150"/>
            <a:ext cx="3667056" cy="178742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DarkBlue" showMasterSp="0">
  <p:cSld name="Content_DarkBlue">
    <p:bg>
      <p:bgPr>
        <a:solidFill>
          <a:srgbClr val="00427B"/>
        </a:solidFill>
      </p:bgPr>
    </p:bg>
    <p:spTree>
      <p:nvGrpSpPr>
        <p:cNvPr id="80" name="Shape 80"/>
        <p:cNvGrpSpPr/>
        <p:nvPr/>
      </p:nvGrpSpPr>
      <p:grpSpPr>
        <a:xfrm>
          <a:off x="0" y="0"/>
          <a:ext cx="0" cy="0"/>
          <a:chOff x="0" y="0"/>
          <a:chExt cx="0" cy="0"/>
        </a:xfrm>
      </p:grpSpPr>
      <p:sp>
        <p:nvSpPr>
          <p:cNvPr id="81" name="Google Shape;81;p58"/>
          <p:cNvSpPr txBox="1"/>
          <p:nvPr>
            <p:ph idx="1" type="body"/>
          </p:nvPr>
        </p:nvSpPr>
        <p:spPr>
          <a:xfrm>
            <a:off x="533408" y="1607912"/>
            <a:ext cx="4187952" cy="2147455"/>
          </a:xfrm>
          <a:prstGeom prst="rect">
            <a:avLst/>
          </a:prstGeom>
          <a:noFill/>
          <a:ln>
            <a:noFill/>
          </a:ln>
        </p:spPr>
        <p:txBody>
          <a:bodyPr anchorCtr="0" anchor="t" bIns="45700" lIns="0" spcFirstLastPara="1" rIns="0" wrap="square" tIns="45700">
            <a:noAutofit/>
          </a:bodyPr>
          <a:lstStyle>
            <a:lvl1pPr indent="-355600" lvl="0" marL="457200" marR="0" rtl="0" algn="l">
              <a:lnSpc>
                <a:spcPct val="100000"/>
              </a:lnSpc>
              <a:spcBef>
                <a:spcPts val="400"/>
              </a:spcBef>
              <a:spcAft>
                <a:spcPts val="0"/>
              </a:spcAft>
              <a:buClr>
                <a:srgbClr val="FFFFFF"/>
              </a:buClr>
              <a:buSzPts val="2000"/>
              <a:buFont typeface="Arial"/>
              <a:buAutoNum type="arabicPeriod"/>
              <a:defRPr b="0" i="0" sz="2000" u="none" cap="none" strike="noStrike">
                <a:solidFill>
                  <a:srgbClr val="FFFFFF"/>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Google Shape;82;p58"/>
          <p:cNvSpPr txBox="1"/>
          <p:nvPr>
            <p:ph idx="2" type="body"/>
          </p:nvPr>
        </p:nvSpPr>
        <p:spPr>
          <a:xfrm>
            <a:off x="533408" y="666750"/>
            <a:ext cx="4187952" cy="767034"/>
          </a:xfrm>
          <a:prstGeom prst="rect">
            <a:avLst/>
          </a:prstGeom>
          <a:noFill/>
          <a:ln>
            <a:noFill/>
          </a:ln>
        </p:spPr>
        <p:txBody>
          <a:bodyPr anchorCtr="0" anchor="t" bIns="45700" lIns="0" spcFirstLastPara="1" rIns="0" wrap="square" tIns="45700">
            <a:noAutofit/>
          </a:bodyPr>
          <a:lstStyle>
            <a:lvl1pPr indent="-228600" lvl="0" marL="457200" marR="0" rtl="0" algn="l">
              <a:lnSpc>
                <a:spcPct val="80000"/>
              </a:lnSpc>
              <a:spcBef>
                <a:spcPts val="0"/>
              </a:spcBef>
              <a:spcAft>
                <a:spcPts val="0"/>
              </a:spcAft>
              <a:buClr>
                <a:srgbClr val="FFFFFF"/>
              </a:buClr>
              <a:buSzPts val="3600"/>
              <a:buFont typeface="Arial"/>
              <a:buNone/>
              <a:defRPr b="0" i="0" sz="3600" u="none" cap="none" strike="noStrike">
                <a:solidFill>
                  <a:srgbClr val="FFFFFF"/>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83" name="Google Shape;83;p58"/>
          <p:cNvPicPr preferRelativeResize="0"/>
          <p:nvPr/>
        </p:nvPicPr>
        <p:blipFill rotWithShape="1">
          <a:blip r:embed="rId2">
            <a:alphaModFix amt="25000"/>
          </a:blip>
          <a:srcRect b="0" l="0" r="0" t="0"/>
          <a:stretch/>
        </p:blipFill>
        <p:spPr>
          <a:xfrm>
            <a:off x="7239000" y="361950"/>
            <a:ext cx="1522237" cy="829943"/>
          </a:xfrm>
          <a:prstGeom prst="rect">
            <a:avLst/>
          </a:prstGeom>
          <a:noFill/>
          <a:ln>
            <a:noFill/>
          </a:ln>
        </p:spPr>
      </p:pic>
      <p:pic>
        <p:nvPicPr>
          <p:cNvPr id="84" name="Google Shape;84;p58"/>
          <p:cNvPicPr preferRelativeResize="0"/>
          <p:nvPr/>
        </p:nvPicPr>
        <p:blipFill rotWithShape="1">
          <a:blip r:embed="rId3">
            <a:alphaModFix/>
          </a:blip>
          <a:srcRect b="0" l="0" r="0" t="0"/>
          <a:stretch/>
        </p:blipFill>
        <p:spPr>
          <a:xfrm>
            <a:off x="5629346" y="3486150"/>
            <a:ext cx="3667054" cy="1787422"/>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_Chart_White">
  <p:cSld name="Large_Chart_White">
    <p:bg>
      <p:bgPr>
        <a:solidFill>
          <a:srgbClr val="FFFFFF"/>
        </a:solidFill>
      </p:bgPr>
    </p:bg>
    <p:spTree>
      <p:nvGrpSpPr>
        <p:cNvPr id="1004" name="Shape 1004"/>
        <p:cNvGrpSpPr/>
        <p:nvPr/>
      </p:nvGrpSpPr>
      <p:grpSpPr>
        <a:xfrm>
          <a:off x="0" y="0"/>
          <a:ext cx="0" cy="0"/>
          <a:chOff x="0" y="0"/>
          <a:chExt cx="0" cy="0"/>
        </a:xfrm>
      </p:grpSpPr>
      <p:sp>
        <p:nvSpPr>
          <p:cNvPr id="1005" name="Google Shape;1005;p144"/>
          <p:cNvSpPr/>
          <p:nvPr>
            <p:ph idx="2" type="chart"/>
          </p:nvPr>
        </p:nvSpPr>
        <p:spPr>
          <a:xfrm>
            <a:off x="1943100" y="2136279"/>
            <a:ext cx="5257800" cy="1578600"/>
          </a:xfrm>
          <a:prstGeom prst="rect">
            <a:avLst/>
          </a:prstGeom>
          <a:noFill/>
          <a:ln>
            <a:noFill/>
          </a:ln>
        </p:spPr>
        <p:txBody>
          <a:bodyPr anchorCtr="0" anchor="t" bIns="45700" lIns="91425" spcFirstLastPara="1" rIns="91425" wrap="square" tIns="45700">
            <a:noAutofit/>
          </a:bodyPr>
          <a:lstStyle>
            <a:lvl1pPr lvl="0" marR="0" rtl="0" algn="l">
              <a:lnSpc>
                <a:spcPct val="115000"/>
              </a:lnSpc>
              <a:spcBef>
                <a:spcPts val="400"/>
              </a:spcBef>
              <a:spcAft>
                <a:spcPts val="0"/>
              </a:spcAft>
              <a:buClr>
                <a:srgbClr val="00427B"/>
              </a:buClr>
              <a:buSzPts val="2000"/>
              <a:buFont typeface="Arial"/>
              <a:buNone/>
              <a:defRPr b="0" i="0" sz="2000" u="none" cap="none" strike="noStrike">
                <a:solidFill>
                  <a:srgbClr val="00427B"/>
                </a:solidFill>
                <a:latin typeface="Gill Sans"/>
                <a:ea typeface="Gill Sans"/>
                <a:cs typeface="Gill Sans"/>
                <a:sym typeface="Gill Sans"/>
              </a:defRPr>
            </a:lvl1pPr>
            <a:lvl2pPr lvl="1" marR="0" rtl="0" algn="l">
              <a:lnSpc>
                <a:spcPct val="115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15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06" name="Google Shape;1006;p144"/>
          <p:cNvSpPr txBox="1"/>
          <p:nvPr>
            <p:ph idx="1" type="body"/>
          </p:nvPr>
        </p:nvSpPr>
        <p:spPr>
          <a:xfrm>
            <a:off x="533408" y="666750"/>
            <a:ext cx="5029200" cy="767100"/>
          </a:xfrm>
          <a:prstGeom prst="rect">
            <a:avLst/>
          </a:prstGeom>
          <a:noFill/>
          <a:ln>
            <a:noFill/>
          </a:ln>
        </p:spPr>
        <p:txBody>
          <a:bodyPr anchorCtr="0" anchor="t" bIns="45700" lIns="0" spcFirstLastPara="1" rIns="0" wrap="square" tIns="45700">
            <a:no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07" name="Google Shape;1007;p144"/>
          <p:cNvSpPr txBox="1"/>
          <p:nvPr>
            <p:ph idx="3" type="body"/>
          </p:nvPr>
        </p:nvSpPr>
        <p:spPr>
          <a:xfrm>
            <a:off x="533408" y="1607912"/>
            <a:ext cx="8473500" cy="354300"/>
          </a:xfrm>
          <a:prstGeom prst="rect">
            <a:avLst/>
          </a:prstGeom>
          <a:noFill/>
          <a:ln>
            <a:noFill/>
          </a:ln>
        </p:spPr>
        <p:txBody>
          <a:bodyPr anchorCtr="0" anchor="t" bIns="45700" lIns="0" spcFirstLastPara="1" rIns="0" wrap="square" tIns="45700">
            <a:noAutofit/>
          </a:bodyPr>
          <a:lstStyle>
            <a:lvl1pPr indent="-228600" lvl="0" marL="457200" marR="0" algn="l">
              <a:lnSpc>
                <a:spcPct val="100000"/>
              </a:lnSpc>
              <a:spcBef>
                <a:spcPts val="32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08" name="Google Shape;1008;p144"/>
          <p:cNvPicPr preferRelativeResize="0"/>
          <p:nvPr/>
        </p:nvPicPr>
        <p:blipFill rotWithShape="1">
          <a:blip r:embed="rId2">
            <a:alphaModFix amt="25000"/>
          </a:blip>
          <a:srcRect b="0" l="0" r="0" t="0"/>
          <a:stretch/>
        </p:blipFill>
        <p:spPr>
          <a:xfrm>
            <a:off x="228600" y="4060698"/>
            <a:ext cx="1526201" cy="832104"/>
          </a:xfrm>
          <a:prstGeom prst="rect">
            <a:avLst/>
          </a:prstGeom>
          <a:noFill/>
          <a:ln>
            <a:noFill/>
          </a:ln>
        </p:spPr>
      </p:pic>
      <p:pic>
        <p:nvPicPr>
          <p:cNvPr id="1009" name="Google Shape;1009;p144"/>
          <p:cNvPicPr preferRelativeResize="0"/>
          <p:nvPr/>
        </p:nvPicPr>
        <p:blipFill rotWithShape="1">
          <a:blip r:embed="rId3">
            <a:alphaModFix/>
          </a:blip>
          <a:srcRect b="0" l="0" r="0" t="0"/>
          <a:stretch/>
        </p:blipFill>
        <p:spPr>
          <a:xfrm>
            <a:off x="5629346" y="3486150"/>
            <a:ext cx="3667056" cy="1787423"/>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_White">
  <p:cSld name="Map_White">
    <p:bg>
      <p:bgPr>
        <a:solidFill>
          <a:srgbClr val="FFFFFF"/>
        </a:solidFill>
      </p:bgPr>
    </p:bg>
    <p:spTree>
      <p:nvGrpSpPr>
        <p:cNvPr id="1010" name="Shape 1010"/>
        <p:cNvGrpSpPr/>
        <p:nvPr/>
      </p:nvGrpSpPr>
      <p:grpSpPr>
        <a:xfrm>
          <a:off x="0" y="0"/>
          <a:ext cx="0" cy="0"/>
          <a:chOff x="0" y="0"/>
          <a:chExt cx="0" cy="0"/>
        </a:xfrm>
      </p:grpSpPr>
      <p:sp>
        <p:nvSpPr>
          <p:cNvPr id="1011" name="Google Shape;1011;p145"/>
          <p:cNvSpPr/>
          <p:nvPr>
            <p:ph idx="2" type="chart"/>
          </p:nvPr>
        </p:nvSpPr>
        <p:spPr>
          <a:xfrm>
            <a:off x="4953000" y="666750"/>
            <a:ext cx="3505200" cy="3048000"/>
          </a:xfrm>
          <a:prstGeom prst="rect">
            <a:avLst/>
          </a:prstGeom>
          <a:noFill/>
          <a:ln>
            <a:noFill/>
          </a:ln>
        </p:spPr>
        <p:txBody>
          <a:bodyPr anchorCtr="0" anchor="t" bIns="45700" lIns="91425" spcFirstLastPara="1" rIns="91425" wrap="square" tIns="45700">
            <a:noAutofit/>
          </a:bodyPr>
          <a:lstStyle>
            <a:lvl1pPr lvl="0" marR="0" rtl="0" algn="l">
              <a:lnSpc>
                <a:spcPct val="115000"/>
              </a:lnSpc>
              <a:spcBef>
                <a:spcPts val="400"/>
              </a:spcBef>
              <a:spcAft>
                <a:spcPts val="0"/>
              </a:spcAft>
              <a:buClr>
                <a:srgbClr val="00427B"/>
              </a:buClr>
              <a:buSzPts val="2000"/>
              <a:buFont typeface="Arial"/>
              <a:buNone/>
              <a:defRPr b="0" i="0" sz="2000" u="none" cap="none" strike="noStrike">
                <a:solidFill>
                  <a:srgbClr val="00427B"/>
                </a:solidFill>
                <a:latin typeface="Gill Sans"/>
                <a:ea typeface="Gill Sans"/>
                <a:cs typeface="Gill Sans"/>
                <a:sym typeface="Gill Sans"/>
              </a:defRPr>
            </a:lvl1pPr>
            <a:lvl2pPr lvl="1" marR="0" rtl="0" algn="l">
              <a:lnSpc>
                <a:spcPct val="115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15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12" name="Google Shape;1012;p145"/>
          <p:cNvPicPr preferRelativeResize="0"/>
          <p:nvPr/>
        </p:nvPicPr>
        <p:blipFill rotWithShape="1">
          <a:blip r:embed="rId2">
            <a:alphaModFix amt="25000"/>
          </a:blip>
          <a:srcRect b="0" l="0" r="0" t="0"/>
          <a:stretch/>
        </p:blipFill>
        <p:spPr>
          <a:xfrm>
            <a:off x="228600" y="4060698"/>
            <a:ext cx="1526201" cy="832104"/>
          </a:xfrm>
          <a:prstGeom prst="rect">
            <a:avLst/>
          </a:prstGeom>
          <a:noFill/>
          <a:ln>
            <a:noFill/>
          </a:ln>
        </p:spPr>
      </p:pic>
      <p:sp>
        <p:nvSpPr>
          <p:cNvPr id="1013" name="Google Shape;1013;p145"/>
          <p:cNvSpPr txBox="1"/>
          <p:nvPr>
            <p:ph idx="1" type="body"/>
          </p:nvPr>
        </p:nvSpPr>
        <p:spPr>
          <a:xfrm>
            <a:off x="533408" y="1607912"/>
            <a:ext cx="3886200" cy="2945100"/>
          </a:xfrm>
          <a:prstGeom prst="rect">
            <a:avLst/>
          </a:prstGeom>
          <a:noFill/>
          <a:ln>
            <a:noFill/>
          </a:ln>
        </p:spPr>
        <p:txBody>
          <a:bodyPr anchorCtr="0" anchor="t" bIns="45700" lIns="0" spcFirstLastPara="1" rIns="0" wrap="square" tIns="45700">
            <a:noAutofit/>
          </a:bodyPr>
          <a:lstStyle>
            <a:lvl1pPr indent="-228600" lvl="0" marL="457200" marR="0" algn="l">
              <a:lnSpc>
                <a:spcPct val="100000"/>
              </a:lnSpc>
              <a:spcBef>
                <a:spcPts val="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14" name="Google Shape;1014;p145"/>
          <p:cNvSpPr txBox="1"/>
          <p:nvPr>
            <p:ph idx="3" type="body"/>
          </p:nvPr>
        </p:nvSpPr>
        <p:spPr>
          <a:xfrm>
            <a:off x="533408" y="666750"/>
            <a:ext cx="3886200" cy="767100"/>
          </a:xfrm>
          <a:prstGeom prst="rect">
            <a:avLst/>
          </a:prstGeom>
          <a:noFill/>
          <a:ln>
            <a:noFill/>
          </a:ln>
        </p:spPr>
        <p:txBody>
          <a:bodyPr anchorCtr="0" anchor="t" bIns="45700" lIns="0" spcFirstLastPara="1" rIns="0" wrap="square" tIns="45700">
            <a:no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15" name="Google Shape;1015;p145"/>
          <p:cNvPicPr preferRelativeResize="0"/>
          <p:nvPr/>
        </p:nvPicPr>
        <p:blipFill rotWithShape="1">
          <a:blip r:embed="rId3">
            <a:alphaModFix/>
          </a:blip>
          <a:srcRect b="0" l="0" r="0" t="0"/>
          <a:stretch/>
        </p:blipFill>
        <p:spPr>
          <a:xfrm>
            <a:off x="5629346" y="3486150"/>
            <a:ext cx="3667056" cy="1787423"/>
          </a:xfrm>
          <a:prstGeom prst="rect">
            <a:avLst/>
          </a:prstGeom>
          <a:noFill/>
          <a:ln>
            <a:noFill/>
          </a:ln>
        </p:spPr>
      </p:pic>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_You_DarkBlue" showMasterSp="0">
  <p:cSld name="Thank_You_DarkBlue">
    <p:bg>
      <p:bgPr>
        <a:solidFill>
          <a:srgbClr val="00427B"/>
        </a:solidFill>
      </p:bgPr>
    </p:bg>
    <p:spTree>
      <p:nvGrpSpPr>
        <p:cNvPr id="1016" name="Shape 1016"/>
        <p:cNvGrpSpPr/>
        <p:nvPr/>
      </p:nvGrpSpPr>
      <p:grpSpPr>
        <a:xfrm>
          <a:off x="0" y="0"/>
          <a:ext cx="0" cy="0"/>
          <a:chOff x="0" y="0"/>
          <a:chExt cx="0" cy="0"/>
        </a:xfrm>
      </p:grpSpPr>
      <p:pic>
        <p:nvPicPr>
          <p:cNvPr id="1017" name="Google Shape;1017;p146"/>
          <p:cNvPicPr preferRelativeResize="0"/>
          <p:nvPr/>
        </p:nvPicPr>
        <p:blipFill rotWithShape="1">
          <a:blip r:embed="rId2">
            <a:alphaModFix amt="25000"/>
          </a:blip>
          <a:srcRect b="0" l="0" r="0" t="0"/>
          <a:stretch/>
        </p:blipFill>
        <p:spPr>
          <a:xfrm>
            <a:off x="2895600" y="1952535"/>
            <a:ext cx="1522237" cy="1238430"/>
          </a:xfrm>
          <a:prstGeom prst="rect">
            <a:avLst/>
          </a:prstGeom>
          <a:noFill/>
          <a:ln>
            <a:noFill/>
          </a:ln>
        </p:spPr>
      </p:pic>
      <p:sp>
        <p:nvSpPr>
          <p:cNvPr id="1018" name="Google Shape;1018;p146"/>
          <p:cNvSpPr txBox="1"/>
          <p:nvPr/>
        </p:nvSpPr>
        <p:spPr>
          <a:xfrm>
            <a:off x="533408" y="2369058"/>
            <a:ext cx="4114800" cy="8382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FFFFFF"/>
              </a:buClr>
              <a:buSzPts val="3500"/>
              <a:buFont typeface="Gill Sans"/>
              <a:buNone/>
            </a:pPr>
            <a:r>
              <a:rPr b="0" i="0" lang="en-US" sz="3500" u="none" cap="none" strike="noStrike">
                <a:solidFill>
                  <a:srgbClr val="FFFFFF"/>
                </a:solidFill>
                <a:latin typeface="Gill Sans"/>
                <a:ea typeface="Gill Sans"/>
                <a:cs typeface="Gill Sans"/>
                <a:sym typeface="Gill Sans"/>
              </a:rPr>
              <a:t>THANK YOU</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_You_White" showMasterSp="0">
  <p:cSld name="Thank_You_White">
    <p:bg>
      <p:bgPr>
        <a:solidFill>
          <a:srgbClr val="FFFFFF"/>
        </a:solidFill>
      </p:bgPr>
    </p:bg>
    <p:spTree>
      <p:nvGrpSpPr>
        <p:cNvPr id="1019" name="Shape 1019"/>
        <p:cNvGrpSpPr/>
        <p:nvPr/>
      </p:nvGrpSpPr>
      <p:grpSpPr>
        <a:xfrm>
          <a:off x="0" y="0"/>
          <a:ext cx="0" cy="0"/>
          <a:chOff x="0" y="0"/>
          <a:chExt cx="0" cy="0"/>
        </a:xfrm>
      </p:grpSpPr>
      <p:pic>
        <p:nvPicPr>
          <p:cNvPr id="1020" name="Google Shape;1020;p147"/>
          <p:cNvPicPr preferRelativeResize="0"/>
          <p:nvPr/>
        </p:nvPicPr>
        <p:blipFill rotWithShape="1">
          <a:blip r:embed="rId2">
            <a:alphaModFix amt="25000"/>
          </a:blip>
          <a:srcRect b="0" l="0" r="0" t="0"/>
          <a:stretch/>
        </p:blipFill>
        <p:spPr>
          <a:xfrm>
            <a:off x="2895600" y="1954627"/>
            <a:ext cx="1522237" cy="1234246"/>
          </a:xfrm>
          <a:prstGeom prst="rect">
            <a:avLst/>
          </a:prstGeom>
          <a:noFill/>
          <a:ln>
            <a:noFill/>
          </a:ln>
        </p:spPr>
      </p:pic>
      <p:sp>
        <p:nvSpPr>
          <p:cNvPr id="1021" name="Google Shape;1021;p147"/>
          <p:cNvSpPr txBox="1"/>
          <p:nvPr/>
        </p:nvSpPr>
        <p:spPr>
          <a:xfrm>
            <a:off x="533408" y="2369058"/>
            <a:ext cx="4114800" cy="8382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0427B"/>
              </a:buClr>
              <a:buSzPts val="3500"/>
              <a:buFont typeface="Gill Sans"/>
              <a:buNone/>
            </a:pPr>
            <a:r>
              <a:rPr b="0" i="0" lang="en-US" sz="3500" u="none" cap="none" strike="noStrike">
                <a:solidFill>
                  <a:srgbClr val="00427B"/>
                </a:solidFill>
                <a:latin typeface="Gill Sans"/>
                <a:ea typeface="Gill Sans"/>
                <a:cs typeface="Gill Sans"/>
                <a:sym typeface="Gill Sans"/>
              </a:rPr>
              <a:t>THANK YOU</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DarkBlue_Secondary" showMasterSp="0">
  <p:cSld name="Title_DarkBlue_Secondary">
    <p:bg>
      <p:bgPr>
        <a:solidFill>
          <a:srgbClr val="00427B"/>
        </a:solidFill>
      </p:bgPr>
    </p:bg>
    <p:spTree>
      <p:nvGrpSpPr>
        <p:cNvPr id="1022" name="Shape 1022"/>
        <p:cNvGrpSpPr/>
        <p:nvPr/>
      </p:nvGrpSpPr>
      <p:grpSpPr>
        <a:xfrm>
          <a:off x="0" y="0"/>
          <a:ext cx="0" cy="0"/>
          <a:chOff x="0" y="0"/>
          <a:chExt cx="0" cy="0"/>
        </a:xfrm>
      </p:grpSpPr>
      <p:sp>
        <p:nvSpPr>
          <p:cNvPr id="1023" name="Google Shape;1023;p148"/>
          <p:cNvSpPr txBox="1"/>
          <p:nvPr>
            <p:ph type="title"/>
          </p:nvPr>
        </p:nvSpPr>
        <p:spPr>
          <a:xfrm>
            <a:off x="533408" y="1962152"/>
            <a:ext cx="4114800" cy="1371600"/>
          </a:xfrm>
          <a:prstGeom prst="rect">
            <a:avLst/>
          </a:prstGeom>
          <a:noFill/>
          <a:ln>
            <a:noFill/>
          </a:ln>
        </p:spPr>
        <p:txBody>
          <a:bodyPr anchorCtr="0" anchor="t" bIns="0" lIns="0" spcFirstLastPara="1" rIns="0" wrap="square" tIns="0">
            <a:noAutofit/>
          </a:bodyPr>
          <a:lstStyle>
            <a:lvl1pPr lvl="0" marR="0" algn="l">
              <a:lnSpc>
                <a:spcPct val="80000"/>
              </a:lnSpc>
              <a:spcBef>
                <a:spcPts val="0"/>
              </a:spcBef>
              <a:spcAft>
                <a:spcPts val="0"/>
              </a:spcAft>
              <a:buClr>
                <a:srgbClr val="FFFFFF"/>
              </a:buClr>
              <a:buSzPts val="3600"/>
              <a:buFont typeface="Gill Sans"/>
              <a:buNone/>
              <a:defRPr b="0" i="0" sz="3600" u="none" cap="none" strike="noStrike">
                <a:solidFill>
                  <a:srgbClr val="FFFFFF"/>
                </a:solidFill>
                <a:latin typeface="Gill Sans"/>
                <a:ea typeface="Gill Sans"/>
                <a:cs typeface="Gill Sans"/>
                <a:sym typeface="Gill Sans"/>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p:txBody>
      </p:sp>
      <p:sp>
        <p:nvSpPr>
          <p:cNvPr id="1024" name="Google Shape;1024;p148"/>
          <p:cNvSpPr txBox="1"/>
          <p:nvPr>
            <p:ph idx="1" type="body"/>
          </p:nvPr>
        </p:nvSpPr>
        <p:spPr>
          <a:xfrm>
            <a:off x="533400" y="3486150"/>
            <a:ext cx="2667000" cy="304800"/>
          </a:xfrm>
          <a:prstGeom prst="rect">
            <a:avLst/>
          </a:prstGeom>
          <a:noFill/>
          <a:ln>
            <a:noFill/>
          </a:ln>
        </p:spPr>
        <p:txBody>
          <a:bodyPr anchorCtr="0" anchor="t" bIns="0" lIns="0" spcFirstLastPara="1" rIns="0" wrap="square" tIns="0">
            <a:noAutofit/>
          </a:bodyPr>
          <a:lstStyle>
            <a:lvl1pPr indent="-228600" lvl="0" marL="457200" marR="0" algn="l">
              <a:lnSpc>
                <a:spcPct val="115000"/>
              </a:lnSpc>
              <a:spcBef>
                <a:spcPts val="320"/>
              </a:spcBef>
              <a:spcAft>
                <a:spcPts val="0"/>
              </a:spcAft>
              <a:buClr>
                <a:srgbClr val="FFFFFF"/>
              </a:buClr>
              <a:buSzPts val="1600"/>
              <a:buFont typeface="Arial"/>
              <a:buNone/>
              <a:defRPr b="0" i="0" sz="1600" u="none" cap="none" strike="noStrike">
                <a:solidFill>
                  <a:srgbClr val="FFFFFF"/>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25" name="Google Shape;1025;p148"/>
          <p:cNvPicPr preferRelativeResize="0"/>
          <p:nvPr/>
        </p:nvPicPr>
        <p:blipFill rotWithShape="1">
          <a:blip r:embed="rId2">
            <a:alphaModFix amt="25000"/>
          </a:blip>
          <a:srcRect b="0" l="0" r="0" t="0"/>
          <a:stretch/>
        </p:blipFill>
        <p:spPr>
          <a:xfrm>
            <a:off x="7540907" y="438150"/>
            <a:ext cx="1069848" cy="993088"/>
          </a:xfrm>
          <a:prstGeom prst="rect">
            <a:avLst/>
          </a:prstGeom>
          <a:noFill/>
          <a:ln>
            <a:noFill/>
          </a:ln>
        </p:spPr>
      </p:pic>
      <p:pic>
        <p:nvPicPr>
          <p:cNvPr id="1026" name="Google Shape;1026;p148"/>
          <p:cNvPicPr preferRelativeResize="0"/>
          <p:nvPr/>
        </p:nvPicPr>
        <p:blipFill rotWithShape="1">
          <a:blip r:embed="rId3">
            <a:alphaModFix/>
          </a:blip>
          <a:srcRect b="0" l="0" r="0" t="0"/>
          <a:stretch/>
        </p:blipFill>
        <p:spPr>
          <a:xfrm>
            <a:off x="4186681" y="4095752"/>
            <a:ext cx="4915131" cy="990598"/>
          </a:xfrm>
          <a:prstGeom prst="rect">
            <a:avLst/>
          </a:prstGeom>
          <a:noFill/>
          <a:ln>
            <a:noFill/>
          </a:ln>
        </p:spPr>
      </p:pic>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LightBlue_Secondary" showMasterSp="0">
  <p:cSld name="Content_LightBlue_Secondary">
    <p:bg>
      <p:bgPr>
        <a:solidFill>
          <a:srgbClr val="A7C6ED"/>
        </a:solidFill>
      </p:bgPr>
    </p:bg>
    <p:spTree>
      <p:nvGrpSpPr>
        <p:cNvPr id="1027" name="Shape 1027"/>
        <p:cNvGrpSpPr/>
        <p:nvPr/>
      </p:nvGrpSpPr>
      <p:grpSpPr>
        <a:xfrm>
          <a:off x="0" y="0"/>
          <a:ext cx="0" cy="0"/>
          <a:chOff x="0" y="0"/>
          <a:chExt cx="0" cy="0"/>
        </a:xfrm>
      </p:grpSpPr>
      <p:sp>
        <p:nvSpPr>
          <p:cNvPr id="1028" name="Google Shape;1028;p149"/>
          <p:cNvSpPr txBox="1"/>
          <p:nvPr>
            <p:ph idx="1" type="body"/>
          </p:nvPr>
        </p:nvSpPr>
        <p:spPr>
          <a:xfrm>
            <a:off x="533408" y="1607912"/>
            <a:ext cx="4188000" cy="2147400"/>
          </a:xfrm>
          <a:prstGeom prst="rect">
            <a:avLst/>
          </a:prstGeom>
          <a:noFill/>
          <a:ln>
            <a:noFill/>
          </a:ln>
        </p:spPr>
        <p:txBody>
          <a:bodyPr anchorCtr="0" anchor="t" bIns="45700" lIns="0" spcFirstLastPara="1" rIns="0" wrap="square" tIns="45700">
            <a:noAutofit/>
          </a:bodyPr>
          <a:lstStyle>
            <a:lvl1pPr indent="-355600" lvl="0" marL="457200" marR="0" algn="l">
              <a:lnSpc>
                <a:spcPct val="100000"/>
              </a:lnSpc>
              <a:spcBef>
                <a:spcPts val="400"/>
              </a:spcBef>
              <a:spcAft>
                <a:spcPts val="0"/>
              </a:spcAft>
              <a:buClr>
                <a:srgbClr val="00427B"/>
              </a:buClr>
              <a:buSzPts val="2000"/>
              <a:buFont typeface="Arial"/>
              <a:buAutoNum type="arabicPeriod"/>
              <a:defRPr b="0" i="0" sz="20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9" name="Google Shape;1029;p149"/>
          <p:cNvSpPr txBox="1"/>
          <p:nvPr>
            <p:ph idx="2" type="body"/>
          </p:nvPr>
        </p:nvSpPr>
        <p:spPr>
          <a:xfrm>
            <a:off x="533408" y="666750"/>
            <a:ext cx="4188000" cy="767100"/>
          </a:xfrm>
          <a:prstGeom prst="rect">
            <a:avLst/>
          </a:prstGeom>
          <a:noFill/>
          <a:ln>
            <a:noFill/>
          </a:ln>
        </p:spPr>
        <p:txBody>
          <a:bodyPr anchorCtr="0" anchor="t" bIns="45700" lIns="0" spcFirstLastPara="1" rIns="0" wrap="square" tIns="45700">
            <a:no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30" name="Google Shape;1030;p149"/>
          <p:cNvPicPr preferRelativeResize="0"/>
          <p:nvPr/>
        </p:nvPicPr>
        <p:blipFill rotWithShape="1">
          <a:blip r:embed="rId2">
            <a:alphaModFix amt="25000"/>
          </a:blip>
          <a:srcRect b="0" l="0" r="0" t="0"/>
          <a:stretch/>
        </p:blipFill>
        <p:spPr>
          <a:xfrm>
            <a:off x="6809605" y="3575050"/>
            <a:ext cx="1522237" cy="829943"/>
          </a:xfrm>
          <a:prstGeom prst="rect">
            <a:avLst/>
          </a:prstGeom>
          <a:noFill/>
          <a:ln>
            <a:noFill/>
          </a:ln>
        </p:spPr>
      </p:pic>
      <p:pic>
        <p:nvPicPr>
          <p:cNvPr id="1031" name="Google Shape;1031;p149"/>
          <p:cNvPicPr preferRelativeResize="0"/>
          <p:nvPr/>
        </p:nvPicPr>
        <p:blipFill rotWithShape="1">
          <a:blip r:embed="rId3">
            <a:alphaModFix/>
          </a:blip>
          <a:srcRect b="0" l="0" r="0" t="0"/>
          <a:stretch/>
        </p:blipFill>
        <p:spPr>
          <a:xfrm>
            <a:off x="4186681" y="4095752"/>
            <a:ext cx="4915131" cy="990598"/>
          </a:xfrm>
          <a:prstGeom prst="rect">
            <a:avLst/>
          </a:prstGeom>
          <a:noFill/>
          <a:ln>
            <a:noFill/>
          </a:ln>
        </p:spPr>
      </p:pic>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LightBlue_Secondary" showMasterSp="0">
  <p:cSld name="Divider_LightBlue_Secondary">
    <p:bg>
      <p:bgPr>
        <a:solidFill>
          <a:srgbClr val="A7C6ED"/>
        </a:solidFill>
      </p:bgPr>
    </p:bg>
    <p:spTree>
      <p:nvGrpSpPr>
        <p:cNvPr id="1032" name="Shape 1032"/>
        <p:cNvGrpSpPr/>
        <p:nvPr/>
      </p:nvGrpSpPr>
      <p:grpSpPr>
        <a:xfrm>
          <a:off x="0" y="0"/>
          <a:ext cx="0" cy="0"/>
          <a:chOff x="0" y="0"/>
          <a:chExt cx="0" cy="0"/>
        </a:xfrm>
      </p:grpSpPr>
      <p:sp>
        <p:nvSpPr>
          <p:cNvPr id="1033" name="Google Shape;1033;p150"/>
          <p:cNvSpPr txBox="1"/>
          <p:nvPr>
            <p:ph idx="1" type="body"/>
          </p:nvPr>
        </p:nvSpPr>
        <p:spPr>
          <a:xfrm>
            <a:off x="533408" y="666750"/>
            <a:ext cx="4188000" cy="767100"/>
          </a:xfrm>
          <a:prstGeom prst="rect">
            <a:avLst/>
          </a:prstGeom>
          <a:noFill/>
          <a:ln>
            <a:noFill/>
          </a:ln>
        </p:spPr>
        <p:txBody>
          <a:bodyPr anchorCtr="0" anchor="t" bIns="45700" lIns="0" spcFirstLastPara="1" rIns="0" wrap="square" tIns="45700">
            <a:no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34" name="Google Shape;1034;p150"/>
          <p:cNvPicPr preferRelativeResize="0"/>
          <p:nvPr/>
        </p:nvPicPr>
        <p:blipFill rotWithShape="1">
          <a:blip r:embed="rId2">
            <a:alphaModFix/>
          </a:blip>
          <a:srcRect b="0" l="0" r="0" t="0"/>
          <a:stretch/>
        </p:blipFill>
        <p:spPr>
          <a:xfrm>
            <a:off x="4186681" y="4095752"/>
            <a:ext cx="4915131" cy="990598"/>
          </a:xfrm>
          <a:prstGeom prst="rect">
            <a:avLst/>
          </a:prstGeom>
          <a:noFill/>
          <a:ln>
            <a:noFill/>
          </a:ln>
        </p:spPr>
      </p:pic>
      <p:pic>
        <p:nvPicPr>
          <p:cNvPr id="1035" name="Google Shape;1035;p150"/>
          <p:cNvPicPr preferRelativeResize="0"/>
          <p:nvPr/>
        </p:nvPicPr>
        <p:blipFill rotWithShape="1">
          <a:blip r:embed="rId3">
            <a:alphaModFix amt="25000"/>
          </a:blip>
          <a:srcRect b="0" l="0" r="0" t="0"/>
          <a:stretch/>
        </p:blipFill>
        <p:spPr>
          <a:xfrm>
            <a:off x="304800" y="1657350"/>
            <a:ext cx="1522237" cy="1238430"/>
          </a:xfrm>
          <a:prstGeom prst="rect">
            <a:avLst/>
          </a:prstGeom>
          <a:noFill/>
          <a:ln>
            <a:noFill/>
          </a:ln>
        </p:spPr>
      </p:pic>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_Chart_White_Secondary" showMasterSp="0">
  <p:cSld name="Large_Chart_White_Secondary">
    <p:bg>
      <p:bgPr>
        <a:solidFill>
          <a:srgbClr val="FFFFFF"/>
        </a:solidFill>
      </p:bgPr>
    </p:bg>
    <p:spTree>
      <p:nvGrpSpPr>
        <p:cNvPr id="1036" name="Shape 1036"/>
        <p:cNvGrpSpPr/>
        <p:nvPr/>
      </p:nvGrpSpPr>
      <p:grpSpPr>
        <a:xfrm>
          <a:off x="0" y="0"/>
          <a:ext cx="0" cy="0"/>
          <a:chOff x="0" y="0"/>
          <a:chExt cx="0" cy="0"/>
        </a:xfrm>
      </p:grpSpPr>
      <p:sp>
        <p:nvSpPr>
          <p:cNvPr id="1037" name="Google Shape;1037;p151"/>
          <p:cNvSpPr/>
          <p:nvPr>
            <p:ph idx="2" type="chart"/>
          </p:nvPr>
        </p:nvSpPr>
        <p:spPr>
          <a:xfrm>
            <a:off x="1943100" y="2136278"/>
            <a:ext cx="5257800" cy="1959600"/>
          </a:xfrm>
          <a:prstGeom prst="rect">
            <a:avLst/>
          </a:prstGeom>
          <a:noFill/>
          <a:ln>
            <a:noFill/>
          </a:ln>
        </p:spPr>
        <p:txBody>
          <a:bodyPr anchorCtr="0" anchor="t" bIns="45700" lIns="91425" spcFirstLastPara="1" rIns="91425" wrap="square" tIns="45700">
            <a:noAutofit/>
          </a:bodyPr>
          <a:lstStyle>
            <a:lvl1pPr lvl="0" marR="0" rtl="0" algn="l">
              <a:lnSpc>
                <a:spcPct val="115000"/>
              </a:lnSpc>
              <a:spcBef>
                <a:spcPts val="400"/>
              </a:spcBef>
              <a:spcAft>
                <a:spcPts val="0"/>
              </a:spcAft>
              <a:buClr>
                <a:srgbClr val="00427B"/>
              </a:buClr>
              <a:buSzPts val="2000"/>
              <a:buFont typeface="Arial"/>
              <a:buNone/>
              <a:defRPr b="0" i="0" sz="2000" u="none" cap="none" strike="noStrike">
                <a:solidFill>
                  <a:srgbClr val="00427B"/>
                </a:solidFill>
                <a:latin typeface="Gill Sans"/>
                <a:ea typeface="Gill Sans"/>
                <a:cs typeface="Gill Sans"/>
                <a:sym typeface="Gill Sans"/>
              </a:defRPr>
            </a:lvl1pPr>
            <a:lvl2pPr lvl="1" marR="0" rtl="0" algn="l">
              <a:lnSpc>
                <a:spcPct val="115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15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38" name="Google Shape;1038;p151"/>
          <p:cNvSpPr txBox="1"/>
          <p:nvPr>
            <p:ph idx="1" type="body"/>
          </p:nvPr>
        </p:nvSpPr>
        <p:spPr>
          <a:xfrm>
            <a:off x="533408" y="666750"/>
            <a:ext cx="5029200" cy="767100"/>
          </a:xfrm>
          <a:prstGeom prst="rect">
            <a:avLst/>
          </a:prstGeom>
          <a:noFill/>
          <a:ln>
            <a:noFill/>
          </a:ln>
        </p:spPr>
        <p:txBody>
          <a:bodyPr anchorCtr="0" anchor="t" bIns="45700" lIns="0" spcFirstLastPara="1" rIns="0" wrap="square" tIns="45700">
            <a:no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39" name="Google Shape;1039;p151"/>
          <p:cNvSpPr txBox="1"/>
          <p:nvPr>
            <p:ph idx="3" type="body"/>
          </p:nvPr>
        </p:nvSpPr>
        <p:spPr>
          <a:xfrm>
            <a:off x="533408" y="1607912"/>
            <a:ext cx="8473500" cy="354300"/>
          </a:xfrm>
          <a:prstGeom prst="rect">
            <a:avLst/>
          </a:prstGeom>
          <a:noFill/>
          <a:ln>
            <a:noFill/>
          </a:ln>
        </p:spPr>
        <p:txBody>
          <a:bodyPr anchorCtr="0" anchor="t" bIns="45700" lIns="0" spcFirstLastPara="1" rIns="0" wrap="square" tIns="45700">
            <a:noAutofit/>
          </a:bodyPr>
          <a:lstStyle>
            <a:lvl1pPr indent="-228600" lvl="0" marL="457200" marR="0" algn="l">
              <a:lnSpc>
                <a:spcPct val="100000"/>
              </a:lnSpc>
              <a:spcBef>
                <a:spcPts val="32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40" name="Google Shape;1040;p151"/>
          <p:cNvPicPr preferRelativeResize="0"/>
          <p:nvPr/>
        </p:nvPicPr>
        <p:blipFill rotWithShape="1">
          <a:blip r:embed="rId2">
            <a:alphaModFix amt="25000"/>
          </a:blip>
          <a:srcRect b="0" l="0" r="0" t="0"/>
          <a:stretch/>
        </p:blipFill>
        <p:spPr>
          <a:xfrm>
            <a:off x="228600" y="4060698"/>
            <a:ext cx="1526201" cy="832104"/>
          </a:xfrm>
          <a:prstGeom prst="rect">
            <a:avLst/>
          </a:prstGeom>
          <a:noFill/>
          <a:ln>
            <a:noFill/>
          </a:ln>
        </p:spPr>
      </p:pic>
      <p:pic>
        <p:nvPicPr>
          <p:cNvPr id="1041" name="Google Shape;1041;p151"/>
          <p:cNvPicPr preferRelativeResize="0"/>
          <p:nvPr/>
        </p:nvPicPr>
        <p:blipFill rotWithShape="1">
          <a:blip r:embed="rId3">
            <a:alphaModFix/>
          </a:blip>
          <a:srcRect b="0" l="0" r="0" t="0"/>
          <a:stretch/>
        </p:blipFill>
        <p:spPr>
          <a:xfrm>
            <a:off x="4186681" y="4095752"/>
            <a:ext cx="4915131" cy="990598"/>
          </a:xfrm>
          <a:prstGeom prst="rect">
            <a:avLst/>
          </a:prstGeom>
          <a:noFill/>
          <a:ln>
            <a:noFill/>
          </a:ln>
        </p:spPr>
      </p:pic>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White_Secondary" showMasterSp="0">
  <p:cSld name="Title_White_Secondary">
    <p:bg>
      <p:bgPr>
        <a:solidFill>
          <a:srgbClr val="FFFFFF"/>
        </a:solidFill>
      </p:bgPr>
    </p:bg>
    <p:spTree>
      <p:nvGrpSpPr>
        <p:cNvPr id="1042" name="Shape 1042"/>
        <p:cNvGrpSpPr/>
        <p:nvPr/>
      </p:nvGrpSpPr>
      <p:grpSpPr>
        <a:xfrm>
          <a:off x="0" y="0"/>
          <a:ext cx="0" cy="0"/>
          <a:chOff x="0" y="0"/>
          <a:chExt cx="0" cy="0"/>
        </a:xfrm>
      </p:grpSpPr>
      <p:sp>
        <p:nvSpPr>
          <p:cNvPr id="1043" name="Google Shape;1043;p152"/>
          <p:cNvSpPr txBox="1"/>
          <p:nvPr>
            <p:ph idx="1" type="body"/>
          </p:nvPr>
        </p:nvSpPr>
        <p:spPr>
          <a:xfrm>
            <a:off x="533400" y="3486150"/>
            <a:ext cx="2667000" cy="304800"/>
          </a:xfrm>
          <a:prstGeom prst="rect">
            <a:avLst/>
          </a:prstGeom>
          <a:noFill/>
          <a:ln>
            <a:noFill/>
          </a:ln>
        </p:spPr>
        <p:txBody>
          <a:bodyPr anchorCtr="0" anchor="t" bIns="0" lIns="0" spcFirstLastPara="1" rIns="0" wrap="square" tIns="0">
            <a:noAutofit/>
          </a:bodyPr>
          <a:lstStyle>
            <a:lvl1pPr indent="-228600" lvl="0" marL="457200" marR="0" algn="l">
              <a:lnSpc>
                <a:spcPct val="115000"/>
              </a:lnSpc>
              <a:spcBef>
                <a:spcPts val="32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44" name="Google Shape;1044;p152"/>
          <p:cNvSpPr txBox="1"/>
          <p:nvPr>
            <p:ph type="title"/>
          </p:nvPr>
        </p:nvSpPr>
        <p:spPr>
          <a:xfrm>
            <a:off x="533408" y="1962152"/>
            <a:ext cx="4114800" cy="1371600"/>
          </a:xfrm>
          <a:prstGeom prst="rect">
            <a:avLst/>
          </a:prstGeom>
          <a:noFill/>
          <a:ln>
            <a:noFill/>
          </a:ln>
        </p:spPr>
        <p:txBody>
          <a:bodyPr anchorCtr="0" anchor="t" bIns="0" lIns="0" spcFirstLastPara="1" rIns="0" wrap="square" tIns="0">
            <a:noAutofit/>
          </a:bodyPr>
          <a:lstStyle>
            <a:lvl1pPr lvl="0" marR="0" algn="l">
              <a:lnSpc>
                <a:spcPct val="80000"/>
              </a:lnSpc>
              <a:spcBef>
                <a:spcPts val="0"/>
              </a:spcBef>
              <a:spcAft>
                <a:spcPts val="0"/>
              </a:spcAft>
              <a:buClr>
                <a:srgbClr val="00427B"/>
              </a:buClr>
              <a:buSzPts val="3600"/>
              <a:buFont typeface="Gill Sans"/>
              <a:buNone/>
              <a:defRPr b="0" i="0" sz="3600" u="none" cap="none" strike="noStrike">
                <a:solidFill>
                  <a:srgbClr val="00427B"/>
                </a:solidFill>
                <a:latin typeface="Gill Sans"/>
                <a:ea typeface="Gill Sans"/>
                <a:cs typeface="Gill Sans"/>
                <a:sym typeface="Gill Sans"/>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p:txBody>
      </p:sp>
      <p:pic>
        <p:nvPicPr>
          <p:cNvPr id="1045" name="Google Shape;1045;p152"/>
          <p:cNvPicPr preferRelativeResize="0"/>
          <p:nvPr/>
        </p:nvPicPr>
        <p:blipFill rotWithShape="1">
          <a:blip r:embed="rId2">
            <a:alphaModFix amt="25000"/>
          </a:blip>
          <a:srcRect b="0" l="0" r="0" t="0"/>
          <a:stretch/>
        </p:blipFill>
        <p:spPr>
          <a:xfrm>
            <a:off x="7543800" y="438912"/>
            <a:ext cx="1069848" cy="993087"/>
          </a:xfrm>
          <a:prstGeom prst="rect">
            <a:avLst/>
          </a:prstGeom>
          <a:noFill/>
          <a:ln>
            <a:noFill/>
          </a:ln>
        </p:spPr>
      </p:pic>
      <p:pic>
        <p:nvPicPr>
          <p:cNvPr id="1046" name="Google Shape;1046;p152"/>
          <p:cNvPicPr preferRelativeResize="0"/>
          <p:nvPr/>
        </p:nvPicPr>
        <p:blipFill rotWithShape="1">
          <a:blip r:embed="rId3">
            <a:alphaModFix/>
          </a:blip>
          <a:srcRect b="0" l="0" r="0" t="0"/>
          <a:stretch/>
        </p:blipFill>
        <p:spPr>
          <a:xfrm>
            <a:off x="4186681" y="4095752"/>
            <a:ext cx="4915131" cy="990598"/>
          </a:xfrm>
          <a:prstGeom prst="rect">
            <a:avLst/>
          </a:prstGeom>
          <a:noFill/>
          <a:ln>
            <a:noFill/>
          </a:ln>
        </p:spPr>
      </p:pic>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47" name="Shape 1047"/>
        <p:cNvGrpSpPr/>
        <p:nvPr/>
      </p:nvGrpSpPr>
      <p:grpSpPr>
        <a:xfrm>
          <a:off x="0" y="0"/>
          <a:ext cx="0" cy="0"/>
          <a:chOff x="0" y="0"/>
          <a:chExt cx="0" cy="0"/>
        </a:xfrm>
      </p:grpSpPr>
      <p:sp>
        <p:nvSpPr>
          <p:cNvPr id="1048" name="Google Shape;1048;p1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9" name="Google Shape;1049;p15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50" name="Google Shape;1050;p1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LightBlue" showMasterSp="0">
  <p:cSld name="Content_LightBlue">
    <p:bg>
      <p:bgPr>
        <a:solidFill>
          <a:srgbClr val="A7C6ED"/>
        </a:solidFill>
      </p:bgPr>
    </p:bg>
    <p:spTree>
      <p:nvGrpSpPr>
        <p:cNvPr id="85" name="Shape 85"/>
        <p:cNvGrpSpPr/>
        <p:nvPr/>
      </p:nvGrpSpPr>
      <p:grpSpPr>
        <a:xfrm>
          <a:off x="0" y="0"/>
          <a:ext cx="0" cy="0"/>
          <a:chOff x="0" y="0"/>
          <a:chExt cx="0" cy="0"/>
        </a:xfrm>
      </p:grpSpPr>
      <p:sp>
        <p:nvSpPr>
          <p:cNvPr id="86" name="Google Shape;86;p59"/>
          <p:cNvSpPr txBox="1"/>
          <p:nvPr>
            <p:ph idx="1" type="body"/>
          </p:nvPr>
        </p:nvSpPr>
        <p:spPr>
          <a:xfrm>
            <a:off x="533408" y="1607912"/>
            <a:ext cx="4187952" cy="2147455"/>
          </a:xfrm>
          <a:prstGeom prst="rect">
            <a:avLst/>
          </a:prstGeom>
          <a:noFill/>
          <a:ln>
            <a:noFill/>
          </a:ln>
        </p:spPr>
        <p:txBody>
          <a:bodyPr anchorCtr="0" anchor="t" bIns="45700" lIns="0" spcFirstLastPara="1" rIns="0" wrap="square" tIns="45700">
            <a:noAutofit/>
          </a:bodyPr>
          <a:lstStyle>
            <a:lvl1pPr indent="-355600" lvl="0" marL="457200" marR="0" rtl="0" algn="l">
              <a:lnSpc>
                <a:spcPct val="100000"/>
              </a:lnSpc>
              <a:spcBef>
                <a:spcPts val="400"/>
              </a:spcBef>
              <a:spcAft>
                <a:spcPts val="0"/>
              </a:spcAft>
              <a:buClr>
                <a:srgbClr val="00427B"/>
              </a:buClr>
              <a:buSzPts val="2000"/>
              <a:buFont typeface="Arial"/>
              <a:buAutoNum type="arabicPeriod"/>
              <a:defRPr b="0" i="0" sz="20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59"/>
          <p:cNvSpPr txBox="1"/>
          <p:nvPr>
            <p:ph idx="2" type="body"/>
          </p:nvPr>
        </p:nvSpPr>
        <p:spPr>
          <a:xfrm>
            <a:off x="533408" y="666750"/>
            <a:ext cx="4187952" cy="767034"/>
          </a:xfrm>
          <a:prstGeom prst="rect">
            <a:avLst/>
          </a:prstGeom>
          <a:noFill/>
          <a:ln>
            <a:noFill/>
          </a:ln>
        </p:spPr>
        <p:txBody>
          <a:bodyPr anchorCtr="0" anchor="t" bIns="45700" lIns="0" spcFirstLastPara="1" rIns="0" wrap="square" tIns="45700">
            <a:noAutofit/>
          </a:bodyPr>
          <a:lstStyle>
            <a:lvl1pPr indent="-228600" lvl="0" marL="457200" marR="0" rtl="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88" name="Google Shape;88;p59"/>
          <p:cNvPicPr preferRelativeResize="0"/>
          <p:nvPr/>
        </p:nvPicPr>
        <p:blipFill rotWithShape="1">
          <a:blip r:embed="rId2">
            <a:alphaModFix amt="25000"/>
          </a:blip>
          <a:srcRect b="0" l="0" r="0" t="0"/>
          <a:stretch/>
        </p:blipFill>
        <p:spPr>
          <a:xfrm>
            <a:off x="7239000" y="361950"/>
            <a:ext cx="1522237" cy="829943"/>
          </a:xfrm>
          <a:prstGeom prst="rect">
            <a:avLst/>
          </a:prstGeom>
          <a:noFill/>
          <a:ln>
            <a:noFill/>
          </a:ln>
        </p:spPr>
      </p:pic>
      <p:pic>
        <p:nvPicPr>
          <p:cNvPr id="89" name="Google Shape;89;p59"/>
          <p:cNvPicPr preferRelativeResize="0"/>
          <p:nvPr/>
        </p:nvPicPr>
        <p:blipFill rotWithShape="1">
          <a:blip r:embed="rId3">
            <a:alphaModFix/>
          </a:blip>
          <a:srcRect b="0" l="0" r="0" t="0"/>
          <a:stretch/>
        </p:blipFill>
        <p:spPr>
          <a:xfrm>
            <a:off x="5629346" y="3486150"/>
            <a:ext cx="3667054" cy="1787422"/>
          </a:xfrm>
          <a:prstGeom prst="rect">
            <a:avLst/>
          </a:prstGeom>
          <a:noFill/>
          <a:ln>
            <a:noFill/>
          </a:ln>
        </p:spPr>
      </p:pic>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_Portrait_White_Secondart" showMasterSp="0">
  <p:cSld name="Image_Portrait_White_Secondart">
    <p:bg>
      <p:bgPr>
        <a:solidFill>
          <a:srgbClr val="FFFFFF"/>
        </a:solidFill>
      </p:bgPr>
    </p:bg>
    <p:spTree>
      <p:nvGrpSpPr>
        <p:cNvPr id="1051" name="Shape 1051"/>
        <p:cNvGrpSpPr/>
        <p:nvPr/>
      </p:nvGrpSpPr>
      <p:grpSpPr>
        <a:xfrm>
          <a:off x="0" y="0"/>
          <a:ext cx="0" cy="0"/>
          <a:chOff x="0" y="0"/>
          <a:chExt cx="0" cy="0"/>
        </a:xfrm>
      </p:grpSpPr>
      <p:pic>
        <p:nvPicPr>
          <p:cNvPr id="1052" name="Google Shape;1052;p154"/>
          <p:cNvPicPr preferRelativeResize="0"/>
          <p:nvPr/>
        </p:nvPicPr>
        <p:blipFill rotWithShape="1">
          <a:blip r:embed="rId2">
            <a:alphaModFix amt="25000"/>
          </a:blip>
          <a:srcRect b="0" l="0" r="0" t="0"/>
          <a:stretch/>
        </p:blipFill>
        <p:spPr>
          <a:xfrm>
            <a:off x="228600" y="4060698"/>
            <a:ext cx="1526201" cy="832104"/>
          </a:xfrm>
          <a:prstGeom prst="rect">
            <a:avLst/>
          </a:prstGeom>
          <a:noFill/>
          <a:ln>
            <a:noFill/>
          </a:ln>
        </p:spPr>
      </p:pic>
      <p:sp>
        <p:nvSpPr>
          <p:cNvPr id="1053" name="Google Shape;1053;p154"/>
          <p:cNvSpPr/>
          <p:nvPr>
            <p:ph idx="2" type="pic"/>
          </p:nvPr>
        </p:nvSpPr>
        <p:spPr>
          <a:xfrm>
            <a:off x="4267200" y="0"/>
            <a:ext cx="4876800" cy="5143500"/>
          </a:xfrm>
          <a:prstGeom prst="rect">
            <a:avLst/>
          </a:prstGeom>
          <a:noFill/>
          <a:ln>
            <a:noFill/>
          </a:ln>
        </p:spPr>
      </p:sp>
      <p:sp>
        <p:nvSpPr>
          <p:cNvPr id="1054" name="Google Shape;1054;p154"/>
          <p:cNvSpPr txBox="1"/>
          <p:nvPr>
            <p:ph idx="1" type="body"/>
          </p:nvPr>
        </p:nvSpPr>
        <p:spPr>
          <a:xfrm>
            <a:off x="533408" y="1607912"/>
            <a:ext cx="3567300" cy="3402300"/>
          </a:xfrm>
          <a:prstGeom prst="rect">
            <a:avLst/>
          </a:prstGeom>
          <a:noFill/>
          <a:ln>
            <a:noFill/>
          </a:ln>
        </p:spPr>
        <p:txBody>
          <a:bodyPr anchorCtr="0" anchor="t" bIns="45700" lIns="0" spcFirstLastPara="1" rIns="0" wrap="square" tIns="45700">
            <a:noAutofit/>
          </a:bodyPr>
          <a:lstStyle>
            <a:lvl1pPr indent="-228600" lvl="0" marL="457200" marR="0" algn="l">
              <a:lnSpc>
                <a:spcPct val="100000"/>
              </a:lnSpc>
              <a:spcBef>
                <a:spcPts val="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4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55" name="Google Shape;1055;p154"/>
          <p:cNvSpPr txBox="1"/>
          <p:nvPr>
            <p:ph idx="3" type="body"/>
          </p:nvPr>
        </p:nvSpPr>
        <p:spPr>
          <a:xfrm>
            <a:off x="533408" y="666750"/>
            <a:ext cx="3567300" cy="767100"/>
          </a:xfrm>
          <a:prstGeom prst="rect">
            <a:avLst/>
          </a:prstGeom>
          <a:noFill/>
          <a:ln>
            <a:noFill/>
          </a:ln>
        </p:spPr>
        <p:txBody>
          <a:bodyPr anchorCtr="0" anchor="t" bIns="45700" lIns="0" spcFirstLastPara="1" rIns="0" wrap="square" tIns="45700">
            <a:no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4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56" name="Google Shape;1056;p154"/>
          <p:cNvPicPr preferRelativeResize="0"/>
          <p:nvPr/>
        </p:nvPicPr>
        <p:blipFill rotWithShape="1">
          <a:blip r:embed="rId3">
            <a:alphaModFix/>
          </a:blip>
          <a:srcRect b="0" l="0" r="0" t="0"/>
          <a:stretch/>
        </p:blipFill>
        <p:spPr>
          <a:xfrm>
            <a:off x="4186681" y="4095752"/>
            <a:ext cx="4915131" cy="990598"/>
          </a:xfrm>
          <a:prstGeom prst="rect">
            <a:avLst/>
          </a:prstGeom>
          <a:noFill/>
          <a:ln>
            <a:noFill/>
          </a:ln>
        </p:spPr>
      </p:pic>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 Light Gray &amp; USAID Blue">
  <p:cSld name="Overview - Light Gray &amp; USAID Blue">
    <p:bg>
      <p:bgPr>
        <a:solidFill>
          <a:schemeClr val="lt1"/>
        </a:solidFill>
      </p:bgPr>
    </p:bg>
    <p:spTree>
      <p:nvGrpSpPr>
        <p:cNvPr id="1065" name="Shape 1065"/>
        <p:cNvGrpSpPr/>
        <p:nvPr/>
      </p:nvGrpSpPr>
      <p:grpSpPr>
        <a:xfrm>
          <a:off x="0" y="0"/>
          <a:ext cx="0" cy="0"/>
          <a:chOff x="0" y="0"/>
          <a:chExt cx="0" cy="0"/>
        </a:xfrm>
      </p:grpSpPr>
      <p:sp>
        <p:nvSpPr>
          <p:cNvPr id="1066" name="Google Shape;1066;p22"/>
          <p:cNvSpPr/>
          <p:nvPr/>
        </p:nvSpPr>
        <p:spPr>
          <a:xfrm>
            <a:off x="0" y="0"/>
            <a:ext cx="9144000" cy="504900"/>
          </a:xfrm>
          <a:prstGeom prst="rect">
            <a:avLst/>
          </a:prstGeom>
          <a:solidFill>
            <a:srgbClr val="F2F2F2"/>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786"/>
              <a:buFont typeface="Arial"/>
              <a:buNone/>
            </a:pPr>
            <a:r>
              <a:t/>
            </a:r>
            <a:endParaRPr b="0" i="0" sz="1786" u="none" cap="none" strike="noStrike">
              <a:solidFill>
                <a:schemeClr val="accent6"/>
              </a:solidFill>
              <a:latin typeface="Gill Sans"/>
              <a:ea typeface="Gill Sans"/>
              <a:cs typeface="Gill Sans"/>
              <a:sym typeface="Gill Sans"/>
            </a:endParaRPr>
          </a:p>
        </p:txBody>
      </p:sp>
      <p:sp>
        <p:nvSpPr>
          <p:cNvPr id="1067" name="Google Shape;1067;p22"/>
          <p:cNvSpPr txBox="1"/>
          <p:nvPr>
            <p:ph idx="1" type="body"/>
          </p:nvPr>
        </p:nvSpPr>
        <p:spPr>
          <a:xfrm>
            <a:off x="345507" y="767774"/>
            <a:ext cx="7772400" cy="37593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Font typeface="Noto Sans Symbols"/>
              <a:buChar char="▪"/>
              <a:defRPr sz="1984">
                <a:solidFill>
                  <a:srgbClr val="4E4A49"/>
                </a:solidFill>
              </a:defRPr>
            </a:lvl1pPr>
            <a:lvl2pPr indent="-342900" lvl="1" marL="914400" algn="l">
              <a:lnSpc>
                <a:spcPct val="100000"/>
              </a:lnSpc>
              <a:spcBef>
                <a:spcPts val="794"/>
              </a:spcBef>
              <a:spcAft>
                <a:spcPts val="0"/>
              </a:spcAft>
              <a:buSzPts val="1800"/>
              <a:buFont typeface="Noto Sans Symbols"/>
              <a:buChar char="✔"/>
              <a:defRPr sz="1984">
                <a:solidFill>
                  <a:srgbClr val="4E4A49"/>
                </a:solidFill>
              </a:defRPr>
            </a:lvl2pPr>
            <a:lvl3pPr indent="-342900" lvl="2" marL="1371600" algn="l">
              <a:lnSpc>
                <a:spcPct val="100000"/>
              </a:lnSpc>
              <a:spcBef>
                <a:spcPts val="794"/>
              </a:spcBef>
              <a:spcAft>
                <a:spcPts val="0"/>
              </a:spcAft>
              <a:buClr>
                <a:srgbClr val="6C6463"/>
              </a:buClr>
              <a:buSzPts val="1800"/>
              <a:buChar char="•"/>
              <a:defRPr>
                <a:solidFill>
                  <a:srgbClr val="6C6463"/>
                </a:solidFill>
              </a:defRPr>
            </a:lvl3pPr>
            <a:lvl4pPr indent="-330200" lvl="3" marL="1828800" algn="l">
              <a:lnSpc>
                <a:spcPct val="100000"/>
              </a:lnSpc>
              <a:spcBef>
                <a:spcPts val="317"/>
              </a:spcBef>
              <a:spcAft>
                <a:spcPts val="0"/>
              </a:spcAft>
              <a:buClr>
                <a:srgbClr val="6C6463"/>
              </a:buClr>
              <a:buSzPts val="1600"/>
              <a:buChar char="–"/>
              <a:defRPr>
                <a:solidFill>
                  <a:srgbClr val="6C6463"/>
                </a:solidFill>
              </a:defRPr>
            </a:lvl4pPr>
            <a:lvl5pPr indent="-317500" lvl="4" marL="2286000" algn="l">
              <a:lnSpc>
                <a:spcPct val="100000"/>
              </a:lnSpc>
              <a:spcBef>
                <a:spcPts val="278"/>
              </a:spcBef>
              <a:spcAft>
                <a:spcPts val="0"/>
              </a:spcAft>
              <a:buClr>
                <a:srgbClr val="FFFFFF"/>
              </a:buClr>
              <a:buSzPts val="1400"/>
              <a:buChar char="»"/>
              <a:defRPr>
                <a:solidFill>
                  <a:srgbClr val="FFFFFF"/>
                </a:solidFill>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068" name="Google Shape;1068;p22"/>
          <p:cNvSpPr txBox="1"/>
          <p:nvPr>
            <p:ph idx="12" type="sldNum"/>
          </p:nvPr>
        </p:nvSpPr>
        <p:spPr>
          <a:xfrm>
            <a:off x="8353697" y="4908290"/>
            <a:ext cx="637800" cy="1839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069" name="Google Shape;1069;p22"/>
          <p:cNvSpPr txBox="1"/>
          <p:nvPr>
            <p:ph type="title"/>
          </p:nvPr>
        </p:nvSpPr>
        <p:spPr>
          <a:xfrm>
            <a:off x="345507" y="23429"/>
            <a:ext cx="7772400" cy="4581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chemeClr val="dk2"/>
              </a:buClr>
              <a:buSzPts val="2400"/>
              <a:buFont typeface="Gill Sans"/>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G">
  <p:cSld name="White BG">
    <p:bg>
      <p:bgPr>
        <a:solidFill>
          <a:schemeClr val="lt1"/>
        </a:solidFill>
      </p:bgPr>
    </p:bg>
    <p:spTree>
      <p:nvGrpSpPr>
        <p:cNvPr id="1070" name="Shape 1070"/>
        <p:cNvGrpSpPr/>
        <p:nvPr/>
      </p:nvGrpSpPr>
      <p:grpSpPr>
        <a:xfrm>
          <a:off x="0" y="0"/>
          <a:ext cx="0" cy="0"/>
          <a:chOff x="0" y="0"/>
          <a:chExt cx="0" cy="0"/>
        </a:xfrm>
      </p:grpSpPr>
      <p:sp>
        <p:nvSpPr>
          <p:cNvPr id="1071" name="Google Shape;1071;p165"/>
          <p:cNvSpPr txBox="1"/>
          <p:nvPr>
            <p:ph idx="12" type="sldNum"/>
          </p:nvPr>
        </p:nvSpPr>
        <p:spPr>
          <a:xfrm>
            <a:off x="8353697" y="4908290"/>
            <a:ext cx="637800" cy="1839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72" name="Shape 1072"/>
        <p:cNvGrpSpPr/>
        <p:nvPr/>
      </p:nvGrpSpPr>
      <p:grpSpPr>
        <a:xfrm>
          <a:off x="0" y="0"/>
          <a:ext cx="0" cy="0"/>
          <a:chOff x="0" y="0"/>
          <a:chExt cx="0" cy="0"/>
        </a:xfrm>
      </p:grpSpPr>
      <p:sp>
        <p:nvSpPr>
          <p:cNvPr id="1073" name="Google Shape;1073;p166"/>
          <p:cNvSpPr txBox="1"/>
          <p:nvPr>
            <p:ph type="title"/>
          </p:nvPr>
        </p:nvSpPr>
        <p:spPr>
          <a:xfrm>
            <a:off x="628650" y="273846"/>
            <a:ext cx="7886700" cy="994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4" name="Google Shape;1074;p166"/>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44"/>
              </a:spcBef>
              <a:spcAft>
                <a:spcPts val="0"/>
              </a:spcAft>
              <a:buClr>
                <a:schemeClr val="dk1"/>
              </a:buClr>
              <a:buSzPts val="1800"/>
              <a:buChar char="•"/>
              <a:defRPr/>
            </a:lvl1pPr>
            <a:lvl2pPr indent="-342900" lvl="1" marL="914400" algn="l">
              <a:lnSpc>
                <a:spcPct val="90000"/>
              </a:lnSpc>
              <a:spcBef>
                <a:spcPts val="372"/>
              </a:spcBef>
              <a:spcAft>
                <a:spcPts val="0"/>
              </a:spcAft>
              <a:buClr>
                <a:schemeClr val="dk1"/>
              </a:buClr>
              <a:buSzPts val="1800"/>
              <a:buChar char="•"/>
              <a:defRPr/>
            </a:lvl2pPr>
            <a:lvl3pPr indent="-342900" lvl="2" marL="1371600" algn="l">
              <a:lnSpc>
                <a:spcPct val="90000"/>
              </a:lnSpc>
              <a:spcBef>
                <a:spcPts val="372"/>
              </a:spcBef>
              <a:spcAft>
                <a:spcPts val="0"/>
              </a:spcAft>
              <a:buClr>
                <a:schemeClr val="dk1"/>
              </a:buClr>
              <a:buSzPts val="1800"/>
              <a:buChar char="•"/>
              <a:defRPr/>
            </a:lvl3pPr>
            <a:lvl4pPr indent="-342900" lvl="3" marL="1828800" algn="l">
              <a:lnSpc>
                <a:spcPct val="90000"/>
              </a:lnSpc>
              <a:spcBef>
                <a:spcPts val="372"/>
              </a:spcBef>
              <a:spcAft>
                <a:spcPts val="0"/>
              </a:spcAft>
              <a:buClr>
                <a:schemeClr val="dk1"/>
              </a:buClr>
              <a:buSzPts val="1800"/>
              <a:buChar char="•"/>
              <a:defRPr/>
            </a:lvl4pPr>
            <a:lvl5pPr indent="-342900" lvl="4" marL="2286000" algn="l">
              <a:lnSpc>
                <a:spcPct val="90000"/>
              </a:lnSpc>
              <a:spcBef>
                <a:spcPts val="372"/>
              </a:spcBef>
              <a:spcAft>
                <a:spcPts val="0"/>
              </a:spcAft>
              <a:buClr>
                <a:schemeClr val="dk1"/>
              </a:buClr>
              <a:buSzPts val="1800"/>
              <a:buChar char="•"/>
              <a:defRPr/>
            </a:lvl5pPr>
            <a:lvl6pPr indent="-342900" lvl="5" marL="2743200" algn="l">
              <a:lnSpc>
                <a:spcPct val="90000"/>
              </a:lnSpc>
              <a:spcBef>
                <a:spcPts val="372"/>
              </a:spcBef>
              <a:spcAft>
                <a:spcPts val="0"/>
              </a:spcAft>
              <a:buClr>
                <a:schemeClr val="dk1"/>
              </a:buClr>
              <a:buSzPts val="1800"/>
              <a:buChar char="•"/>
              <a:defRPr/>
            </a:lvl6pPr>
            <a:lvl7pPr indent="-342900" lvl="6" marL="3200400" algn="l">
              <a:lnSpc>
                <a:spcPct val="90000"/>
              </a:lnSpc>
              <a:spcBef>
                <a:spcPts val="372"/>
              </a:spcBef>
              <a:spcAft>
                <a:spcPts val="0"/>
              </a:spcAft>
              <a:buClr>
                <a:schemeClr val="dk1"/>
              </a:buClr>
              <a:buSzPts val="1800"/>
              <a:buChar char="•"/>
              <a:defRPr/>
            </a:lvl7pPr>
            <a:lvl8pPr indent="-342900" lvl="7" marL="3657600" algn="l">
              <a:lnSpc>
                <a:spcPct val="90000"/>
              </a:lnSpc>
              <a:spcBef>
                <a:spcPts val="372"/>
              </a:spcBef>
              <a:spcAft>
                <a:spcPts val="0"/>
              </a:spcAft>
              <a:buClr>
                <a:schemeClr val="dk1"/>
              </a:buClr>
              <a:buSzPts val="1800"/>
              <a:buChar char="•"/>
              <a:defRPr/>
            </a:lvl8pPr>
            <a:lvl9pPr indent="-342900" lvl="8" marL="4114800" algn="l">
              <a:lnSpc>
                <a:spcPct val="90000"/>
              </a:lnSpc>
              <a:spcBef>
                <a:spcPts val="372"/>
              </a:spcBef>
              <a:spcAft>
                <a:spcPts val="0"/>
              </a:spcAft>
              <a:buClr>
                <a:schemeClr val="dk1"/>
              </a:buClr>
              <a:buSzPts val="1800"/>
              <a:buChar char="•"/>
              <a:defRPr/>
            </a:lvl9pPr>
          </a:lstStyle>
          <a:p/>
        </p:txBody>
      </p:sp>
      <p:sp>
        <p:nvSpPr>
          <p:cNvPr id="1075" name="Google Shape;1075;p166"/>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44"/>
              </a:spcBef>
              <a:spcAft>
                <a:spcPts val="0"/>
              </a:spcAft>
              <a:buClr>
                <a:schemeClr val="dk1"/>
              </a:buClr>
              <a:buSzPts val="1800"/>
              <a:buChar char="•"/>
              <a:defRPr/>
            </a:lvl1pPr>
            <a:lvl2pPr indent="-342900" lvl="1" marL="914400" algn="l">
              <a:lnSpc>
                <a:spcPct val="90000"/>
              </a:lnSpc>
              <a:spcBef>
                <a:spcPts val="372"/>
              </a:spcBef>
              <a:spcAft>
                <a:spcPts val="0"/>
              </a:spcAft>
              <a:buClr>
                <a:schemeClr val="dk1"/>
              </a:buClr>
              <a:buSzPts val="1800"/>
              <a:buChar char="•"/>
              <a:defRPr/>
            </a:lvl2pPr>
            <a:lvl3pPr indent="-342900" lvl="2" marL="1371600" algn="l">
              <a:lnSpc>
                <a:spcPct val="90000"/>
              </a:lnSpc>
              <a:spcBef>
                <a:spcPts val="372"/>
              </a:spcBef>
              <a:spcAft>
                <a:spcPts val="0"/>
              </a:spcAft>
              <a:buClr>
                <a:schemeClr val="dk1"/>
              </a:buClr>
              <a:buSzPts val="1800"/>
              <a:buChar char="•"/>
              <a:defRPr/>
            </a:lvl3pPr>
            <a:lvl4pPr indent="-342900" lvl="3" marL="1828800" algn="l">
              <a:lnSpc>
                <a:spcPct val="90000"/>
              </a:lnSpc>
              <a:spcBef>
                <a:spcPts val="372"/>
              </a:spcBef>
              <a:spcAft>
                <a:spcPts val="0"/>
              </a:spcAft>
              <a:buClr>
                <a:schemeClr val="dk1"/>
              </a:buClr>
              <a:buSzPts val="1800"/>
              <a:buChar char="•"/>
              <a:defRPr/>
            </a:lvl4pPr>
            <a:lvl5pPr indent="-342900" lvl="4" marL="2286000" algn="l">
              <a:lnSpc>
                <a:spcPct val="90000"/>
              </a:lnSpc>
              <a:spcBef>
                <a:spcPts val="372"/>
              </a:spcBef>
              <a:spcAft>
                <a:spcPts val="0"/>
              </a:spcAft>
              <a:buClr>
                <a:schemeClr val="dk1"/>
              </a:buClr>
              <a:buSzPts val="1800"/>
              <a:buChar char="•"/>
              <a:defRPr/>
            </a:lvl5pPr>
            <a:lvl6pPr indent="-342900" lvl="5" marL="2743200" algn="l">
              <a:lnSpc>
                <a:spcPct val="90000"/>
              </a:lnSpc>
              <a:spcBef>
                <a:spcPts val="372"/>
              </a:spcBef>
              <a:spcAft>
                <a:spcPts val="0"/>
              </a:spcAft>
              <a:buClr>
                <a:schemeClr val="dk1"/>
              </a:buClr>
              <a:buSzPts val="1800"/>
              <a:buChar char="•"/>
              <a:defRPr/>
            </a:lvl6pPr>
            <a:lvl7pPr indent="-342900" lvl="6" marL="3200400" algn="l">
              <a:lnSpc>
                <a:spcPct val="90000"/>
              </a:lnSpc>
              <a:spcBef>
                <a:spcPts val="372"/>
              </a:spcBef>
              <a:spcAft>
                <a:spcPts val="0"/>
              </a:spcAft>
              <a:buClr>
                <a:schemeClr val="dk1"/>
              </a:buClr>
              <a:buSzPts val="1800"/>
              <a:buChar char="•"/>
              <a:defRPr/>
            </a:lvl7pPr>
            <a:lvl8pPr indent="-342900" lvl="7" marL="3657600" algn="l">
              <a:lnSpc>
                <a:spcPct val="90000"/>
              </a:lnSpc>
              <a:spcBef>
                <a:spcPts val="372"/>
              </a:spcBef>
              <a:spcAft>
                <a:spcPts val="0"/>
              </a:spcAft>
              <a:buClr>
                <a:schemeClr val="dk1"/>
              </a:buClr>
              <a:buSzPts val="1800"/>
              <a:buChar char="•"/>
              <a:defRPr/>
            </a:lvl8pPr>
            <a:lvl9pPr indent="-342900" lvl="8" marL="4114800" algn="l">
              <a:lnSpc>
                <a:spcPct val="90000"/>
              </a:lnSpc>
              <a:spcBef>
                <a:spcPts val="372"/>
              </a:spcBef>
              <a:spcAft>
                <a:spcPts val="0"/>
              </a:spcAft>
              <a:buClr>
                <a:schemeClr val="dk1"/>
              </a:buClr>
              <a:buSzPts val="1800"/>
              <a:buChar char="•"/>
              <a:defRPr/>
            </a:lvl9pPr>
          </a:lstStyle>
          <a:p/>
        </p:txBody>
      </p:sp>
      <p:sp>
        <p:nvSpPr>
          <p:cNvPr id="1076" name="Google Shape;1076;p166"/>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9pPr>
          </a:lstStyle>
          <a:p/>
        </p:txBody>
      </p:sp>
      <p:sp>
        <p:nvSpPr>
          <p:cNvPr id="1077" name="Google Shape;1077;p166"/>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9pPr>
          </a:lstStyle>
          <a:p/>
        </p:txBody>
      </p:sp>
      <p:sp>
        <p:nvSpPr>
          <p:cNvPr id="1078" name="Google Shape;1078;p166"/>
          <p:cNvSpPr txBox="1"/>
          <p:nvPr>
            <p:ph idx="12" type="sldNum"/>
          </p:nvPr>
        </p:nvSpPr>
        <p:spPr>
          <a:xfrm>
            <a:off x="6457950" y="4767264"/>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TBDIAH &amp; USAID">
  <p:cSld name="Cover - TBDIAH &amp; USAID">
    <p:bg>
      <p:bgPr>
        <a:solidFill>
          <a:schemeClr val="lt1"/>
        </a:solidFill>
      </p:bgPr>
    </p:bg>
    <p:spTree>
      <p:nvGrpSpPr>
        <p:cNvPr id="1079" name="Shape 1079"/>
        <p:cNvGrpSpPr/>
        <p:nvPr/>
      </p:nvGrpSpPr>
      <p:grpSpPr>
        <a:xfrm>
          <a:off x="0" y="0"/>
          <a:ext cx="0" cy="0"/>
          <a:chOff x="0" y="0"/>
          <a:chExt cx="0" cy="0"/>
        </a:xfrm>
      </p:grpSpPr>
      <p:sp>
        <p:nvSpPr>
          <p:cNvPr id="1080" name="Google Shape;1080;p167"/>
          <p:cNvSpPr/>
          <p:nvPr/>
        </p:nvSpPr>
        <p:spPr>
          <a:xfrm>
            <a:off x="0" y="3673839"/>
            <a:ext cx="9144000" cy="1469700"/>
          </a:xfrm>
          <a:prstGeom prst="rect">
            <a:avLst/>
          </a:prstGeom>
          <a:solidFill>
            <a:schemeClr val="lt1"/>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786"/>
              <a:buFont typeface="Arial"/>
              <a:buNone/>
            </a:pPr>
            <a:r>
              <a:t/>
            </a:r>
            <a:endParaRPr b="0" i="0" sz="1786" u="none" cap="none" strike="noStrike">
              <a:solidFill>
                <a:schemeClr val="lt1"/>
              </a:solidFill>
              <a:latin typeface="Gill Sans"/>
              <a:ea typeface="Gill Sans"/>
              <a:cs typeface="Gill Sans"/>
              <a:sym typeface="Gill Sans"/>
            </a:endParaRPr>
          </a:p>
        </p:txBody>
      </p:sp>
      <p:sp>
        <p:nvSpPr>
          <p:cNvPr id="1081" name="Google Shape;1081;p167"/>
          <p:cNvSpPr/>
          <p:nvPr/>
        </p:nvSpPr>
        <p:spPr>
          <a:xfrm>
            <a:off x="0" y="0"/>
            <a:ext cx="9144000" cy="3080400"/>
          </a:xfrm>
          <a:prstGeom prst="rect">
            <a:avLst/>
          </a:prstGeom>
          <a:solidFill>
            <a:schemeClr val="dk2"/>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786"/>
              <a:buFont typeface="Arial"/>
              <a:buNone/>
            </a:pPr>
            <a:r>
              <a:t/>
            </a:r>
            <a:endParaRPr b="0" i="0" sz="1786" u="none" cap="none" strike="noStrike">
              <a:solidFill>
                <a:schemeClr val="lt1"/>
              </a:solidFill>
              <a:latin typeface="Gill Sans"/>
              <a:ea typeface="Gill Sans"/>
              <a:cs typeface="Gill Sans"/>
              <a:sym typeface="Gill Sans"/>
            </a:endParaRPr>
          </a:p>
        </p:txBody>
      </p:sp>
      <p:sp>
        <p:nvSpPr>
          <p:cNvPr id="1082" name="Google Shape;1082;p167"/>
          <p:cNvSpPr txBox="1"/>
          <p:nvPr>
            <p:ph type="ctrTitle"/>
          </p:nvPr>
        </p:nvSpPr>
        <p:spPr>
          <a:xfrm>
            <a:off x="685800" y="1654975"/>
            <a:ext cx="4242300" cy="1134300"/>
          </a:xfrm>
          <a:prstGeom prst="rect">
            <a:avLst/>
          </a:prstGeom>
          <a:noFill/>
          <a:ln>
            <a:noFill/>
          </a:ln>
          <a:effectLst>
            <a:outerShdw blurRad="254000" rotWithShape="0" algn="tl">
              <a:srgbClr val="000000">
                <a:alpha val="20000"/>
              </a:srgbClr>
            </a:outerShdw>
          </a:effectLst>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3200"/>
              <a:buFont typeface="Gill Sans"/>
              <a:buNone/>
              <a:defRPr sz="3174">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3" name="Google Shape;1083;p167"/>
          <p:cNvSpPr txBox="1"/>
          <p:nvPr>
            <p:ph idx="1" type="subTitle"/>
          </p:nvPr>
        </p:nvSpPr>
        <p:spPr>
          <a:xfrm>
            <a:off x="685800" y="3185671"/>
            <a:ext cx="4423800" cy="11247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620"/>
              <a:buNone/>
              <a:defRPr sz="1786">
                <a:solidFill>
                  <a:schemeClr val="dk2"/>
                </a:solidFill>
              </a:defRPr>
            </a:lvl1pPr>
            <a:lvl2pPr lvl="1" algn="ctr">
              <a:lnSpc>
                <a:spcPct val="100000"/>
              </a:lnSpc>
              <a:spcBef>
                <a:spcPts val="794"/>
              </a:spcBef>
              <a:spcAft>
                <a:spcPts val="0"/>
              </a:spcAft>
              <a:buSzPts val="2000"/>
              <a:buNone/>
              <a:defRPr>
                <a:solidFill>
                  <a:srgbClr val="8A8A8A"/>
                </a:solidFill>
              </a:defRPr>
            </a:lvl2pPr>
            <a:lvl3pPr lvl="2" algn="ctr">
              <a:lnSpc>
                <a:spcPct val="100000"/>
              </a:lnSpc>
              <a:spcBef>
                <a:spcPts val="794"/>
              </a:spcBef>
              <a:spcAft>
                <a:spcPts val="0"/>
              </a:spcAft>
              <a:buClr>
                <a:srgbClr val="8A8A8A"/>
              </a:buClr>
              <a:buSzPts val="1800"/>
              <a:buNone/>
              <a:defRPr>
                <a:solidFill>
                  <a:srgbClr val="8A8A8A"/>
                </a:solidFill>
              </a:defRPr>
            </a:lvl3pPr>
            <a:lvl4pPr lvl="3" algn="ctr">
              <a:lnSpc>
                <a:spcPct val="100000"/>
              </a:lnSpc>
              <a:spcBef>
                <a:spcPts val="317"/>
              </a:spcBef>
              <a:spcAft>
                <a:spcPts val="0"/>
              </a:spcAft>
              <a:buClr>
                <a:srgbClr val="8A8A8A"/>
              </a:buClr>
              <a:buSzPts val="1600"/>
              <a:buNone/>
              <a:defRPr>
                <a:solidFill>
                  <a:srgbClr val="8A8A8A"/>
                </a:solidFill>
              </a:defRPr>
            </a:lvl4pPr>
            <a:lvl5pPr lvl="4" algn="ctr">
              <a:lnSpc>
                <a:spcPct val="100000"/>
              </a:lnSpc>
              <a:spcBef>
                <a:spcPts val="278"/>
              </a:spcBef>
              <a:spcAft>
                <a:spcPts val="0"/>
              </a:spcAft>
              <a:buClr>
                <a:srgbClr val="8A8A8A"/>
              </a:buClr>
              <a:buSzPts val="1400"/>
              <a:buNone/>
              <a:defRPr>
                <a:solidFill>
                  <a:srgbClr val="8A8A8A"/>
                </a:solidFill>
              </a:defRPr>
            </a:lvl5pPr>
            <a:lvl6pPr lvl="5" algn="ctr">
              <a:lnSpc>
                <a:spcPct val="100000"/>
              </a:lnSpc>
              <a:spcBef>
                <a:spcPts val="397"/>
              </a:spcBef>
              <a:spcAft>
                <a:spcPts val="0"/>
              </a:spcAft>
              <a:buClr>
                <a:srgbClr val="8A8A8A"/>
              </a:buClr>
              <a:buSzPts val="2000"/>
              <a:buNone/>
              <a:defRPr>
                <a:solidFill>
                  <a:srgbClr val="8A8A8A"/>
                </a:solidFill>
              </a:defRPr>
            </a:lvl6pPr>
            <a:lvl7pPr lvl="6" algn="ctr">
              <a:lnSpc>
                <a:spcPct val="100000"/>
              </a:lnSpc>
              <a:spcBef>
                <a:spcPts val="397"/>
              </a:spcBef>
              <a:spcAft>
                <a:spcPts val="0"/>
              </a:spcAft>
              <a:buClr>
                <a:srgbClr val="8A8A8A"/>
              </a:buClr>
              <a:buSzPts val="2000"/>
              <a:buNone/>
              <a:defRPr>
                <a:solidFill>
                  <a:srgbClr val="8A8A8A"/>
                </a:solidFill>
              </a:defRPr>
            </a:lvl7pPr>
            <a:lvl8pPr lvl="7" algn="ctr">
              <a:lnSpc>
                <a:spcPct val="100000"/>
              </a:lnSpc>
              <a:spcBef>
                <a:spcPts val="397"/>
              </a:spcBef>
              <a:spcAft>
                <a:spcPts val="0"/>
              </a:spcAft>
              <a:buClr>
                <a:srgbClr val="8A8A8A"/>
              </a:buClr>
              <a:buSzPts val="2000"/>
              <a:buNone/>
              <a:defRPr>
                <a:solidFill>
                  <a:srgbClr val="8A8A8A"/>
                </a:solidFill>
              </a:defRPr>
            </a:lvl8pPr>
            <a:lvl9pPr lvl="8" algn="ctr">
              <a:lnSpc>
                <a:spcPct val="100000"/>
              </a:lnSpc>
              <a:spcBef>
                <a:spcPts val="397"/>
              </a:spcBef>
              <a:spcAft>
                <a:spcPts val="0"/>
              </a:spcAft>
              <a:buClr>
                <a:srgbClr val="8A8A8A"/>
              </a:buClr>
              <a:buSzPts val="2000"/>
              <a:buNone/>
              <a:defRPr>
                <a:solidFill>
                  <a:srgbClr val="8A8A8A"/>
                </a:solidFill>
              </a:defRPr>
            </a:lvl9pPr>
          </a:lstStyle>
          <a:p/>
        </p:txBody>
      </p:sp>
      <p:grpSp>
        <p:nvGrpSpPr>
          <p:cNvPr id="1084" name="Google Shape;1084;p167"/>
          <p:cNvGrpSpPr/>
          <p:nvPr/>
        </p:nvGrpSpPr>
        <p:grpSpPr>
          <a:xfrm>
            <a:off x="5694401" y="3643741"/>
            <a:ext cx="2955653" cy="1365393"/>
            <a:chOff x="5694401" y="3673127"/>
            <a:chExt cx="2955653" cy="1376405"/>
          </a:xfrm>
        </p:grpSpPr>
        <p:pic>
          <p:nvPicPr>
            <p:cNvPr id="1085" name="Google Shape;1085;p167"/>
            <p:cNvPicPr preferRelativeResize="0"/>
            <p:nvPr/>
          </p:nvPicPr>
          <p:blipFill rotWithShape="1">
            <a:blip r:embed="rId2">
              <a:alphaModFix/>
            </a:blip>
            <a:srcRect b="0" l="0" r="0" t="0"/>
            <a:stretch/>
          </p:blipFill>
          <p:spPr>
            <a:xfrm>
              <a:off x="5694401" y="3673127"/>
              <a:ext cx="1609830" cy="1376405"/>
            </a:xfrm>
            <a:prstGeom prst="rect">
              <a:avLst/>
            </a:prstGeom>
            <a:noFill/>
            <a:ln>
              <a:noFill/>
            </a:ln>
          </p:spPr>
        </p:pic>
        <p:pic>
          <p:nvPicPr>
            <p:cNvPr descr="Schematic&#10;&#10;Description automatically generated with low confidence" id="1086" name="Google Shape;1086;p167"/>
            <p:cNvPicPr preferRelativeResize="0"/>
            <p:nvPr/>
          </p:nvPicPr>
          <p:blipFill rotWithShape="1">
            <a:blip r:embed="rId3">
              <a:alphaModFix/>
            </a:blip>
            <a:srcRect b="0" l="0" r="0" t="0"/>
            <a:stretch/>
          </p:blipFill>
          <p:spPr>
            <a:xfrm>
              <a:off x="7391497" y="3900114"/>
              <a:ext cx="1258557" cy="972865"/>
            </a:xfrm>
            <a:prstGeom prst="rect">
              <a:avLst/>
            </a:prstGeom>
            <a:noFill/>
            <a:ln>
              <a:noFill/>
            </a:ln>
          </p:spPr>
        </p:pic>
      </p:gr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White" showMasterSp="0">
  <p:cSld name="Content_White">
    <p:bg>
      <p:bgPr>
        <a:solidFill>
          <a:srgbClr val="FFFFFF"/>
        </a:solidFill>
      </p:bgPr>
    </p:bg>
    <p:spTree>
      <p:nvGrpSpPr>
        <p:cNvPr id="1087" name="Shape 1087"/>
        <p:cNvGrpSpPr/>
        <p:nvPr/>
      </p:nvGrpSpPr>
      <p:grpSpPr>
        <a:xfrm>
          <a:off x="0" y="0"/>
          <a:ext cx="0" cy="0"/>
          <a:chOff x="0" y="0"/>
          <a:chExt cx="0" cy="0"/>
        </a:xfrm>
      </p:grpSpPr>
      <p:pic>
        <p:nvPicPr>
          <p:cNvPr id="1088" name="Google Shape;1088;p168"/>
          <p:cNvPicPr preferRelativeResize="0"/>
          <p:nvPr/>
        </p:nvPicPr>
        <p:blipFill rotWithShape="1">
          <a:blip r:embed="rId2">
            <a:alphaModFix/>
          </a:blip>
          <a:srcRect b="0" l="0" r="0" t="0"/>
          <a:stretch/>
        </p:blipFill>
        <p:spPr>
          <a:xfrm>
            <a:off x="5629347" y="3486151"/>
            <a:ext cx="3667056" cy="1787423"/>
          </a:xfrm>
          <a:prstGeom prst="rect">
            <a:avLst/>
          </a:prstGeom>
          <a:noFill/>
          <a:ln>
            <a:noFill/>
          </a:ln>
        </p:spPr>
      </p:pic>
      <p:sp>
        <p:nvSpPr>
          <p:cNvPr id="1089" name="Google Shape;1089;p168"/>
          <p:cNvSpPr txBox="1"/>
          <p:nvPr>
            <p:ph idx="1" type="body"/>
          </p:nvPr>
        </p:nvSpPr>
        <p:spPr>
          <a:xfrm>
            <a:off x="533408" y="1607915"/>
            <a:ext cx="4188000" cy="2147400"/>
          </a:xfrm>
          <a:prstGeom prst="rect">
            <a:avLst/>
          </a:prstGeom>
          <a:noFill/>
          <a:ln>
            <a:noFill/>
          </a:ln>
        </p:spPr>
        <p:txBody>
          <a:bodyPr anchorCtr="0" anchor="t" bIns="45700" lIns="0" spcFirstLastPara="1" rIns="0" wrap="square" tIns="45700">
            <a:noAutofit/>
          </a:bodyPr>
          <a:lstStyle>
            <a:lvl1pPr indent="-355600" lvl="0" marL="457200" marR="0" algn="l">
              <a:lnSpc>
                <a:spcPct val="100000"/>
              </a:lnSpc>
              <a:spcBef>
                <a:spcPts val="397"/>
              </a:spcBef>
              <a:spcAft>
                <a:spcPts val="0"/>
              </a:spcAft>
              <a:buClr>
                <a:srgbClr val="00427B"/>
              </a:buClr>
              <a:buSzPts val="2000"/>
              <a:buFont typeface="Arial"/>
              <a:buAutoNum type="arabicPeriod"/>
              <a:defRPr b="0" i="0" sz="1984" u="none" cap="none" strike="noStrike">
                <a:solidFill>
                  <a:srgbClr val="00427B"/>
                </a:solidFill>
                <a:latin typeface="Gill Sans"/>
                <a:ea typeface="Gill Sans"/>
                <a:cs typeface="Gill Sans"/>
                <a:sym typeface="Gill Sans"/>
              </a:defRPr>
            </a:lvl1pPr>
            <a:lvl2pPr indent="-406400" lvl="1" marL="914400" marR="0" algn="l">
              <a:lnSpc>
                <a:spcPct val="100000"/>
              </a:lnSpc>
              <a:spcBef>
                <a:spcPts val="556"/>
              </a:spcBef>
              <a:spcAft>
                <a:spcPts val="0"/>
              </a:spcAft>
              <a:buClr>
                <a:schemeClr val="dk1"/>
              </a:buClr>
              <a:buSzPts val="2800"/>
              <a:buFont typeface="Arial"/>
              <a:buChar char="–"/>
              <a:defRPr b="0" i="0" sz="2778" u="none" cap="none" strike="noStrike">
                <a:solidFill>
                  <a:schemeClr val="dk1"/>
                </a:solidFill>
                <a:latin typeface="Calibri"/>
                <a:ea typeface="Calibri"/>
                <a:cs typeface="Calibri"/>
                <a:sym typeface="Calibri"/>
              </a:defRPr>
            </a:lvl2pPr>
            <a:lvl3pPr indent="-381000" lvl="2" marL="1371600" marR="0" algn="l">
              <a:lnSpc>
                <a:spcPct val="100000"/>
              </a:lnSpc>
              <a:spcBef>
                <a:spcPts val="476"/>
              </a:spcBef>
              <a:spcAft>
                <a:spcPts val="0"/>
              </a:spcAft>
              <a:buClr>
                <a:schemeClr val="dk1"/>
              </a:buClr>
              <a:buSzPts val="2400"/>
              <a:buFont typeface="Arial"/>
              <a:buChar char="•"/>
              <a:defRPr b="0" i="0" sz="2381" u="none" cap="none" strike="noStrike">
                <a:solidFill>
                  <a:schemeClr val="dk1"/>
                </a:solidFill>
                <a:latin typeface="Calibri"/>
                <a:ea typeface="Calibri"/>
                <a:cs typeface="Calibri"/>
                <a:sym typeface="Calibri"/>
              </a:defRPr>
            </a:lvl3pPr>
            <a:lvl4pPr indent="-355600" lvl="3" marL="1828800" marR="0" algn="l">
              <a:lnSpc>
                <a:spcPct val="100000"/>
              </a:lnSpc>
              <a:spcBef>
                <a:spcPts val="397"/>
              </a:spcBef>
              <a:spcAft>
                <a:spcPts val="0"/>
              </a:spcAft>
              <a:buClr>
                <a:schemeClr val="dk1"/>
              </a:buClr>
              <a:buSzPts val="2000"/>
              <a:buFont typeface="Arial"/>
              <a:buChar char="–"/>
              <a:defRPr b="0" i="0" sz="1984" u="none" cap="none" strike="noStrike">
                <a:solidFill>
                  <a:schemeClr val="dk1"/>
                </a:solidFill>
                <a:latin typeface="Calibri"/>
                <a:ea typeface="Calibri"/>
                <a:cs typeface="Calibri"/>
                <a:sym typeface="Calibri"/>
              </a:defRPr>
            </a:lvl4pPr>
            <a:lvl5pPr indent="-355600" lvl="4" marL="2286000" marR="0" algn="l">
              <a:lnSpc>
                <a:spcPct val="100000"/>
              </a:lnSpc>
              <a:spcBef>
                <a:spcPts val="397"/>
              </a:spcBef>
              <a:spcAft>
                <a:spcPts val="0"/>
              </a:spcAft>
              <a:buClr>
                <a:schemeClr val="dk1"/>
              </a:buClr>
              <a:buSzPts val="2000"/>
              <a:buFont typeface="Arial"/>
              <a:buChar char="»"/>
              <a:defRPr b="0" i="0" sz="1984" u="none" cap="none" strike="noStrike">
                <a:solidFill>
                  <a:schemeClr val="dk1"/>
                </a:solidFill>
                <a:latin typeface="Calibri"/>
                <a:ea typeface="Calibri"/>
                <a:cs typeface="Calibri"/>
                <a:sym typeface="Calibri"/>
              </a:defRPr>
            </a:lvl5pPr>
            <a:lvl6pPr indent="-355600" lvl="5" marL="2743200" marR="0" algn="l">
              <a:lnSpc>
                <a:spcPct val="100000"/>
              </a:lnSpc>
              <a:spcBef>
                <a:spcPts val="397"/>
              </a:spcBef>
              <a:spcAft>
                <a:spcPts val="0"/>
              </a:spcAft>
              <a:buClr>
                <a:schemeClr val="dk1"/>
              </a:buClr>
              <a:buSzPts val="2000"/>
              <a:buFont typeface="Arial"/>
              <a:buChar char="•"/>
              <a:defRPr b="0" i="0" sz="1984" u="none" cap="none" strike="noStrike">
                <a:solidFill>
                  <a:schemeClr val="dk1"/>
                </a:solidFill>
                <a:latin typeface="Calibri"/>
                <a:ea typeface="Calibri"/>
                <a:cs typeface="Calibri"/>
                <a:sym typeface="Calibri"/>
              </a:defRPr>
            </a:lvl6pPr>
            <a:lvl7pPr indent="-355600" lvl="6" marL="3200400" marR="0" algn="l">
              <a:lnSpc>
                <a:spcPct val="100000"/>
              </a:lnSpc>
              <a:spcBef>
                <a:spcPts val="397"/>
              </a:spcBef>
              <a:spcAft>
                <a:spcPts val="0"/>
              </a:spcAft>
              <a:buClr>
                <a:schemeClr val="dk1"/>
              </a:buClr>
              <a:buSzPts val="2000"/>
              <a:buFont typeface="Arial"/>
              <a:buChar char="•"/>
              <a:defRPr b="0" i="0" sz="1984" u="none" cap="none" strike="noStrike">
                <a:solidFill>
                  <a:schemeClr val="dk1"/>
                </a:solidFill>
                <a:latin typeface="Calibri"/>
                <a:ea typeface="Calibri"/>
                <a:cs typeface="Calibri"/>
                <a:sym typeface="Calibri"/>
              </a:defRPr>
            </a:lvl7pPr>
            <a:lvl8pPr indent="-355600" lvl="7" marL="3657600" marR="0" algn="l">
              <a:lnSpc>
                <a:spcPct val="100000"/>
              </a:lnSpc>
              <a:spcBef>
                <a:spcPts val="397"/>
              </a:spcBef>
              <a:spcAft>
                <a:spcPts val="0"/>
              </a:spcAft>
              <a:buClr>
                <a:schemeClr val="dk1"/>
              </a:buClr>
              <a:buSzPts val="2000"/>
              <a:buFont typeface="Arial"/>
              <a:buChar char="•"/>
              <a:defRPr b="0" i="0" sz="1984" u="none" cap="none" strike="noStrike">
                <a:solidFill>
                  <a:schemeClr val="dk1"/>
                </a:solidFill>
                <a:latin typeface="Calibri"/>
                <a:ea typeface="Calibri"/>
                <a:cs typeface="Calibri"/>
                <a:sym typeface="Calibri"/>
              </a:defRPr>
            </a:lvl8pPr>
            <a:lvl9pPr indent="-355600" lvl="8" marL="4114800" marR="0" algn="l">
              <a:lnSpc>
                <a:spcPct val="100000"/>
              </a:lnSpc>
              <a:spcBef>
                <a:spcPts val="397"/>
              </a:spcBef>
              <a:spcAft>
                <a:spcPts val="0"/>
              </a:spcAft>
              <a:buClr>
                <a:schemeClr val="dk1"/>
              </a:buClr>
              <a:buSzPts val="2000"/>
              <a:buFont typeface="Arial"/>
              <a:buChar char="•"/>
              <a:defRPr b="0" i="0" sz="1984" u="none" cap="none" strike="noStrike">
                <a:solidFill>
                  <a:schemeClr val="dk1"/>
                </a:solidFill>
                <a:latin typeface="Calibri"/>
                <a:ea typeface="Calibri"/>
                <a:cs typeface="Calibri"/>
                <a:sym typeface="Calibri"/>
              </a:defRPr>
            </a:lvl9pPr>
          </a:lstStyle>
          <a:p/>
        </p:txBody>
      </p:sp>
      <p:sp>
        <p:nvSpPr>
          <p:cNvPr id="1090" name="Google Shape;1090;p168"/>
          <p:cNvSpPr txBox="1"/>
          <p:nvPr>
            <p:ph idx="2" type="body"/>
          </p:nvPr>
        </p:nvSpPr>
        <p:spPr>
          <a:xfrm>
            <a:off x="533408" y="666751"/>
            <a:ext cx="4188000" cy="767100"/>
          </a:xfrm>
          <a:prstGeom prst="rect">
            <a:avLst/>
          </a:prstGeom>
          <a:noFill/>
          <a:ln>
            <a:noFill/>
          </a:ln>
        </p:spPr>
        <p:txBody>
          <a:bodyPr anchorCtr="0" anchor="t" bIns="45700" lIns="0" spcFirstLastPara="1" rIns="0" wrap="square" tIns="45700">
            <a:noAutofit/>
          </a:bodyPr>
          <a:lstStyle>
            <a:lvl1pPr indent="-228600" lvl="0" marL="457200" marR="0" algn="l">
              <a:lnSpc>
                <a:spcPct val="80000"/>
              </a:lnSpc>
              <a:spcBef>
                <a:spcPts val="0"/>
              </a:spcBef>
              <a:spcAft>
                <a:spcPts val="0"/>
              </a:spcAft>
              <a:buClr>
                <a:srgbClr val="00427B"/>
              </a:buClr>
              <a:buSzPts val="3600"/>
              <a:buFont typeface="Arial"/>
              <a:buNone/>
              <a:defRPr b="0" i="0" sz="3571" u="none" cap="none" strike="noStrike">
                <a:solidFill>
                  <a:srgbClr val="00427B"/>
                </a:solidFill>
                <a:latin typeface="Gill Sans"/>
                <a:ea typeface="Gill Sans"/>
                <a:cs typeface="Gill Sans"/>
                <a:sym typeface="Gill Sans"/>
              </a:defRPr>
            </a:lvl1pPr>
            <a:lvl2pPr indent="-406400" lvl="1" marL="914400" marR="0" algn="l">
              <a:lnSpc>
                <a:spcPct val="100000"/>
              </a:lnSpc>
              <a:spcBef>
                <a:spcPts val="556"/>
              </a:spcBef>
              <a:spcAft>
                <a:spcPts val="0"/>
              </a:spcAft>
              <a:buClr>
                <a:schemeClr val="dk1"/>
              </a:buClr>
              <a:buSzPts val="2800"/>
              <a:buFont typeface="Arial"/>
              <a:buChar char="–"/>
              <a:defRPr b="0" i="0" sz="2778" u="none" cap="none" strike="noStrike">
                <a:solidFill>
                  <a:schemeClr val="dk1"/>
                </a:solidFill>
                <a:latin typeface="Calibri"/>
                <a:ea typeface="Calibri"/>
                <a:cs typeface="Calibri"/>
                <a:sym typeface="Calibri"/>
              </a:defRPr>
            </a:lvl2pPr>
            <a:lvl3pPr indent="-381000" lvl="2" marL="1371600" marR="0" algn="l">
              <a:lnSpc>
                <a:spcPct val="100000"/>
              </a:lnSpc>
              <a:spcBef>
                <a:spcPts val="476"/>
              </a:spcBef>
              <a:spcAft>
                <a:spcPts val="0"/>
              </a:spcAft>
              <a:buClr>
                <a:schemeClr val="dk1"/>
              </a:buClr>
              <a:buSzPts val="2400"/>
              <a:buFont typeface="Arial"/>
              <a:buChar char="•"/>
              <a:defRPr b="0" i="0" sz="2381" u="none" cap="none" strike="noStrike">
                <a:solidFill>
                  <a:schemeClr val="dk1"/>
                </a:solidFill>
                <a:latin typeface="Calibri"/>
                <a:ea typeface="Calibri"/>
                <a:cs typeface="Calibri"/>
                <a:sym typeface="Calibri"/>
              </a:defRPr>
            </a:lvl3pPr>
            <a:lvl4pPr indent="-355600" lvl="3" marL="1828800" marR="0" algn="l">
              <a:lnSpc>
                <a:spcPct val="100000"/>
              </a:lnSpc>
              <a:spcBef>
                <a:spcPts val="397"/>
              </a:spcBef>
              <a:spcAft>
                <a:spcPts val="0"/>
              </a:spcAft>
              <a:buClr>
                <a:schemeClr val="dk1"/>
              </a:buClr>
              <a:buSzPts val="2000"/>
              <a:buFont typeface="Arial"/>
              <a:buChar char="–"/>
              <a:defRPr b="0" i="0" sz="1984" u="none" cap="none" strike="noStrike">
                <a:solidFill>
                  <a:schemeClr val="dk1"/>
                </a:solidFill>
                <a:latin typeface="Calibri"/>
                <a:ea typeface="Calibri"/>
                <a:cs typeface="Calibri"/>
                <a:sym typeface="Calibri"/>
              </a:defRPr>
            </a:lvl4pPr>
            <a:lvl5pPr indent="-355600" lvl="4" marL="2286000" marR="0" algn="l">
              <a:lnSpc>
                <a:spcPct val="100000"/>
              </a:lnSpc>
              <a:spcBef>
                <a:spcPts val="397"/>
              </a:spcBef>
              <a:spcAft>
                <a:spcPts val="0"/>
              </a:spcAft>
              <a:buClr>
                <a:schemeClr val="dk1"/>
              </a:buClr>
              <a:buSzPts val="2000"/>
              <a:buFont typeface="Arial"/>
              <a:buChar char="»"/>
              <a:defRPr b="0" i="0" sz="1984" u="none" cap="none" strike="noStrike">
                <a:solidFill>
                  <a:schemeClr val="dk1"/>
                </a:solidFill>
                <a:latin typeface="Calibri"/>
                <a:ea typeface="Calibri"/>
                <a:cs typeface="Calibri"/>
                <a:sym typeface="Calibri"/>
              </a:defRPr>
            </a:lvl5pPr>
            <a:lvl6pPr indent="-355600" lvl="5" marL="2743200" marR="0" algn="l">
              <a:lnSpc>
                <a:spcPct val="100000"/>
              </a:lnSpc>
              <a:spcBef>
                <a:spcPts val="397"/>
              </a:spcBef>
              <a:spcAft>
                <a:spcPts val="0"/>
              </a:spcAft>
              <a:buClr>
                <a:schemeClr val="dk1"/>
              </a:buClr>
              <a:buSzPts val="2000"/>
              <a:buFont typeface="Arial"/>
              <a:buChar char="•"/>
              <a:defRPr b="0" i="0" sz="1984" u="none" cap="none" strike="noStrike">
                <a:solidFill>
                  <a:schemeClr val="dk1"/>
                </a:solidFill>
                <a:latin typeface="Calibri"/>
                <a:ea typeface="Calibri"/>
                <a:cs typeface="Calibri"/>
                <a:sym typeface="Calibri"/>
              </a:defRPr>
            </a:lvl6pPr>
            <a:lvl7pPr indent="-355600" lvl="6" marL="3200400" marR="0" algn="l">
              <a:lnSpc>
                <a:spcPct val="100000"/>
              </a:lnSpc>
              <a:spcBef>
                <a:spcPts val="397"/>
              </a:spcBef>
              <a:spcAft>
                <a:spcPts val="0"/>
              </a:spcAft>
              <a:buClr>
                <a:schemeClr val="dk1"/>
              </a:buClr>
              <a:buSzPts val="2000"/>
              <a:buFont typeface="Arial"/>
              <a:buChar char="•"/>
              <a:defRPr b="0" i="0" sz="1984" u="none" cap="none" strike="noStrike">
                <a:solidFill>
                  <a:schemeClr val="dk1"/>
                </a:solidFill>
                <a:latin typeface="Calibri"/>
                <a:ea typeface="Calibri"/>
                <a:cs typeface="Calibri"/>
                <a:sym typeface="Calibri"/>
              </a:defRPr>
            </a:lvl7pPr>
            <a:lvl8pPr indent="-355600" lvl="7" marL="3657600" marR="0" algn="l">
              <a:lnSpc>
                <a:spcPct val="100000"/>
              </a:lnSpc>
              <a:spcBef>
                <a:spcPts val="397"/>
              </a:spcBef>
              <a:spcAft>
                <a:spcPts val="0"/>
              </a:spcAft>
              <a:buClr>
                <a:schemeClr val="dk1"/>
              </a:buClr>
              <a:buSzPts val="2000"/>
              <a:buFont typeface="Arial"/>
              <a:buChar char="•"/>
              <a:defRPr b="0" i="0" sz="1984" u="none" cap="none" strike="noStrike">
                <a:solidFill>
                  <a:schemeClr val="dk1"/>
                </a:solidFill>
                <a:latin typeface="Calibri"/>
                <a:ea typeface="Calibri"/>
                <a:cs typeface="Calibri"/>
                <a:sym typeface="Calibri"/>
              </a:defRPr>
            </a:lvl8pPr>
            <a:lvl9pPr indent="-355600" lvl="8" marL="4114800" marR="0" algn="l">
              <a:lnSpc>
                <a:spcPct val="100000"/>
              </a:lnSpc>
              <a:spcBef>
                <a:spcPts val="397"/>
              </a:spcBef>
              <a:spcAft>
                <a:spcPts val="0"/>
              </a:spcAft>
              <a:buClr>
                <a:schemeClr val="dk1"/>
              </a:buClr>
              <a:buSzPts val="2000"/>
              <a:buFont typeface="Arial"/>
              <a:buChar char="•"/>
              <a:defRPr b="0" i="0" sz="1984"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Divider or BG">
  <p:cSld name="Blue Divider or BG">
    <p:spTree>
      <p:nvGrpSpPr>
        <p:cNvPr id="1091" name="Shape 1091"/>
        <p:cNvGrpSpPr/>
        <p:nvPr/>
      </p:nvGrpSpPr>
      <p:grpSpPr>
        <a:xfrm>
          <a:off x="0" y="0"/>
          <a:ext cx="0" cy="0"/>
          <a:chOff x="0" y="0"/>
          <a:chExt cx="0" cy="0"/>
        </a:xfrm>
      </p:grpSpPr>
      <p:sp>
        <p:nvSpPr>
          <p:cNvPr id="1092" name="Google Shape;1092;p169"/>
          <p:cNvSpPr/>
          <p:nvPr/>
        </p:nvSpPr>
        <p:spPr>
          <a:xfrm>
            <a:off x="1" y="1"/>
            <a:ext cx="9263400" cy="5143500"/>
          </a:xfrm>
          <a:prstGeom prst="rect">
            <a:avLst/>
          </a:prstGeom>
          <a:solidFill>
            <a:schemeClr val="dk2"/>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786"/>
              <a:buFont typeface="Arial"/>
              <a:buNone/>
            </a:pPr>
            <a:r>
              <a:t/>
            </a:r>
            <a:endParaRPr b="0" i="0" sz="1786" u="none" cap="none" strike="noStrike">
              <a:solidFill>
                <a:schemeClr val="lt1"/>
              </a:solidFill>
              <a:latin typeface="Gill Sans"/>
              <a:ea typeface="Gill Sans"/>
              <a:cs typeface="Gill Sans"/>
              <a:sym typeface="Gill Sans"/>
            </a:endParaRPr>
          </a:p>
        </p:txBody>
      </p:sp>
      <p:sp>
        <p:nvSpPr>
          <p:cNvPr id="1093" name="Google Shape;1093;p169"/>
          <p:cNvSpPr txBox="1"/>
          <p:nvPr>
            <p:ph idx="12" type="sldNum"/>
          </p:nvPr>
        </p:nvSpPr>
        <p:spPr>
          <a:xfrm>
            <a:off x="6858000" y="4893759"/>
            <a:ext cx="2133600" cy="2145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794"/>
              <a:buFont typeface="Arial"/>
              <a:buNone/>
              <a:defRPr b="0" i="0" sz="794" u="none" cap="none" strike="noStrike">
                <a:solidFill>
                  <a:schemeClr val="lt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794"/>
              <a:buFont typeface="Arial"/>
              <a:buNone/>
              <a:defRPr b="0" i="0" sz="794" u="none" cap="none" strike="noStrike">
                <a:solidFill>
                  <a:schemeClr val="lt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794"/>
              <a:buFont typeface="Arial"/>
              <a:buNone/>
              <a:defRPr b="0" i="0" sz="794" u="none" cap="none" strike="noStrike">
                <a:solidFill>
                  <a:schemeClr val="lt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794"/>
              <a:buFont typeface="Arial"/>
              <a:buNone/>
              <a:defRPr b="0" i="0" sz="794" u="none" cap="none" strike="noStrike">
                <a:solidFill>
                  <a:schemeClr val="lt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794"/>
              <a:buFont typeface="Arial"/>
              <a:buNone/>
              <a:defRPr b="0" i="0" sz="794" u="none" cap="none" strike="noStrike">
                <a:solidFill>
                  <a:schemeClr val="lt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794"/>
              <a:buFont typeface="Arial"/>
              <a:buNone/>
              <a:defRPr b="0" i="0" sz="794" u="none" cap="none" strike="noStrike">
                <a:solidFill>
                  <a:schemeClr val="lt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794"/>
              <a:buFont typeface="Arial"/>
              <a:buNone/>
              <a:defRPr b="0" i="0" sz="794" u="none" cap="none" strike="noStrike">
                <a:solidFill>
                  <a:schemeClr val="lt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794"/>
              <a:buFont typeface="Arial"/>
              <a:buNone/>
              <a:defRPr b="0" i="0" sz="794" u="none" cap="none" strike="noStrike">
                <a:solidFill>
                  <a:schemeClr val="lt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794"/>
              <a:buFont typeface="Arial"/>
              <a:buNone/>
              <a:defRPr b="0" i="0" sz="794" u="none" cap="none" strike="noStrike">
                <a:solidFill>
                  <a:schemeClr val="l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094" name="Google Shape;1094;p169"/>
          <p:cNvSpPr txBox="1"/>
          <p:nvPr>
            <p:ph type="title"/>
          </p:nvPr>
        </p:nvSpPr>
        <p:spPr>
          <a:xfrm>
            <a:off x="745524" y="2079191"/>
            <a:ext cx="7772400" cy="641100"/>
          </a:xfrm>
          <a:prstGeom prst="rect">
            <a:avLst/>
          </a:prstGeom>
          <a:noFill/>
          <a:ln>
            <a:noFill/>
          </a:ln>
        </p:spPr>
        <p:txBody>
          <a:bodyPr anchorCtr="0" anchor="b" bIns="45700" lIns="91425" spcFirstLastPara="1" rIns="91425" wrap="square" tIns="45700">
            <a:spAutoFit/>
          </a:bodyPr>
          <a:lstStyle>
            <a:lvl1pPr lvl="0" algn="ctr">
              <a:lnSpc>
                <a:spcPct val="100000"/>
              </a:lnSpc>
              <a:spcBef>
                <a:spcPts val="0"/>
              </a:spcBef>
              <a:spcAft>
                <a:spcPts val="0"/>
              </a:spcAft>
              <a:buClr>
                <a:schemeClr val="lt1"/>
              </a:buClr>
              <a:buSzPts val="3600"/>
              <a:buFont typeface="Gill Sans"/>
              <a:buNone/>
              <a:defRPr b="1" sz="357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Chart&#10;&#10;Description automatically generated with low confidence" id="1095" name="Google Shape;1095;p169"/>
          <p:cNvPicPr preferRelativeResize="0"/>
          <p:nvPr/>
        </p:nvPicPr>
        <p:blipFill rotWithShape="1">
          <a:blip r:embed="rId2">
            <a:alphaModFix/>
          </a:blip>
          <a:srcRect b="2662" l="0" r="0" t="13836"/>
          <a:stretch/>
        </p:blipFill>
        <p:spPr>
          <a:xfrm>
            <a:off x="9605" y="47781"/>
            <a:ext cx="4194731" cy="1426195"/>
          </a:xfrm>
          <a:prstGeom prst="rect">
            <a:avLst/>
          </a:prstGeom>
          <a:noFill/>
          <a:ln>
            <a:noFill/>
          </a:ln>
        </p:spPr>
      </p:pic>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BDIAH.ORG showcase">
  <p:cSld name="1_TBDIAH.ORG showcase">
    <p:bg>
      <p:bgPr>
        <a:solidFill>
          <a:schemeClr val="lt1"/>
        </a:solidFill>
      </p:bgPr>
    </p:bg>
    <p:spTree>
      <p:nvGrpSpPr>
        <p:cNvPr id="1096" name="Shape 1096"/>
        <p:cNvGrpSpPr/>
        <p:nvPr/>
      </p:nvGrpSpPr>
      <p:grpSpPr>
        <a:xfrm>
          <a:off x="0" y="0"/>
          <a:ext cx="0" cy="0"/>
          <a:chOff x="0" y="0"/>
          <a:chExt cx="0" cy="0"/>
        </a:xfrm>
      </p:grpSpPr>
      <p:sp>
        <p:nvSpPr>
          <p:cNvPr id="1097" name="Google Shape;1097;p170"/>
          <p:cNvSpPr/>
          <p:nvPr/>
        </p:nvSpPr>
        <p:spPr>
          <a:xfrm>
            <a:off x="0" y="-17713"/>
            <a:ext cx="4572000" cy="5161200"/>
          </a:xfrm>
          <a:prstGeom prst="rect">
            <a:avLst/>
          </a:prstGeom>
          <a:solidFill>
            <a:schemeClr val="dk2"/>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786"/>
              <a:buFont typeface="Arial"/>
              <a:buNone/>
            </a:pPr>
            <a:r>
              <a:t/>
            </a:r>
            <a:endParaRPr b="0" i="0" sz="1786" u="none" cap="none" strike="noStrike">
              <a:solidFill>
                <a:schemeClr val="lt1"/>
              </a:solidFill>
              <a:latin typeface="Gill Sans"/>
              <a:ea typeface="Gill Sans"/>
              <a:cs typeface="Gill Sans"/>
              <a:sym typeface="Gill Sans"/>
            </a:endParaRPr>
          </a:p>
        </p:txBody>
      </p:sp>
      <p:sp>
        <p:nvSpPr>
          <p:cNvPr id="1098" name="Google Shape;1098;p170"/>
          <p:cNvSpPr txBox="1"/>
          <p:nvPr>
            <p:ph idx="12" type="sldNum"/>
          </p:nvPr>
        </p:nvSpPr>
        <p:spPr>
          <a:xfrm>
            <a:off x="8353697" y="4908290"/>
            <a:ext cx="637800" cy="1839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099" name="Google Shape;1099;p170"/>
          <p:cNvSpPr txBox="1"/>
          <p:nvPr>
            <p:ph type="title"/>
          </p:nvPr>
        </p:nvSpPr>
        <p:spPr>
          <a:xfrm>
            <a:off x="1" y="4297755"/>
            <a:ext cx="3487500" cy="458100"/>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Clr>
                <a:schemeClr val="lt1"/>
              </a:buClr>
              <a:buSzPts val="2400"/>
              <a:buFont typeface="Gill Sans"/>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 BG">
  <p:cSld name="1_White BG">
    <p:bg>
      <p:bgPr>
        <a:solidFill>
          <a:schemeClr val="lt1"/>
        </a:solidFill>
      </p:bgPr>
    </p:bg>
    <p:spTree>
      <p:nvGrpSpPr>
        <p:cNvPr id="1100" name="Shape 1100"/>
        <p:cNvGrpSpPr/>
        <p:nvPr/>
      </p:nvGrpSpPr>
      <p:grpSpPr>
        <a:xfrm>
          <a:off x="0" y="0"/>
          <a:ext cx="0" cy="0"/>
          <a:chOff x="0" y="0"/>
          <a:chExt cx="0" cy="0"/>
        </a:xfrm>
      </p:grpSpPr>
      <p:sp>
        <p:nvSpPr>
          <p:cNvPr id="1101" name="Google Shape;1101;p171"/>
          <p:cNvSpPr txBox="1"/>
          <p:nvPr>
            <p:ph idx="12" type="sldNum"/>
          </p:nvPr>
        </p:nvSpPr>
        <p:spPr>
          <a:xfrm>
            <a:off x="8353697" y="4908290"/>
            <a:ext cx="637800" cy="1839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102" name="Google Shape;1102;p171"/>
          <p:cNvSpPr/>
          <p:nvPr/>
        </p:nvSpPr>
        <p:spPr>
          <a:xfrm>
            <a:off x="0" y="4830418"/>
            <a:ext cx="9144000" cy="313200"/>
          </a:xfrm>
          <a:prstGeom prst="rect">
            <a:avLst/>
          </a:prstGeom>
          <a:solidFill>
            <a:schemeClr val="lt1"/>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786"/>
              <a:buFont typeface="Arial"/>
              <a:buNone/>
            </a:pPr>
            <a:r>
              <a:t/>
            </a:r>
            <a:endParaRPr b="0" i="0" sz="1786" u="none" cap="none" strike="noStrike">
              <a:solidFill>
                <a:schemeClr val="dk1"/>
              </a:solidFill>
              <a:latin typeface="Gill Sans"/>
              <a:ea typeface="Gill Sans"/>
              <a:cs typeface="Gill Sans"/>
              <a:sym typeface="Gill Sans"/>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Cover">
  <p:cSld name="Overview Cover">
    <p:bg>
      <p:bgPr>
        <a:solidFill>
          <a:schemeClr val="lt1"/>
        </a:solidFill>
      </p:bgPr>
    </p:bg>
    <p:spTree>
      <p:nvGrpSpPr>
        <p:cNvPr id="1103" name="Shape 1103"/>
        <p:cNvGrpSpPr/>
        <p:nvPr/>
      </p:nvGrpSpPr>
      <p:grpSpPr>
        <a:xfrm>
          <a:off x="0" y="0"/>
          <a:ext cx="0" cy="0"/>
          <a:chOff x="0" y="0"/>
          <a:chExt cx="0" cy="0"/>
        </a:xfrm>
      </p:grpSpPr>
      <p:sp>
        <p:nvSpPr>
          <p:cNvPr id="1104" name="Google Shape;1104;p172"/>
          <p:cNvSpPr/>
          <p:nvPr/>
        </p:nvSpPr>
        <p:spPr>
          <a:xfrm>
            <a:off x="0" y="-1"/>
            <a:ext cx="9144000" cy="5143500"/>
          </a:xfrm>
          <a:prstGeom prst="rect">
            <a:avLst/>
          </a:prstGeom>
          <a:solidFill>
            <a:srgbClr val="F2F2F2"/>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786"/>
              <a:buFont typeface="Arial"/>
              <a:buNone/>
            </a:pPr>
            <a:r>
              <a:t/>
            </a:r>
            <a:endParaRPr b="0" i="0" sz="1786" u="none" cap="none" strike="noStrike">
              <a:solidFill>
                <a:schemeClr val="accent6"/>
              </a:solidFill>
              <a:latin typeface="Gill Sans"/>
              <a:ea typeface="Gill Sans"/>
              <a:cs typeface="Gill Sans"/>
              <a:sym typeface="Gill Sans"/>
            </a:endParaRPr>
          </a:p>
        </p:txBody>
      </p:sp>
      <p:sp>
        <p:nvSpPr>
          <p:cNvPr id="1105" name="Google Shape;1105;p172"/>
          <p:cNvSpPr txBox="1"/>
          <p:nvPr>
            <p:ph type="title"/>
          </p:nvPr>
        </p:nvSpPr>
        <p:spPr>
          <a:xfrm>
            <a:off x="1776220" y="2099695"/>
            <a:ext cx="5591700" cy="580800"/>
          </a:xfrm>
          <a:prstGeom prst="rect">
            <a:avLst/>
          </a:prstGeom>
          <a:noFill/>
          <a:ln>
            <a:noFill/>
          </a:ln>
        </p:spPr>
        <p:txBody>
          <a:bodyPr anchorCtr="0" anchor="b" bIns="45700" lIns="91425" spcFirstLastPara="1" rIns="91425" wrap="square" tIns="45700">
            <a:spAutoFit/>
          </a:bodyPr>
          <a:lstStyle>
            <a:lvl1pPr lvl="0" algn="ctr">
              <a:lnSpc>
                <a:spcPct val="100000"/>
              </a:lnSpc>
              <a:spcBef>
                <a:spcPts val="0"/>
              </a:spcBef>
              <a:spcAft>
                <a:spcPts val="0"/>
              </a:spcAft>
              <a:buClr>
                <a:schemeClr val="dk2"/>
              </a:buClr>
              <a:buSzPts val="3200"/>
              <a:buFont typeface="Gill Sans"/>
              <a:buNone/>
              <a:defRPr b="0" sz="3174">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106" name="Google Shape;1106;p172"/>
          <p:cNvGrpSpPr/>
          <p:nvPr/>
        </p:nvGrpSpPr>
        <p:grpSpPr>
          <a:xfrm>
            <a:off x="83820" y="47779"/>
            <a:ext cx="3935700" cy="1342455"/>
            <a:chOff x="83820" y="48164"/>
            <a:chExt cx="3935700" cy="1353281"/>
          </a:xfrm>
        </p:grpSpPr>
        <p:cxnSp>
          <p:nvCxnSpPr>
            <p:cNvPr id="1107" name="Google Shape;1107;p172"/>
            <p:cNvCxnSpPr/>
            <p:nvPr/>
          </p:nvCxnSpPr>
          <p:spPr>
            <a:xfrm>
              <a:off x="83820" y="361950"/>
              <a:ext cx="2057400" cy="0"/>
            </a:xfrm>
            <a:prstGeom prst="straightConnector1">
              <a:avLst/>
            </a:prstGeom>
            <a:noFill/>
            <a:ln cap="flat" cmpd="sng" w="25400">
              <a:solidFill>
                <a:schemeClr val="accent3"/>
              </a:solidFill>
              <a:prstDash val="solid"/>
              <a:round/>
              <a:headEnd len="sm" w="sm" type="none"/>
              <a:tailEnd len="sm" w="sm" type="none"/>
            </a:ln>
          </p:spPr>
        </p:cxnSp>
        <p:cxnSp>
          <p:nvCxnSpPr>
            <p:cNvPr id="1108" name="Google Shape;1108;p172"/>
            <p:cNvCxnSpPr/>
            <p:nvPr/>
          </p:nvCxnSpPr>
          <p:spPr>
            <a:xfrm>
              <a:off x="83820" y="895350"/>
              <a:ext cx="3935700" cy="0"/>
            </a:xfrm>
            <a:prstGeom prst="straightConnector1">
              <a:avLst/>
            </a:prstGeom>
            <a:noFill/>
            <a:ln cap="flat" cmpd="sng" w="25400">
              <a:solidFill>
                <a:schemeClr val="accent3"/>
              </a:solidFill>
              <a:prstDash val="solid"/>
              <a:round/>
              <a:headEnd len="sm" w="sm" type="none"/>
              <a:tailEnd len="sm" w="sm" type="none"/>
            </a:ln>
          </p:spPr>
        </p:cxnSp>
        <p:sp>
          <p:nvSpPr>
            <p:cNvPr id="1109" name="Google Shape;1109;p172"/>
            <p:cNvSpPr/>
            <p:nvPr/>
          </p:nvSpPr>
          <p:spPr>
            <a:xfrm>
              <a:off x="3340419" y="716280"/>
              <a:ext cx="300900" cy="300900"/>
            </a:xfrm>
            <a:prstGeom prst="ellipse">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86"/>
                <a:buFont typeface="Arial"/>
                <a:buNone/>
              </a:pPr>
              <a:r>
                <a:t/>
              </a:r>
              <a:endParaRPr b="0" i="0" sz="1786" u="none" cap="none" strike="noStrike">
                <a:solidFill>
                  <a:schemeClr val="dk1"/>
                </a:solidFill>
                <a:latin typeface="Gill Sans"/>
                <a:ea typeface="Gill Sans"/>
                <a:cs typeface="Gill Sans"/>
                <a:sym typeface="Gill Sans"/>
              </a:endParaRPr>
            </a:p>
          </p:txBody>
        </p:sp>
        <p:cxnSp>
          <p:nvCxnSpPr>
            <p:cNvPr id="1110" name="Google Shape;1110;p172"/>
            <p:cNvCxnSpPr/>
            <p:nvPr/>
          </p:nvCxnSpPr>
          <p:spPr>
            <a:xfrm>
              <a:off x="537210" y="48164"/>
              <a:ext cx="0" cy="1266300"/>
            </a:xfrm>
            <a:prstGeom prst="straightConnector1">
              <a:avLst/>
            </a:prstGeom>
            <a:noFill/>
            <a:ln cap="flat" cmpd="sng" w="25400">
              <a:solidFill>
                <a:schemeClr val="accent3"/>
              </a:solidFill>
              <a:prstDash val="solid"/>
              <a:round/>
              <a:headEnd len="sm" w="sm" type="none"/>
              <a:tailEnd len="sm" w="sm" type="none"/>
            </a:ln>
          </p:spPr>
        </p:cxnSp>
        <p:cxnSp>
          <p:nvCxnSpPr>
            <p:cNvPr id="1111" name="Google Shape;1111;p172"/>
            <p:cNvCxnSpPr/>
            <p:nvPr/>
          </p:nvCxnSpPr>
          <p:spPr>
            <a:xfrm>
              <a:off x="1025843" y="48164"/>
              <a:ext cx="0" cy="1266300"/>
            </a:xfrm>
            <a:prstGeom prst="straightConnector1">
              <a:avLst/>
            </a:prstGeom>
            <a:noFill/>
            <a:ln cap="flat" cmpd="sng" w="25400">
              <a:solidFill>
                <a:schemeClr val="accent3"/>
              </a:solidFill>
              <a:prstDash val="solid"/>
              <a:round/>
              <a:headEnd len="sm" w="sm" type="none"/>
              <a:tailEnd len="sm" w="sm" type="none"/>
            </a:ln>
          </p:spPr>
        </p:cxnSp>
        <p:cxnSp>
          <p:nvCxnSpPr>
            <p:cNvPr id="1112" name="Google Shape;1112;p172"/>
            <p:cNvCxnSpPr/>
            <p:nvPr/>
          </p:nvCxnSpPr>
          <p:spPr>
            <a:xfrm>
              <a:off x="1527810" y="48164"/>
              <a:ext cx="0" cy="1266300"/>
            </a:xfrm>
            <a:prstGeom prst="straightConnector1">
              <a:avLst/>
            </a:prstGeom>
            <a:noFill/>
            <a:ln cap="flat" cmpd="sng" w="25400">
              <a:solidFill>
                <a:schemeClr val="accent3"/>
              </a:solidFill>
              <a:prstDash val="solid"/>
              <a:round/>
              <a:headEnd len="sm" w="sm" type="none"/>
              <a:tailEnd len="sm" w="sm" type="none"/>
            </a:ln>
          </p:spPr>
        </p:cxnSp>
        <p:sp>
          <p:nvSpPr>
            <p:cNvPr id="1113" name="Google Shape;1113;p172"/>
            <p:cNvSpPr/>
            <p:nvPr/>
          </p:nvSpPr>
          <p:spPr>
            <a:xfrm>
              <a:off x="1379697" y="1100545"/>
              <a:ext cx="300900" cy="300900"/>
            </a:xfrm>
            <a:prstGeom prst="ellipse">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86"/>
                <a:buFont typeface="Arial"/>
                <a:buNone/>
              </a:pPr>
              <a:r>
                <a:t/>
              </a:r>
              <a:endParaRPr b="0" i="0" sz="1786" u="none" cap="none" strike="noStrike">
                <a:solidFill>
                  <a:schemeClr val="dk1"/>
                </a:solidFill>
                <a:latin typeface="Gill Sans"/>
                <a:ea typeface="Gill Sans"/>
                <a:cs typeface="Gill Sans"/>
                <a:sym typeface="Gill Sans"/>
              </a:endParaRPr>
            </a:p>
          </p:txBody>
        </p:sp>
        <p:sp>
          <p:nvSpPr>
            <p:cNvPr id="1114" name="Google Shape;1114;p172"/>
            <p:cNvSpPr/>
            <p:nvPr/>
          </p:nvSpPr>
          <p:spPr>
            <a:xfrm>
              <a:off x="875349" y="180979"/>
              <a:ext cx="300900" cy="300900"/>
            </a:xfrm>
            <a:prstGeom prst="ellipse">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86"/>
                <a:buFont typeface="Arial"/>
                <a:buNone/>
              </a:pPr>
              <a:r>
                <a:t/>
              </a:r>
              <a:endParaRPr b="0" i="0" sz="1786" u="none" cap="none" strike="noStrike">
                <a:solidFill>
                  <a:schemeClr val="dk1"/>
                </a:solidFill>
                <a:latin typeface="Gill Sans"/>
                <a:ea typeface="Gill Sans"/>
                <a:cs typeface="Gill Sans"/>
                <a:sym typeface="Gill Sans"/>
              </a:endParaRPr>
            </a:p>
          </p:txBody>
        </p:sp>
        <p:sp>
          <p:nvSpPr>
            <p:cNvPr id="1115" name="Google Shape;1115;p172"/>
            <p:cNvSpPr/>
            <p:nvPr/>
          </p:nvSpPr>
          <p:spPr>
            <a:xfrm>
              <a:off x="1379697" y="476255"/>
              <a:ext cx="300900" cy="300900"/>
            </a:xfrm>
            <a:prstGeom prst="ellipse">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86"/>
                <a:buFont typeface="Arial"/>
                <a:buNone/>
              </a:pPr>
              <a:r>
                <a:t/>
              </a:r>
              <a:endParaRPr b="0" i="0" sz="1786" u="none" cap="none" strike="noStrike">
                <a:solidFill>
                  <a:schemeClr val="dk1"/>
                </a:solidFill>
                <a:latin typeface="Gill Sans"/>
                <a:ea typeface="Gill Sans"/>
                <a:cs typeface="Gill Sans"/>
                <a:sym typeface="Gill Sans"/>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_Portrait_White" showMasterSp="0">
  <p:cSld name="Image_Portrait_White">
    <p:bg>
      <p:bgPr>
        <a:solidFill>
          <a:srgbClr val="FFFFFF"/>
        </a:solidFill>
      </p:bgPr>
    </p:bg>
    <p:spTree>
      <p:nvGrpSpPr>
        <p:cNvPr id="90" name="Shape 90"/>
        <p:cNvGrpSpPr/>
        <p:nvPr/>
      </p:nvGrpSpPr>
      <p:grpSpPr>
        <a:xfrm>
          <a:off x="0" y="0"/>
          <a:ext cx="0" cy="0"/>
          <a:chOff x="0" y="0"/>
          <a:chExt cx="0" cy="0"/>
        </a:xfrm>
      </p:grpSpPr>
      <p:pic>
        <p:nvPicPr>
          <p:cNvPr id="91" name="Google Shape;91;p61"/>
          <p:cNvPicPr preferRelativeResize="0"/>
          <p:nvPr/>
        </p:nvPicPr>
        <p:blipFill rotWithShape="1">
          <a:blip r:embed="rId2">
            <a:alphaModFix amt="25000"/>
          </a:blip>
          <a:srcRect b="0" l="0" r="0" t="0"/>
          <a:stretch/>
        </p:blipFill>
        <p:spPr>
          <a:xfrm>
            <a:off x="228600" y="4060698"/>
            <a:ext cx="1526201" cy="832104"/>
          </a:xfrm>
          <a:prstGeom prst="rect">
            <a:avLst/>
          </a:prstGeom>
          <a:noFill/>
          <a:ln>
            <a:noFill/>
          </a:ln>
        </p:spPr>
      </p:pic>
      <p:sp>
        <p:nvSpPr>
          <p:cNvPr id="92" name="Google Shape;92;p61"/>
          <p:cNvSpPr/>
          <p:nvPr>
            <p:ph idx="2" type="pic"/>
          </p:nvPr>
        </p:nvSpPr>
        <p:spPr>
          <a:xfrm>
            <a:off x="4648200" y="0"/>
            <a:ext cx="4495800" cy="5143500"/>
          </a:xfrm>
          <a:prstGeom prst="rect">
            <a:avLst/>
          </a:prstGeom>
          <a:noFill/>
          <a:ln>
            <a:noFill/>
          </a:ln>
        </p:spPr>
      </p:sp>
      <p:sp>
        <p:nvSpPr>
          <p:cNvPr id="93" name="Google Shape;93;p61"/>
          <p:cNvSpPr txBox="1"/>
          <p:nvPr>
            <p:ph idx="1" type="body"/>
          </p:nvPr>
        </p:nvSpPr>
        <p:spPr>
          <a:xfrm>
            <a:off x="533408" y="1607913"/>
            <a:ext cx="3886192" cy="3402237"/>
          </a:xfrm>
          <a:prstGeom prst="rect">
            <a:avLst/>
          </a:prstGeom>
          <a:noFill/>
          <a:ln>
            <a:noFill/>
          </a:ln>
        </p:spPr>
        <p:txBody>
          <a:bodyPr anchorCtr="0" anchor="t" bIns="45700" lIns="0" spcFirstLastPara="1" rIns="0" wrap="square" tIns="45700">
            <a:noAutofit/>
          </a:bodyPr>
          <a:lstStyle>
            <a:lvl1pPr indent="-228600" lvl="0" marL="457200" marR="0" rtl="0" algn="l">
              <a:lnSpc>
                <a:spcPct val="100000"/>
              </a:lnSpc>
              <a:spcBef>
                <a:spcPts val="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4" name="Google Shape;94;p61"/>
          <p:cNvSpPr txBox="1"/>
          <p:nvPr>
            <p:ph idx="3" type="body"/>
          </p:nvPr>
        </p:nvSpPr>
        <p:spPr>
          <a:xfrm>
            <a:off x="533408" y="666750"/>
            <a:ext cx="3886192" cy="767034"/>
          </a:xfrm>
          <a:prstGeom prst="rect">
            <a:avLst/>
          </a:prstGeom>
          <a:noFill/>
          <a:ln>
            <a:noFill/>
          </a:ln>
        </p:spPr>
        <p:txBody>
          <a:bodyPr anchorCtr="0" anchor="t" bIns="45700" lIns="0" spcFirstLastPara="1" rIns="0" wrap="square" tIns="45700">
            <a:noAutofit/>
          </a:bodyPr>
          <a:lstStyle>
            <a:lvl1pPr indent="-228600" lvl="0" marL="457200" marR="0" rtl="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95" name="Google Shape;95;p61"/>
          <p:cNvPicPr preferRelativeResize="0"/>
          <p:nvPr/>
        </p:nvPicPr>
        <p:blipFill rotWithShape="1">
          <a:blip r:embed="rId3">
            <a:alphaModFix/>
          </a:blip>
          <a:srcRect b="0" l="0" r="0" t="0"/>
          <a:stretch/>
        </p:blipFill>
        <p:spPr>
          <a:xfrm>
            <a:off x="5629346" y="3486150"/>
            <a:ext cx="3667054" cy="1787423"/>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BDIAH Closing ">
  <p:cSld name="TBDIAH Closing ">
    <p:bg>
      <p:bgPr>
        <a:solidFill>
          <a:srgbClr val="132F69"/>
        </a:solidFill>
      </p:bgPr>
    </p:bg>
    <p:spTree>
      <p:nvGrpSpPr>
        <p:cNvPr id="1116" name="Shape 1116"/>
        <p:cNvGrpSpPr/>
        <p:nvPr/>
      </p:nvGrpSpPr>
      <p:grpSpPr>
        <a:xfrm>
          <a:off x="0" y="0"/>
          <a:ext cx="0" cy="0"/>
          <a:chOff x="0" y="0"/>
          <a:chExt cx="0" cy="0"/>
        </a:xfrm>
      </p:grpSpPr>
      <p:sp>
        <p:nvSpPr>
          <p:cNvPr id="1117" name="Google Shape;1117;p173"/>
          <p:cNvSpPr/>
          <p:nvPr/>
        </p:nvSpPr>
        <p:spPr>
          <a:xfrm>
            <a:off x="0" y="4745790"/>
            <a:ext cx="9144000" cy="397800"/>
          </a:xfrm>
          <a:prstGeom prst="rect">
            <a:avLst/>
          </a:prstGeom>
          <a:solidFill>
            <a:srgbClr val="132F69"/>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786"/>
              <a:buFont typeface="Arial"/>
              <a:buNone/>
            </a:pPr>
            <a:r>
              <a:t/>
            </a:r>
            <a:endParaRPr b="0" i="0" sz="1786" u="none" cap="none" strike="noStrike">
              <a:solidFill>
                <a:schemeClr val="lt1"/>
              </a:solidFill>
              <a:latin typeface="Gill Sans"/>
              <a:ea typeface="Gill Sans"/>
              <a:cs typeface="Gill Sans"/>
              <a:sym typeface="Gill Sans"/>
            </a:endParaRPr>
          </a:p>
        </p:txBody>
      </p:sp>
      <p:pic>
        <p:nvPicPr>
          <p:cNvPr id="1118" name="Google Shape;1118;p173"/>
          <p:cNvPicPr preferRelativeResize="0"/>
          <p:nvPr/>
        </p:nvPicPr>
        <p:blipFill rotWithShape="1">
          <a:blip r:embed="rId2">
            <a:alphaModFix/>
          </a:blip>
          <a:srcRect b="0" l="3266" r="25385" t="0"/>
          <a:stretch/>
        </p:blipFill>
        <p:spPr>
          <a:xfrm>
            <a:off x="123599" y="143198"/>
            <a:ext cx="4225827" cy="4857101"/>
          </a:xfrm>
          <a:prstGeom prst="rect">
            <a:avLst/>
          </a:prstGeom>
          <a:noFill/>
          <a:ln>
            <a:noFill/>
          </a:ln>
        </p:spPr>
      </p:pic>
      <p:sp>
        <p:nvSpPr>
          <p:cNvPr id="1119" name="Google Shape;1119;p173"/>
          <p:cNvSpPr txBox="1"/>
          <p:nvPr/>
        </p:nvSpPr>
        <p:spPr>
          <a:xfrm>
            <a:off x="4715898" y="1028971"/>
            <a:ext cx="4061700" cy="2229600"/>
          </a:xfrm>
          <a:prstGeom prst="rect">
            <a:avLst/>
          </a:prstGeom>
          <a:noFill/>
          <a:ln>
            <a:noFill/>
          </a:ln>
        </p:spPr>
        <p:txBody>
          <a:bodyPr anchorCtr="0" anchor="t" bIns="45325" lIns="90675" spcFirstLastPara="1" rIns="90675" wrap="square" tIns="45325">
            <a:spAutoFit/>
          </a:bodyPr>
          <a:lstStyle/>
          <a:p>
            <a:pPr indent="0" lvl="0" marL="0" marR="0" rtl="0" algn="l">
              <a:lnSpc>
                <a:spcPct val="100000"/>
              </a:lnSpc>
              <a:spcBef>
                <a:spcPts val="0"/>
              </a:spcBef>
              <a:spcAft>
                <a:spcPts val="0"/>
              </a:spcAft>
              <a:buClr>
                <a:schemeClr val="lt1"/>
              </a:buClr>
              <a:buSzPts val="1400"/>
              <a:buFont typeface="Gill Sans"/>
              <a:buNone/>
            </a:pPr>
            <a:r>
              <a:rPr b="0" i="0" lang="en-US" sz="1389" u="none" cap="none" strike="noStrike">
                <a:solidFill>
                  <a:schemeClr val="lt1"/>
                </a:solidFill>
                <a:latin typeface="Gill Sans"/>
                <a:ea typeface="Gill Sans"/>
                <a:cs typeface="Gill Sans"/>
                <a:sym typeface="Gill Sans"/>
              </a:rPr>
              <a:t>This presentation was produced with the support of the United States Agency for International Development (USAID) under the terms of the TB Data, Impact Assessment and Communications Hub (TB DIAH) Associate Award No. 7200AA18LA00007. </a:t>
            </a:r>
            <a:endParaRPr b="0" i="0" sz="1389"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400"/>
              <a:buFont typeface="Gill Sans"/>
              <a:buNone/>
            </a:pPr>
            <a:br>
              <a:rPr b="0" i="0" lang="en-US" sz="1389" u="none" cap="none" strike="noStrike">
                <a:solidFill>
                  <a:schemeClr val="lt1"/>
                </a:solidFill>
                <a:latin typeface="Gill Sans"/>
                <a:ea typeface="Gill Sans"/>
                <a:cs typeface="Gill Sans"/>
                <a:sym typeface="Gill Sans"/>
              </a:rPr>
            </a:br>
            <a:r>
              <a:rPr b="0" i="0" lang="en-US" sz="1389" u="none" cap="none" strike="noStrike">
                <a:solidFill>
                  <a:schemeClr val="lt1"/>
                </a:solidFill>
                <a:latin typeface="Gill Sans"/>
                <a:ea typeface="Gill Sans"/>
                <a:cs typeface="Gill Sans"/>
                <a:sym typeface="Gill Sans"/>
              </a:rPr>
              <a:t>TB DIAH is implemented by the University of North Carolina at Chapel Hill, in partnership with John Snow, Inc. Views expressed are not necessarily those of USAID or the United States government.</a:t>
            </a:r>
            <a:endParaRPr b="0" i="0" sz="1389" u="none" cap="none" strike="noStrike">
              <a:solidFill>
                <a:srgbClr val="000000"/>
              </a:solidFill>
              <a:latin typeface="Arial"/>
              <a:ea typeface="Arial"/>
              <a:cs typeface="Arial"/>
              <a:sym typeface="Arial"/>
            </a:endParaRPr>
          </a:p>
        </p:txBody>
      </p:sp>
      <p:pic>
        <p:nvPicPr>
          <p:cNvPr id="1120" name="Google Shape;1120;p173"/>
          <p:cNvPicPr preferRelativeResize="0"/>
          <p:nvPr/>
        </p:nvPicPr>
        <p:blipFill rotWithShape="1">
          <a:blip r:embed="rId3">
            <a:alphaModFix/>
          </a:blip>
          <a:srcRect b="0" l="0" r="0" t="0"/>
          <a:stretch/>
        </p:blipFill>
        <p:spPr>
          <a:xfrm>
            <a:off x="5293409" y="3447488"/>
            <a:ext cx="2596267" cy="10536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18"/>
                                        </p:tgtEl>
                                        <p:attrNameLst>
                                          <p:attrName>style.visibility</p:attrName>
                                        </p:attrNameLst>
                                      </p:cBhvr>
                                      <p:to>
                                        <p:strVal val="visible"/>
                                      </p:to>
                                    </p:set>
                                    <p:animEffect filter="fade" transition="in">
                                      <p:cBhvr>
                                        <p:cTn dur="500"/>
                                        <p:tgtEl>
                                          <p:spTgt spid="1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B DIAH header">
  <p:cSld name="TB DIAH header">
    <p:bg>
      <p:bgPr>
        <a:solidFill>
          <a:schemeClr val="lt1"/>
        </a:solidFill>
      </p:bgPr>
    </p:bg>
    <p:spTree>
      <p:nvGrpSpPr>
        <p:cNvPr id="1121" name="Shape 1121"/>
        <p:cNvGrpSpPr/>
        <p:nvPr/>
      </p:nvGrpSpPr>
      <p:grpSpPr>
        <a:xfrm>
          <a:off x="0" y="0"/>
          <a:ext cx="0" cy="0"/>
          <a:chOff x="0" y="0"/>
          <a:chExt cx="0" cy="0"/>
        </a:xfrm>
      </p:grpSpPr>
      <p:sp>
        <p:nvSpPr>
          <p:cNvPr id="1122" name="Google Shape;1122;p174"/>
          <p:cNvSpPr txBox="1"/>
          <p:nvPr>
            <p:ph idx="12" type="sldNum"/>
          </p:nvPr>
        </p:nvSpPr>
        <p:spPr>
          <a:xfrm>
            <a:off x="8353697" y="4908290"/>
            <a:ext cx="637800" cy="1839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123" name="Google Shape;1123;p174"/>
          <p:cNvSpPr/>
          <p:nvPr/>
        </p:nvSpPr>
        <p:spPr>
          <a:xfrm>
            <a:off x="0" y="0"/>
            <a:ext cx="9144000" cy="1168200"/>
          </a:xfrm>
          <a:prstGeom prst="rect">
            <a:avLst/>
          </a:prstGeom>
          <a:solidFill>
            <a:schemeClr val="dk2"/>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786"/>
              <a:buFont typeface="Arial"/>
              <a:buNone/>
            </a:pPr>
            <a:r>
              <a:t/>
            </a:r>
            <a:endParaRPr b="0" i="0" sz="1786" u="none" cap="none" strike="noStrike">
              <a:solidFill>
                <a:schemeClr val="lt1"/>
              </a:solidFill>
              <a:latin typeface="Gill Sans"/>
              <a:ea typeface="Gill Sans"/>
              <a:cs typeface="Gill Sans"/>
              <a:sym typeface="Gill Sans"/>
            </a:endParaRPr>
          </a:p>
        </p:txBody>
      </p:sp>
      <p:sp>
        <p:nvSpPr>
          <p:cNvPr id="1124" name="Google Shape;1124;p174"/>
          <p:cNvSpPr txBox="1"/>
          <p:nvPr>
            <p:ph idx="1" type="body"/>
          </p:nvPr>
        </p:nvSpPr>
        <p:spPr>
          <a:xfrm>
            <a:off x="594783" y="1366981"/>
            <a:ext cx="7455000" cy="29403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sz="1984">
                <a:solidFill>
                  <a:srgbClr val="4E4A49"/>
                </a:solidFill>
              </a:defRPr>
            </a:lvl1pPr>
            <a:lvl2pPr indent="-342900" lvl="1" marL="914400" algn="l">
              <a:lnSpc>
                <a:spcPct val="100000"/>
              </a:lnSpc>
              <a:spcBef>
                <a:spcPts val="794"/>
              </a:spcBef>
              <a:spcAft>
                <a:spcPts val="0"/>
              </a:spcAft>
              <a:buSzPts val="1800"/>
              <a:buChar char="✔"/>
              <a:defRPr sz="1984">
                <a:solidFill>
                  <a:srgbClr val="4E4A49"/>
                </a:solidFill>
              </a:defRPr>
            </a:lvl2pPr>
            <a:lvl3pPr indent="-342900" lvl="2" marL="1371600" algn="l">
              <a:lnSpc>
                <a:spcPct val="100000"/>
              </a:lnSpc>
              <a:spcBef>
                <a:spcPts val="794"/>
              </a:spcBef>
              <a:spcAft>
                <a:spcPts val="0"/>
              </a:spcAft>
              <a:buClr>
                <a:srgbClr val="6C6463"/>
              </a:buClr>
              <a:buSzPts val="1800"/>
              <a:buChar char="•"/>
              <a:defRPr/>
            </a:lvl3pPr>
            <a:lvl4pPr indent="-228600" lvl="3" marL="1828800" algn="l">
              <a:lnSpc>
                <a:spcPct val="100000"/>
              </a:lnSpc>
              <a:spcBef>
                <a:spcPts val="317"/>
              </a:spcBef>
              <a:spcAft>
                <a:spcPts val="0"/>
              </a:spcAft>
              <a:buClr>
                <a:srgbClr val="6C6463"/>
              </a:buClr>
              <a:buSzPts val="1600"/>
              <a:buNone/>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BDIAH.ORG showcase">
  <p:cSld name="TBDIAH.ORG showcase">
    <p:bg>
      <p:bgPr>
        <a:solidFill>
          <a:schemeClr val="lt1"/>
        </a:solidFill>
      </p:bgPr>
    </p:bg>
    <p:spTree>
      <p:nvGrpSpPr>
        <p:cNvPr id="1125" name="Shape 1125"/>
        <p:cNvGrpSpPr/>
        <p:nvPr/>
      </p:nvGrpSpPr>
      <p:grpSpPr>
        <a:xfrm>
          <a:off x="0" y="0"/>
          <a:ext cx="0" cy="0"/>
          <a:chOff x="0" y="0"/>
          <a:chExt cx="0" cy="0"/>
        </a:xfrm>
      </p:grpSpPr>
      <p:sp>
        <p:nvSpPr>
          <p:cNvPr id="1126" name="Google Shape;1126;p175"/>
          <p:cNvSpPr/>
          <p:nvPr/>
        </p:nvSpPr>
        <p:spPr>
          <a:xfrm>
            <a:off x="0" y="-17713"/>
            <a:ext cx="4572000" cy="5161200"/>
          </a:xfrm>
          <a:prstGeom prst="rect">
            <a:avLst/>
          </a:prstGeom>
          <a:solidFill>
            <a:srgbClr val="8D8B86"/>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786"/>
              <a:buFont typeface="Arial"/>
              <a:buNone/>
            </a:pPr>
            <a:r>
              <a:t/>
            </a:r>
            <a:endParaRPr b="0" i="0" sz="1786" u="none" cap="none" strike="noStrike">
              <a:solidFill>
                <a:schemeClr val="lt1"/>
              </a:solidFill>
              <a:latin typeface="Gill Sans"/>
              <a:ea typeface="Gill Sans"/>
              <a:cs typeface="Gill Sans"/>
              <a:sym typeface="Gill Sans"/>
            </a:endParaRPr>
          </a:p>
        </p:txBody>
      </p:sp>
      <p:sp>
        <p:nvSpPr>
          <p:cNvPr id="1127" name="Google Shape;1127;p175"/>
          <p:cNvSpPr txBox="1"/>
          <p:nvPr>
            <p:ph idx="12" type="sldNum"/>
          </p:nvPr>
        </p:nvSpPr>
        <p:spPr>
          <a:xfrm>
            <a:off x="8353697" y="4908290"/>
            <a:ext cx="637800" cy="1839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128" name="Google Shape;1128;p175"/>
          <p:cNvSpPr txBox="1"/>
          <p:nvPr>
            <p:ph type="title"/>
          </p:nvPr>
        </p:nvSpPr>
        <p:spPr>
          <a:xfrm>
            <a:off x="1" y="4297755"/>
            <a:ext cx="3487500" cy="458100"/>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Clr>
                <a:schemeClr val="lt1"/>
              </a:buClr>
              <a:buSzPts val="2400"/>
              <a:buFont typeface="Gill Sans"/>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29" name="Shape 1129"/>
        <p:cNvGrpSpPr/>
        <p:nvPr/>
      </p:nvGrpSpPr>
      <p:grpSpPr>
        <a:xfrm>
          <a:off x="0" y="0"/>
          <a:ext cx="0" cy="0"/>
          <a:chOff x="0" y="0"/>
          <a:chExt cx="0" cy="0"/>
        </a:xfrm>
      </p:grpSpPr>
      <p:cxnSp>
        <p:nvCxnSpPr>
          <p:cNvPr id="1130" name="Google Shape;1130;p176"/>
          <p:cNvCxnSpPr/>
          <p:nvPr/>
        </p:nvCxnSpPr>
        <p:spPr>
          <a:xfrm>
            <a:off x="8705671" y="215915"/>
            <a:ext cx="0" cy="1452900"/>
          </a:xfrm>
          <a:prstGeom prst="straightConnector1">
            <a:avLst/>
          </a:prstGeom>
          <a:noFill/>
          <a:ln cap="flat" cmpd="sng" w="28575">
            <a:solidFill>
              <a:schemeClr val="dk2"/>
            </a:solidFill>
            <a:prstDash val="solid"/>
            <a:round/>
            <a:headEnd len="med" w="med" type="triangle"/>
            <a:tailEnd len="sm" w="sm" type="none"/>
          </a:ln>
        </p:spPr>
      </p:cxnSp>
      <p:cxnSp>
        <p:nvCxnSpPr>
          <p:cNvPr id="1131" name="Google Shape;1131;p176"/>
          <p:cNvCxnSpPr/>
          <p:nvPr/>
        </p:nvCxnSpPr>
        <p:spPr>
          <a:xfrm>
            <a:off x="6574367" y="215915"/>
            <a:ext cx="0" cy="1452900"/>
          </a:xfrm>
          <a:prstGeom prst="straightConnector1">
            <a:avLst/>
          </a:prstGeom>
          <a:noFill/>
          <a:ln cap="flat" cmpd="sng" w="28575">
            <a:solidFill>
              <a:schemeClr val="dk2"/>
            </a:solidFill>
            <a:prstDash val="solid"/>
            <a:round/>
            <a:headEnd len="med" w="med" type="triangle"/>
            <a:tailEnd len="sm" w="sm" type="none"/>
          </a:ln>
        </p:spPr>
      </p:cxnSp>
      <p:cxnSp>
        <p:nvCxnSpPr>
          <p:cNvPr id="1132" name="Google Shape;1132;p176"/>
          <p:cNvCxnSpPr/>
          <p:nvPr/>
        </p:nvCxnSpPr>
        <p:spPr>
          <a:xfrm>
            <a:off x="4375817" y="215915"/>
            <a:ext cx="0" cy="1452900"/>
          </a:xfrm>
          <a:prstGeom prst="straightConnector1">
            <a:avLst/>
          </a:prstGeom>
          <a:noFill/>
          <a:ln cap="flat" cmpd="sng" w="28575">
            <a:solidFill>
              <a:schemeClr val="dk2"/>
            </a:solidFill>
            <a:prstDash val="solid"/>
            <a:round/>
            <a:headEnd len="med" w="med" type="triangle"/>
            <a:tailEnd len="sm" w="sm" type="none"/>
          </a:ln>
        </p:spPr>
      </p:cxnSp>
      <p:sp>
        <p:nvSpPr>
          <p:cNvPr id="1133" name="Google Shape;1133;p176"/>
          <p:cNvSpPr/>
          <p:nvPr/>
        </p:nvSpPr>
        <p:spPr>
          <a:xfrm>
            <a:off x="-5912" y="1492376"/>
            <a:ext cx="9150000" cy="3643200"/>
          </a:xfrm>
          <a:prstGeom prst="rect">
            <a:avLst/>
          </a:prstGeom>
          <a:solidFill>
            <a:srgbClr val="D2F5FF">
              <a:alpha val="45098"/>
            </a:srgbClr>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cxnSp>
        <p:nvCxnSpPr>
          <p:cNvPr id="1134" name="Google Shape;1134;p176"/>
          <p:cNvCxnSpPr/>
          <p:nvPr/>
        </p:nvCxnSpPr>
        <p:spPr>
          <a:xfrm>
            <a:off x="2218642" y="215916"/>
            <a:ext cx="0" cy="1667400"/>
          </a:xfrm>
          <a:prstGeom prst="straightConnector1">
            <a:avLst/>
          </a:prstGeom>
          <a:noFill/>
          <a:ln cap="flat" cmpd="sng" w="28575">
            <a:solidFill>
              <a:schemeClr val="dk2"/>
            </a:solidFill>
            <a:prstDash val="solid"/>
            <a:round/>
            <a:headEnd len="med" w="med" type="triangle"/>
            <a:tailEnd len="sm" w="sm" type="none"/>
          </a:ln>
        </p:spPr>
      </p:cxnSp>
      <p:pic>
        <p:nvPicPr>
          <p:cNvPr descr="Target with solid fill" id="1135" name="Google Shape;1135;p176"/>
          <p:cNvPicPr preferRelativeResize="0"/>
          <p:nvPr/>
        </p:nvPicPr>
        <p:blipFill rotWithShape="1">
          <a:blip r:embed="rId2">
            <a:alphaModFix/>
          </a:blip>
          <a:srcRect b="0" l="0" r="0" t="0"/>
          <a:stretch/>
        </p:blipFill>
        <p:spPr>
          <a:xfrm>
            <a:off x="4236742" y="1560886"/>
            <a:ext cx="205740" cy="205740"/>
          </a:xfrm>
          <a:prstGeom prst="rect">
            <a:avLst/>
          </a:prstGeom>
          <a:noFill/>
          <a:ln>
            <a:noFill/>
          </a:ln>
        </p:spPr>
      </p:pic>
      <p:grpSp>
        <p:nvGrpSpPr>
          <p:cNvPr id="1136" name="Google Shape;1136;p176"/>
          <p:cNvGrpSpPr/>
          <p:nvPr/>
        </p:nvGrpSpPr>
        <p:grpSpPr>
          <a:xfrm>
            <a:off x="299460" y="1785549"/>
            <a:ext cx="2137674" cy="1221412"/>
            <a:chOff x="421079" y="2367435"/>
            <a:chExt cx="2850232" cy="1628550"/>
          </a:xfrm>
        </p:grpSpPr>
        <p:sp>
          <p:nvSpPr>
            <p:cNvPr id="1137" name="Google Shape;1137;p176"/>
            <p:cNvSpPr/>
            <p:nvPr/>
          </p:nvSpPr>
          <p:spPr>
            <a:xfrm>
              <a:off x="421079" y="2483186"/>
              <a:ext cx="2743200" cy="1463100"/>
            </a:xfrm>
            <a:prstGeom prst="rect">
              <a:avLst/>
            </a:prstGeom>
            <a:solidFill>
              <a:schemeClr val="lt1"/>
            </a:solidFill>
            <a:ln cap="flat" cmpd="sng" w="25400">
              <a:solidFill>
                <a:srgbClr val="005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2"/>
                <a:buFont typeface="Arial"/>
                <a:buNone/>
              </a:pPr>
              <a:r>
                <a:t/>
              </a:r>
              <a:endParaRPr b="0" i="0" sz="1042" u="none" cap="none" strike="noStrike">
                <a:solidFill>
                  <a:schemeClr val="dk1"/>
                </a:solidFill>
                <a:latin typeface="Gill Sans"/>
                <a:ea typeface="Gill Sans"/>
                <a:cs typeface="Gill Sans"/>
                <a:sym typeface="Gill Sans"/>
              </a:endParaRPr>
            </a:p>
          </p:txBody>
        </p:sp>
        <p:sp>
          <p:nvSpPr>
            <p:cNvPr id="1138" name="Google Shape;1138;p176"/>
            <p:cNvSpPr txBox="1"/>
            <p:nvPr/>
          </p:nvSpPr>
          <p:spPr>
            <a:xfrm rot="-5400000">
              <a:off x="2389508" y="3273735"/>
              <a:ext cx="1199400" cy="24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95"/>
                <a:buFont typeface="Arial"/>
                <a:buNone/>
              </a:pPr>
              <a:r>
                <a:rPr b="0" i="0" lang="en-US" sz="595" u="none" cap="none" strike="noStrike">
                  <a:solidFill>
                    <a:srgbClr val="005169"/>
                  </a:solidFill>
                  <a:latin typeface="Libre Franklin"/>
                  <a:ea typeface="Libre Franklin"/>
                  <a:cs typeface="Libre Franklin"/>
                  <a:sym typeface="Libre Franklin"/>
                </a:rPr>
                <a:t>CORE INDICATOR</a:t>
              </a:r>
              <a:endParaRPr b="0" i="0" sz="1389" u="none" cap="none" strike="noStrike">
                <a:solidFill>
                  <a:srgbClr val="000000"/>
                </a:solidFill>
                <a:latin typeface="Arial"/>
                <a:ea typeface="Arial"/>
                <a:cs typeface="Arial"/>
                <a:sym typeface="Arial"/>
              </a:endParaRPr>
            </a:p>
          </p:txBody>
        </p:sp>
        <p:grpSp>
          <p:nvGrpSpPr>
            <p:cNvPr id="1139" name="Google Shape;1139;p176"/>
            <p:cNvGrpSpPr/>
            <p:nvPr/>
          </p:nvGrpSpPr>
          <p:grpSpPr>
            <a:xfrm>
              <a:off x="2602807" y="2367435"/>
              <a:ext cx="668504" cy="697979"/>
              <a:chOff x="2602807" y="2367435"/>
              <a:chExt cx="668504" cy="697979"/>
            </a:xfrm>
          </p:grpSpPr>
          <p:sp>
            <p:nvSpPr>
              <p:cNvPr id="1140" name="Google Shape;1140;p176"/>
              <p:cNvSpPr/>
              <p:nvPr/>
            </p:nvSpPr>
            <p:spPr>
              <a:xfrm rot="-6168601">
                <a:off x="2641840" y="2440767"/>
                <a:ext cx="590438" cy="551315"/>
              </a:xfrm>
              <a:custGeom>
                <a:rect b="b" l="l" r="r" t="t"/>
                <a:pathLst>
                  <a:path extrusionOk="0" h="570299" w="534332">
                    <a:moveTo>
                      <a:pt x="0" y="460272"/>
                    </a:moveTo>
                    <a:lnTo>
                      <a:pt x="534332" y="0"/>
                    </a:lnTo>
                    <a:lnTo>
                      <a:pt x="426743" y="570299"/>
                    </a:lnTo>
                    <a:lnTo>
                      <a:pt x="0" y="460272"/>
                    </a:lnTo>
                    <a:close/>
                  </a:path>
                </a:pathLst>
              </a:custGeom>
              <a:solidFill>
                <a:srgbClr val="005169"/>
              </a:solidFill>
              <a:ln cap="flat" cmpd="sng" w="25400">
                <a:solidFill>
                  <a:srgbClr val="005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pic>
            <p:nvPicPr>
              <p:cNvPr descr="Speedometer Middle with solid fill" id="1141" name="Google Shape;1141;p176"/>
              <p:cNvPicPr preferRelativeResize="0"/>
              <p:nvPr/>
            </p:nvPicPr>
            <p:blipFill rotWithShape="1">
              <a:blip r:embed="rId3">
                <a:alphaModFix/>
              </a:blip>
              <a:srcRect b="0" l="0" r="0" t="0"/>
              <a:stretch/>
            </p:blipFill>
            <p:spPr>
              <a:xfrm>
                <a:off x="2861135" y="2481679"/>
                <a:ext cx="279391" cy="279391"/>
              </a:xfrm>
              <a:prstGeom prst="rect">
                <a:avLst/>
              </a:prstGeom>
              <a:noFill/>
              <a:ln>
                <a:noFill/>
              </a:ln>
            </p:spPr>
          </p:pic>
        </p:grpSp>
      </p:grpSp>
      <p:grpSp>
        <p:nvGrpSpPr>
          <p:cNvPr id="1142" name="Google Shape;1142;p176"/>
          <p:cNvGrpSpPr/>
          <p:nvPr/>
        </p:nvGrpSpPr>
        <p:grpSpPr>
          <a:xfrm>
            <a:off x="299461" y="3026818"/>
            <a:ext cx="2073310" cy="969129"/>
            <a:chOff x="338317" y="4016920"/>
            <a:chExt cx="2764414" cy="1292172"/>
          </a:xfrm>
        </p:grpSpPr>
        <p:sp>
          <p:nvSpPr>
            <p:cNvPr id="1143" name="Google Shape;1143;p176"/>
            <p:cNvSpPr/>
            <p:nvPr/>
          </p:nvSpPr>
          <p:spPr>
            <a:xfrm>
              <a:off x="338317" y="4016920"/>
              <a:ext cx="2743200" cy="127290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sp>
          <p:nvSpPr>
            <p:cNvPr id="1144" name="Google Shape;1144;p176"/>
            <p:cNvSpPr txBox="1"/>
            <p:nvPr/>
          </p:nvSpPr>
          <p:spPr>
            <a:xfrm rot="-5400000">
              <a:off x="2297831" y="4504192"/>
              <a:ext cx="1272900" cy="33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1"/>
                <a:buFont typeface="Arial"/>
                <a:buNone/>
              </a:pPr>
              <a:r>
                <a:rPr b="0" i="0" lang="en-US" sz="521" u="none" cap="none" strike="noStrike">
                  <a:solidFill>
                    <a:schemeClr val="accent4"/>
                  </a:solidFill>
                  <a:latin typeface="Libre Franklin"/>
                  <a:ea typeface="Libre Franklin"/>
                  <a:cs typeface="Libre Franklin"/>
                  <a:sym typeface="Libre Franklin"/>
                </a:rPr>
                <a:t>INTERMEDIATE</a:t>
              </a:r>
              <a:endParaRPr b="0" i="0" sz="138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1"/>
                <a:buFont typeface="Arial"/>
                <a:buNone/>
              </a:pPr>
              <a:r>
                <a:rPr b="0" i="0" lang="en-US" sz="521" u="none" cap="none" strike="noStrike">
                  <a:solidFill>
                    <a:schemeClr val="accent4"/>
                  </a:solidFill>
                  <a:latin typeface="Libre Franklin"/>
                  <a:ea typeface="Libre Franklin"/>
                  <a:cs typeface="Libre Franklin"/>
                  <a:sym typeface="Libre Franklin"/>
                </a:rPr>
                <a:t>INDICATOR</a:t>
              </a:r>
              <a:endParaRPr b="0" i="0" sz="1389" u="none" cap="none" strike="noStrike">
                <a:solidFill>
                  <a:srgbClr val="000000"/>
                </a:solidFill>
                <a:latin typeface="Arial"/>
                <a:ea typeface="Arial"/>
                <a:cs typeface="Arial"/>
                <a:sym typeface="Arial"/>
              </a:endParaRPr>
            </a:p>
          </p:txBody>
        </p:sp>
      </p:grpSp>
      <p:sp>
        <p:nvSpPr>
          <p:cNvPr id="1145" name="Google Shape;1145;p176"/>
          <p:cNvSpPr txBox="1"/>
          <p:nvPr/>
        </p:nvSpPr>
        <p:spPr>
          <a:xfrm>
            <a:off x="779965" y="322284"/>
            <a:ext cx="957000" cy="228900"/>
          </a:xfrm>
          <a:prstGeom prst="rect">
            <a:avLst/>
          </a:prstGeom>
          <a:noFill/>
          <a:ln>
            <a:noFill/>
          </a:ln>
        </p:spPr>
        <p:txBody>
          <a:bodyPr anchorCtr="0" anchor="t" bIns="45325" lIns="90675" spcFirstLastPara="1" rIns="90675" wrap="square" tIns="45325">
            <a:spAutoFit/>
          </a:bodyPr>
          <a:lstStyle/>
          <a:p>
            <a:pPr indent="0" lvl="0" marL="0" marR="0" rtl="0" algn="ctr">
              <a:lnSpc>
                <a:spcPct val="100000"/>
              </a:lnSpc>
              <a:spcBef>
                <a:spcPts val="0"/>
              </a:spcBef>
              <a:spcAft>
                <a:spcPts val="0"/>
              </a:spcAft>
              <a:buClr>
                <a:srgbClr val="000000"/>
              </a:buClr>
              <a:buSzPts val="893"/>
              <a:buFont typeface="Arial"/>
              <a:buNone/>
            </a:pPr>
            <a:r>
              <a:rPr b="1" i="0" lang="en-US" sz="893" u="none" cap="none" strike="noStrike">
                <a:solidFill>
                  <a:schemeClr val="dk1"/>
                </a:solidFill>
                <a:latin typeface="Libre Franklin Black"/>
                <a:ea typeface="Libre Franklin Black"/>
                <a:cs typeface="Libre Franklin Black"/>
                <a:sym typeface="Libre Franklin Black"/>
              </a:rPr>
              <a:t>REACH</a:t>
            </a:r>
            <a:endParaRPr b="1" i="0" sz="893" u="none" cap="none" strike="noStrike">
              <a:solidFill>
                <a:schemeClr val="dk1"/>
              </a:solidFill>
              <a:latin typeface="Libre Franklin Black"/>
              <a:ea typeface="Libre Franklin Black"/>
              <a:cs typeface="Libre Franklin Black"/>
              <a:sym typeface="Libre Franklin Black"/>
            </a:endParaRPr>
          </a:p>
        </p:txBody>
      </p:sp>
      <p:pic>
        <p:nvPicPr>
          <p:cNvPr descr="Icon&#10;&#10;Description automatically generated" id="1146" name="Google Shape;1146;p176"/>
          <p:cNvPicPr preferRelativeResize="0"/>
          <p:nvPr/>
        </p:nvPicPr>
        <p:blipFill rotWithShape="1">
          <a:blip r:embed="rId4">
            <a:alphaModFix/>
          </a:blip>
          <a:srcRect b="0" l="0" r="0" t="0"/>
          <a:stretch/>
        </p:blipFill>
        <p:spPr>
          <a:xfrm>
            <a:off x="8545159" y="518689"/>
            <a:ext cx="342900" cy="342900"/>
          </a:xfrm>
          <a:prstGeom prst="rect">
            <a:avLst/>
          </a:prstGeom>
          <a:noFill/>
          <a:ln>
            <a:noFill/>
          </a:ln>
        </p:spPr>
      </p:pic>
      <p:sp>
        <p:nvSpPr>
          <p:cNvPr id="1147" name="Google Shape;1147;p176"/>
          <p:cNvSpPr txBox="1"/>
          <p:nvPr/>
        </p:nvSpPr>
        <p:spPr>
          <a:xfrm>
            <a:off x="5043311" y="328381"/>
            <a:ext cx="957000" cy="228900"/>
          </a:xfrm>
          <a:prstGeom prst="rect">
            <a:avLst/>
          </a:prstGeom>
          <a:noFill/>
          <a:ln>
            <a:noFill/>
          </a:ln>
        </p:spPr>
        <p:txBody>
          <a:bodyPr anchorCtr="0" anchor="t" bIns="45325" lIns="90675" spcFirstLastPara="1" rIns="90675" wrap="square" tIns="45325">
            <a:spAutoFit/>
          </a:bodyPr>
          <a:lstStyle/>
          <a:p>
            <a:pPr indent="0" lvl="0" marL="0" marR="0" rtl="0" algn="ctr">
              <a:lnSpc>
                <a:spcPct val="100000"/>
              </a:lnSpc>
              <a:spcBef>
                <a:spcPts val="0"/>
              </a:spcBef>
              <a:spcAft>
                <a:spcPts val="0"/>
              </a:spcAft>
              <a:buClr>
                <a:srgbClr val="000000"/>
              </a:buClr>
              <a:buSzPts val="893"/>
              <a:buFont typeface="Arial"/>
              <a:buNone/>
            </a:pPr>
            <a:r>
              <a:rPr b="1" i="0" lang="en-US" sz="893" u="none" cap="none" strike="noStrike">
                <a:solidFill>
                  <a:schemeClr val="dk1"/>
                </a:solidFill>
                <a:latin typeface="Libre Franklin Black"/>
                <a:ea typeface="Libre Franklin Black"/>
                <a:cs typeface="Libre Franklin Black"/>
                <a:sym typeface="Libre Franklin Black"/>
              </a:rPr>
              <a:t>PREVENT</a:t>
            </a:r>
            <a:endParaRPr b="1" i="0" sz="893" u="none" cap="none" strike="noStrike">
              <a:solidFill>
                <a:schemeClr val="dk1"/>
              </a:solidFill>
              <a:latin typeface="Libre Franklin Black"/>
              <a:ea typeface="Libre Franklin Black"/>
              <a:cs typeface="Libre Franklin Black"/>
              <a:sym typeface="Libre Franklin Black"/>
            </a:endParaRPr>
          </a:p>
        </p:txBody>
      </p:sp>
      <p:sp>
        <p:nvSpPr>
          <p:cNvPr id="1148" name="Google Shape;1148;p176"/>
          <p:cNvSpPr txBox="1"/>
          <p:nvPr/>
        </p:nvSpPr>
        <p:spPr>
          <a:xfrm>
            <a:off x="7246671" y="328381"/>
            <a:ext cx="1053300" cy="228900"/>
          </a:xfrm>
          <a:prstGeom prst="rect">
            <a:avLst/>
          </a:prstGeom>
          <a:noFill/>
          <a:ln>
            <a:noFill/>
          </a:ln>
        </p:spPr>
        <p:txBody>
          <a:bodyPr anchorCtr="0" anchor="t" bIns="45325" lIns="90675" spcFirstLastPara="1" rIns="90675" wrap="square" tIns="45325">
            <a:spAutoFit/>
          </a:bodyPr>
          <a:lstStyle/>
          <a:p>
            <a:pPr indent="0" lvl="0" marL="0" marR="0" rtl="0" algn="ctr">
              <a:lnSpc>
                <a:spcPct val="100000"/>
              </a:lnSpc>
              <a:spcBef>
                <a:spcPts val="0"/>
              </a:spcBef>
              <a:spcAft>
                <a:spcPts val="0"/>
              </a:spcAft>
              <a:buClr>
                <a:srgbClr val="000000"/>
              </a:buClr>
              <a:buSzPts val="893"/>
              <a:buFont typeface="Arial"/>
              <a:buNone/>
            </a:pPr>
            <a:r>
              <a:rPr b="1" i="0" lang="en-US" sz="893" u="none" cap="none" strike="noStrike">
                <a:solidFill>
                  <a:schemeClr val="dk1"/>
                </a:solidFill>
                <a:latin typeface="Libre Franklin Black"/>
                <a:ea typeface="Libre Franklin Black"/>
                <a:cs typeface="Libre Franklin Black"/>
                <a:sym typeface="Libre Franklin Black"/>
              </a:rPr>
              <a:t>SUSTAIN</a:t>
            </a:r>
            <a:endParaRPr b="1" i="0" sz="893" u="none" cap="none" strike="noStrike">
              <a:solidFill>
                <a:schemeClr val="dk1"/>
              </a:solidFill>
              <a:latin typeface="Libre Franklin Black"/>
              <a:ea typeface="Libre Franklin Black"/>
              <a:cs typeface="Libre Franklin Black"/>
              <a:sym typeface="Libre Franklin Black"/>
            </a:endParaRPr>
          </a:p>
        </p:txBody>
      </p:sp>
      <p:sp>
        <p:nvSpPr>
          <p:cNvPr id="1149" name="Google Shape;1149;p176"/>
          <p:cNvSpPr/>
          <p:nvPr/>
        </p:nvSpPr>
        <p:spPr>
          <a:xfrm>
            <a:off x="318744" y="960145"/>
            <a:ext cx="2057400" cy="548700"/>
          </a:xfrm>
          <a:prstGeom prst="rect">
            <a:avLst/>
          </a:prstGeom>
          <a:solidFill>
            <a:schemeClr val="lt1"/>
          </a:solidFill>
          <a:ln cap="flat" cmpd="sng" w="38100">
            <a:solidFill>
              <a:schemeClr val="accent5"/>
            </a:solidFill>
            <a:prstDash val="solid"/>
            <a:round/>
            <a:headEnd len="sm" w="sm" type="none"/>
            <a:tailEnd len="sm" w="sm" type="none"/>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accent5"/>
              </a:solidFill>
              <a:latin typeface="Gill Sans"/>
              <a:ea typeface="Gill Sans"/>
              <a:cs typeface="Gill Sans"/>
              <a:sym typeface="Gill Sans"/>
            </a:endParaRPr>
          </a:p>
        </p:txBody>
      </p:sp>
      <p:sp>
        <p:nvSpPr>
          <p:cNvPr id="1150" name="Google Shape;1150;p176"/>
          <p:cNvSpPr/>
          <p:nvPr/>
        </p:nvSpPr>
        <p:spPr>
          <a:xfrm flipH="1" rot="10800000">
            <a:off x="388917" y="1068594"/>
            <a:ext cx="137100" cy="137100"/>
          </a:xfrm>
          <a:prstGeom prst="downArrow">
            <a:avLst>
              <a:gd fmla="val 50000" name="adj1"/>
              <a:gd fmla="val 50000" name="adj2"/>
            </a:avLst>
          </a:prstGeom>
          <a:solidFill>
            <a:schemeClr val="accent5"/>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sp>
        <p:nvSpPr>
          <p:cNvPr id="1151" name="Google Shape;1151;p176"/>
          <p:cNvSpPr/>
          <p:nvPr/>
        </p:nvSpPr>
        <p:spPr>
          <a:xfrm flipH="1" rot="10800000">
            <a:off x="305091" y="1362326"/>
            <a:ext cx="2084529" cy="411480"/>
          </a:xfrm>
          <a:prstGeom prst="flowChartOffpageConnector">
            <a:avLst/>
          </a:prstGeom>
          <a:solidFill>
            <a:schemeClr val="accent5"/>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sp>
        <p:nvSpPr>
          <p:cNvPr id="1152" name="Google Shape;1152;p176"/>
          <p:cNvSpPr txBox="1"/>
          <p:nvPr/>
        </p:nvSpPr>
        <p:spPr>
          <a:xfrm>
            <a:off x="474634" y="1454266"/>
            <a:ext cx="1724400" cy="343500"/>
          </a:xfrm>
          <a:prstGeom prst="rect">
            <a:avLst/>
          </a:prstGeom>
          <a:noFill/>
          <a:ln>
            <a:noFill/>
          </a:ln>
        </p:spPr>
        <p:txBody>
          <a:bodyPr anchorCtr="0" anchor="t" bIns="45325" lIns="90675" spcFirstLastPara="1" rIns="90675" wrap="square" tIns="45325">
            <a:spAutoFit/>
          </a:bodyPr>
          <a:lstStyle/>
          <a:p>
            <a:pPr indent="0" lvl="0" marL="0" marR="0" rtl="0" algn="ctr">
              <a:lnSpc>
                <a:spcPct val="100000"/>
              </a:lnSpc>
              <a:spcBef>
                <a:spcPts val="0"/>
              </a:spcBef>
              <a:spcAft>
                <a:spcPts val="0"/>
              </a:spcAft>
              <a:buClr>
                <a:srgbClr val="000000"/>
              </a:buClr>
              <a:buSzPts val="818"/>
              <a:buFont typeface="Arial"/>
              <a:buNone/>
            </a:pPr>
            <a:r>
              <a:rPr b="0" i="0" lang="en-US" sz="818" u="none" cap="none" strike="noStrike">
                <a:solidFill>
                  <a:schemeClr val="lt1"/>
                </a:solidFill>
                <a:latin typeface="Libre Franklin"/>
                <a:ea typeface="Libre Franklin"/>
                <a:cs typeface="Libre Franklin"/>
                <a:sym typeface="Libre Franklin"/>
              </a:rPr>
              <a:t>Treat 40 million people </a:t>
            </a:r>
            <a:br>
              <a:rPr b="0" i="0" lang="en-US" sz="818" u="none" cap="none" strike="noStrike">
                <a:solidFill>
                  <a:schemeClr val="lt1"/>
                </a:solidFill>
                <a:latin typeface="Libre Franklin"/>
                <a:ea typeface="Libre Franklin"/>
                <a:cs typeface="Libre Franklin"/>
                <a:sym typeface="Libre Franklin"/>
              </a:rPr>
            </a:br>
            <a:r>
              <a:rPr b="0" i="0" lang="en-US" sz="818" u="none" cap="none" strike="noStrike">
                <a:solidFill>
                  <a:schemeClr val="lt1"/>
                </a:solidFill>
                <a:latin typeface="Libre Franklin"/>
                <a:ea typeface="Libre Franklin"/>
                <a:cs typeface="Libre Franklin"/>
                <a:sym typeface="Libre Franklin"/>
              </a:rPr>
              <a:t>by 2022</a:t>
            </a:r>
            <a:endParaRPr b="0" i="0" sz="1389" u="none" cap="none" strike="noStrike">
              <a:solidFill>
                <a:srgbClr val="000000"/>
              </a:solidFill>
              <a:latin typeface="Arial"/>
              <a:ea typeface="Arial"/>
              <a:cs typeface="Arial"/>
              <a:sym typeface="Arial"/>
            </a:endParaRPr>
          </a:p>
        </p:txBody>
      </p:sp>
      <p:pic>
        <p:nvPicPr>
          <p:cNvPr id="1153" name="Google Shape;1153;p176"/>
          <p:cNvPicPr preferRelativeResize="0"/>
          <p:nvPr/>
        </p:nvPicPr>
        <p:blipFill rotWithShape="1">
          <a:blip r:embed="rId5">
            <a:alphaModFix/>
          </a:blip>
          <a:srcRect b="0" l="0" r="0" t="0"/>
          <a:stretch/>
        </p:blipFill>
        <p:spPr>
          <a:xfrm>
            <a:off x="359694" y="1514439"/>
            <a:ext cx="232362" cy="197457"/>
          </a:xfrm>
          <a:prstGeom prst="rect">
            <a:avLst/>
          </a:prstGeom>
          <a:noFill/>
          <a:ln>
            <a:noFill/>
          </a:ln>
        </p:spPr>
      </p:pic>
      <p:sp>
        <p:nvSpPr>
          <p:cNvPr id="1154" name="Google Shape;1154;p176"/>
          <p:cNvSpPr/>
          <p:nvPr/>
        </p:nvSpPr>
        <p:spPr>
          <a:xfrm>
            <a:off x="2462190" y="960145"/>
            <a:ext cx="2057400" cy="548700"/>
          </a:xfrm>
          <a:prstGeom prst="rect">
            <a:avLst/>
          </a:prstGeom>
          <a:solidFill>
            <a:schemeClr val="lt1"/>
          </a:solidFill>
          <a:ln cap="flat" cmpd="sng" w="38100">
            <a:solidFill>
              <a:schemeClr val="accent6"/>
            </a:solidFill>
            <a:prstDash val="solid"/>
            <a:round/>
            <a:headEnd len="sm" w="sm" type="none"/>
            <a:tailEnd len="sm" w="sm" type="none"/>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sp>
        <p:nvSpPr>
          <p:cNvPr id="1155" name="Google Shape;1155;p176"/>
          <p:cNvSpPr/>
          <p:nvPr/>
        </p:nvSpPr>
        <p:spPr>
          <a:xfrm flipH="1" rot="10800000">
            <a:off x="2557986" y="1068594"/>
            <a:ext cx="137100" cy="137100"/>
          </a:xfrm>
          <a:prstGeom prst="downArrow">
            <a:avLst>
              <a:gd fmla="val 50000" name="adj1"/>
              <a:gd fmla="val 50000" name="adj2"/>
            </a:avLst>
          </a:prstGeom>
          <a:solidFill>
            <a:schemeClr val="accent6"/>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sp>
        <p:nvSpPr>
          <p:cNvPr id="1156" name="Google Shape;1156;p176"/>
          <p:cNvSpPr/>
          <p:nvPr/>
        </p:nvSpPr>
        <p:spPr>
          <a:xfrm flipH="1" rot="10800000">
            <a:off x="2449438" y="1384682"/>
            <a:ext cx="2084529" cy="411480"/>
          </a:xfrm>
          <a:prstGeom prst="flowChartOffpageConnector">
            <a:avLst/>
          </a:prstGeom>
          <a:solidFill>
            <a:schemeClr val="accent6"/>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818"/>
              <a:buFont typeface="Arial"/>
              <a:buNone/>
            </a:pPr>
            <a:r>
              <a:t/>
            </a:r>
            <a:endParaRPr b="0" i="0" sz="818" u="none" cap="none" strike="noStrike">
              <a:solidFill>
                <a:schemeClr val="lt1"/>
              </a:solidFill>
              <a:latin typeface="Libre Franklin Black"/>
              <a:ea typeface="Libre Franklin Black"/>
              <a:cs typeface="Libre Franklin Black"/>
              <a:sym typeface="Libre Franklin Black"/>
            </a:endParaRPr>
          </a:p>
        </p:txBody>
      </p:sp>
      <p:sp>
        <p:nvSpPr>
          <p:cNvPr id="1157" name="Google Shape;1157;p176"/>
          <p:cNvSpPr txBox="1"/>
          <p:nvPr/>
        </p:nvSpPr>
        <p:spPr>
          <a:xfrm>
            <a:off x="2909932" y="1522986"/>
            <a:ext cx="1349700" cy="217500"/>
          </a:xfrm>
          <a:prstGeom prst="rect">
            <a:avLst/>
          </a:prstGeom>
          <a:noFill/>
          <a:ln>
            <a:noFill/>
          </a:ln>
        </p:spPr>
        <p:txBody>
          <a:bodyPr anchorCtr="0" anchor="t" bIns="45325" lIns="90675" spcFirstLastPara="1" rIns="90675" wrap="square" tIns="45325">
            <a:spAutoFit/>
          </a:bodyPr>
          <a:lstStyle/>
          <a:p>
            <a:pPr indent="0" lvl="0" marL="0" marR="0" rtl="0" algn="ctr">
              <a:lnSpc>
                <a:spcPct val="100000"/>
              </a:lnSpc>
              <a:spcBef>
                <a:spcPts val="0"/>
              </a:spcBef>
              <a:spcAft>
                <a:spcPts val="0"/>
              </a:spcAft>
              <a:buClr>
                <a:srgbClr val="000000"/>
              </a:buClr>
              <a:buSzPts val="818"/>
              <a:buFont typeface="Arial"/>
              <a:buNone/>
            </a:pPr>
            <a:r>
              <a:rPr b="0" i="0" lang="en-US" sz="818" u="none" cap="none" strike="noStrike">
                <a:solidFill>
                  <a:schemeClr val="lt1"/>
                </a:solidFill>
                <a:latin typeface="Libre Franklin"/>
                <a:ea typeface="Libre Franklin"/>
                <a:cs typeface="Libre Franklin"/>
                <a:sym typeface="Libre Franklin"/>
              </a:rPr>
              <a:t>Treat success 90%</a:t>
            </a:r>
            <a:endParaRPr b="0" i="0" sz="1389" u="none" cap="none" strike="noStrike">
              <a:solidFill>
                <a:srgbClr val="000000"/>
              </a:solidFill>
              <a:latin typeface="Arial"/>
              <a:ea typeface="Arial"/>
              <a:cs typeface="Arial"/>
              <a:sym typeface="Arial"/>
            </a:endParaRPr>
          </a:p>
        </p:txBody>
      </p:sp>
      <p:pic>
        <p:nvPicPr>
          <p:cNvPr id="1158" name="Google Shape;1158;p176"/>
          <p:cNvPicPr preferRelativeResize="0"/>
          <p:nvPr/>
        </p:nvPicPr>
        <p:blipFill rotWithShape="1">
          <a:blip r:embed="rId5">
            <a:alphaModFix/>
          </a:blip>
          <a:srcRect b="0" l="0" r="0" t="0"/>
          <a:stretch/>
        </p:blipFill>
        <p:spPr>
          <a:xfrm>
            <a:off x="2543202" y="1521736"/>
            <a:ext cx="232362" cy="197457"/>
          </a:xfrm>
          <a:prstGeom prst="rect">
            <a:avLst/>
          </a:prstGeom>
          <a:noFill/>
          <a:ln>
            <a:noFill/>
          </a:ln>
        </p:spPr>
      </p:pic>
      <p:sp>
        <p:nvSpPr>
          <p:cNvPr id="1159" name="Google Shape;1159;p176"/>
          <p:cNvSpPr/>
          <p:nvPr/>
        </p:nvSpPr>
        <p:spPr>
          <a:xfrm>
            <a:off x="4632028" y="960145"/>
            <a:ext cx="2052300" cy="548700"/>
          </a:xfrm>
          <a:prstGeom prst="rect">
            <a:avLst/>
          </a:prstGeom>
          <a:solidFill>
            <a:schemeClr val="lt1"/>
          </a:solidFill>
          <a:ln cap="flat" cmpd="sng" w="38100">
            <a:solidFill>
              <a:schemeClr val="accent3"/>
            </a:solidFill>
            <a:prstDash val="solid"/>
            <a:round/>
            <a:headEnd len="sm" w="sm" type="none"/>
            <a:tailEnd len="sm" w="sm" type="none"/>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dk1"/>
              </a:solidFill>
              <a:latin typeface="Gill Sans"/>
              <a:ea typeface="Gill Sans"/>
              <a:cs typeface="Gill Sans"/>
              <a:sym typeface="Gill Sans"/>
            </a:endParaRPr>
          </a:p>
        </p:txBody>
      </p:sp>
      <p:sp>
        <p:nvSpPr>
          <p:cNvPr id="1160" name="Google Shape;1160;p176"/>
          <p:cNvSpPr/>
          <p:nvPr/>
        </p:nvSpPr>
        <p:spPr>
          <a:xfrm flipH="1" rot="10800000">
            <a:off x="4736267" y="1068594"/>
            <a:ext cx="137100" cy="137100"/>
          </a:xfrm>
          <a:prstGeom prst="downArrow">
            <a:avLst>
              <a:gd fmla="val 50000" name="adj1"/>
              <a:gd fmla="val 50000" name="adj2"/>
            </a:avLst>
          </a:prstGeom>
          <a:solidFill>
            <a:schemeClr val="accent3"/>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sp>
        <p:nvSpPr>
          <p:cNvPr id="1161" name="Google Shape;1161;p176"/>
          <p:cNvSpPr/>
          <p:nvPr/>
        </p:nvSpPr>
        <p:spPr>
          <a:xfrm flipH="1" rot="10800000">
            <a:off x="4616383" y="1384682"/>
            <a:ext cx="2084832" cy="411480"/>
          </a:xfrm>
          <a:prstGeom prst="flowChartOffpageConnector">
            <a:avLst/>
          </a:prstGeom>
          <a:solidFill>
            <a:schemeClr val="accent3"/>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818"/>
              <a:buFont typeface="Arial"/>
              <a:buNone/>
            </a:pPr>
            <a:r>
              <a:t/>
            </a:r>
            <a:endParaRPr b="0" i="0" sz="818" u="none" cap="none" strike="noStrike">
              <a:solidFill>
                <a:schemeClr val="lt1"/>
              </a:solidFill>
              <a:latin typeface="Libre Franklin Black"/>
              <a:ea typeface="Libre Franklin Black"/>
              <a:cs typeface="Libre Franklin Black"/>
              <a:sym typeface="Libre Franklin Black"/>
            </a:endParaRPr>
          </a:p>
        </p:txBody>
      </p:sp>
      <p:sp>
        <p:nvSpPr>
          <p:cNvPr id="1162" name="Google Shape;1162;p176"/>
          <p:cNvSpPr txBox="1"/>
          <p:nvPr/>
        </p:nvSpPr>
        <p:spPr>
          <a:xfrm>
            <a:off x="4893002" y="1459797"/>
            <a:ext cx="1665000" cy="343500"/>
          </a:xfrm>
          <a:prstGeom prst="rect">
            <a:avLst/>
          </a:prstGeom>
          <a:noFill/>
          <a:ln>
            <a:noFill/>
          </a:ln>
        </p:spPr>
        <p:txBody>
          <a:bodyPr anchorCtr="0" anchor="t" bIns="45325" lIns="90675" spcFirstLastPara="1" rIns="90675" wrap="square" tIns="45325">
            <a:spAutoFit/>
          </a:bodyPr>
          <a:lstStyle/>
          <a:p>
            <a:pPr indent="0" lvl="0" marL="0" marR="0" rtl="0" algn="ctr">
              <a:lnSpc>
                <a:spcPct val="100000"/>
              </a:lnSpc>
              <a:spcBef>
                <a:spcPts val="0"/>
              </a:spcBef>
              <a:spcAft>
                <a:spcPts val="0"/>
              </a:spcAft>
              <a:buClr>
                <a:srgbClr val="000000"/>
              </a:buClr>
              <a:buSzPts val="818"/>
              <a:buFont typeface="Arial"/>
              <a:buNone/>
            </a:pPr>
            <a:r>
              <a:rPr b="0" i="0" lang="en-US" sz="818" u="none" cap="none" strike="noStrike">
                <a:solidFill>
                  <a:schemeClr val="lt1"/>
                </a:solidFill>
                <a:latin typeface="Libre Franklin"/>
                <a:ea typeface="Libre Franklin"/>
                <a:cs typeface="Libre Franklin"/>
                <a:sym typeface="Libre Franklin"/>
              </a:rPr>
              <a:t>30 million on TB </a:t>
            </a:r>
            <a:br>
              <a:rPr b="0" i="0" lang="en-US" sz="818" u="none" cap="none" strike="noStrike">
                <a:solidFill>
                  <a:schemeClr val="lt1"/>
                </a:solidFill>
                <a:latin typeface="Libre Franklin"/>
                <a:ea typeface="Libre Franklin"/>
                <a:cs typeface="Libre Franklin"/>
                <a:sym typeface="Libre Franklin"/>
              </a:rPr>
            </a:br>
            <a:r>
              <a:rPr b="0" i="0" lang="en-US" sz="818" u="none" cap="none" strike="noStrike">
                <a:solidFill>
                  <a:schemeClr val="lt1"/>
                </a:solidFill>
                <a:latin typeface="Libre Franklin"/>
                <a:ea typeface="Libre Franklin"/>
                <a:cs typeface="Libre Franklin"/>
                <a:sym typeface="Libre Franklin"/>
              </a:rPr>
              <a:t>preventative treatment (TPT)</a:t>
            </a:r>
            <a:endParaRPr b="0" i="0" sz="1389" u="none" cap="none" strike="noStrike">
              <a:solidFill>
                <a:srgbClr val="000000"/>
              </a:solidFill>
              <a:latin typeface="Arial"/>
              <a:ea typeface="Arial"/>
              <a:cs typeface="Arial"/>
              <a:sym typeface="Arial"/>
            </a:endParaRPr>
          </a:p>
        </p:txBody>
      </p:sp>
      <p:pic>
        <p:nvPicPr>
          <p:cNvPr id="1163" name="Google Shape;1163;p176"/>
          <p:cNvPicPr preferRelativeResize="0"/>
          <p:nvPr/>
        </p:nvPicPr>
        <p:blipFill rotWithShape="1">
          <a:blip r:embed="rId5">
            <a:alphaModFix/>
          </a:blip>
          <a:srcRect b="0" l="0" r="0" t="0"/>
          <a:stretch/>
        </p:blipFill>
        <p:spPr>
          <a:xfrm>
            <a:off x="4669515" y="1521736"/>
            <a:ext cx="232362" cy="197457"/>
          </a:xfrm>
          <a:prstGeom prst="rect">
            <a:avLst/>
          </a:prstGeom>
          <a:noFill/>
          <a:ln>
            <a:noFill/>
          </a:ln>
        </p:spPr>
      </p:pic>
      <p:sp>
        <p:nvSpPr>
          <p:cNvPr id="1164" name="Google Shape;1164;p176"/>
          <p:cNvSpPr/>
          <p:nvPr/>
        </p:nvSpPr>
        <p:spPr>
          <a:xfrm>
            <a:off x="6777752" y="960145"/>
            <a:ext cx="2057400" cy="5487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dk1"/>
              </a:solidFill>
              <a:latin typeface="Gill Sans"/>
              <a:ea typeface="Gill Sans"/>
              <a:cs typeface="Gill Sans"/>
              <a:sym typeface="Gill Sans"/>
            </a:endParaRPr>
          </a:p>
        </p:txBody>
      </p:sp>
      <p:sp>
        <p:nvSpPr>
          <p:cNvPr id="1165" name="Google Shape;1165;p176"/>
          <p:cNvSpPr/>
          <p:nvPr/>
        </p:nvSpPr>
        <p:spPr>
          <a:xfrm flipH="1" rot="10800000">
            <a:off x="6852686" y="1068594"/>
            <a:ext cx="137100" cy="137100"/>
          </a:xfrm>
          <a:prstGeom prst="downArrow">
            <a:avLst>
              <a:gd fmla="val 50000" name="adj1"/>
              <a:gd fmla="val 50000" name="adj2"/>
            </a:avLst>
          </a:prstGeom>
          <a:solidFill>
            <a:schemeClr val="accent4"/>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sp>
        <p:nvSpPr>
          <p:cNvPr id="1166" name="Google Shape;1166;p176"/>
          <p:cNvSpPr/>
          <p:nvPr/>
        </p:nvSpPr>
        <p:spPr>
          <a:xfrm flipH="1" rot="10800000">
            <a:off x="6764036" y="1384682"/>
            <a:ext cx="2084832" cy="411480"/>
          </a:xfrm>
          <a:prstGeom prst="flowChartOffpageConnector">
            <a:avLst/>
          </a:prstGeom>
          <a:solidFill>
            <a:schemeClr val="accent4"/>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818"/>
              <a:buFont typeface="Arial"/>
              <a:buNone/>
            </a:pPr>
            <a:r>
              <a:t/>
            </a:r>
            <a:endParaRPr b="0" i="0" sz="818" u="none" cap="none" strike="noStrike">
              <a:solidFill>
                <a:schemeClr val="lt1"/>
              </a:solidFill>
              <a:latin typeface="Libre Franklin Black"/>
              <a:ea typeface="Libre Franklin Black"/>
              <a:cs typeface="Libre Franklin Black"/>
              <a:sym typeface="Libre Franklin Black"/>
            </a:endParaRPr>
          </a:p>
        </p:txBody>
      </p:sp>
      <p:sp>
        <p:nvSpPr>
          <p:cNvPr id="1167" name="Google Shape;1167;p176"/>
          <p:cNvSpPr txBox="1"/>
          <p:nvPr/>
        </p:nvSpPr>
        <p:spPr>
          <a:xfrm>
            <a:off x="7147258" y="1459797"/>
            <a:ext cx="1467000" cy="343500"/>
          </a:xfrm>
          <a:prstGeom prst="rect">
            <a:avLst/>
          </a:prstGeom>
          <a:noFill/>
          <a:ln>
            <a:noFill/>
          </a:ln>
        </p:spPr>
        <p:txBody>
          <a:bodyPr anchorCtr="0" anchor="t" bIns="45325" lIns="90675" spcFirstLastPara="1" rIns="90675" wrap="square" tIns="45325">
            <a:spAutoFit/>
          </a:bodyPr>
          <a:lstStyle/>
          <a:p>
            <a:pPr indent="0" lvl="0" marL="0" marR="0" rtl="0" algn="ctr">
              <a:lnSpc>
                <a:spcPct val="100000"/>
              </a:lnSpc>
              <a:spcBef>
                <a:spcPts val="0"/>
              </a:spcBef>
              <a:spcAft>
                <a:spcPts val="0"/>
              </a:spcAft>
              <a:buClr>
                <a:srgbClr val="000000"/>
              </a:buClr>
              <a:buSzPts val="818"/>
              <a:buFont typeface="Arial"/>
              <a:buNone/>
            </a:pPr>
            <a:r>
              <a:rPr b="0" i="0" lang="en-US" sz="818" u="none" cap="none" strike="noStrike">
                <a:solidFill>
                  <a:schemeClr val="lt1"/>
                </a:solidFill>
                <a:latin typeface="Libre Franklin"/>
                <a:ea typeface="Libre Franklin"/>
                <a:cs typeface="Libre Franklin"/>
                <a:sym typeface="Libre Franklin"/>
              </a:rPr>
              <a:t>Global investments reach</a:t>
            </a:r>
            <a:br>
              <a:rPr b="0" i="0" lang="en-US" sz="818" u="none" cap="none" strike="noStrike">
                <a:solidFill>
                  <a:schemeClr val="lt1"/>
                </a:solidFill>
                <a:latin typeface="Libre Franklin"/>
                <a:ea typeface="Libre Franklin"/>
                <a:cs typeface="Libre Franklin"/>
                <a:sym typeface="Libre Franklin"/>
              </a:rPr>
            </a:br>
            <a:r>
              <a:rPr b="0" i="0" lang="en-US" sz="818" u="none" cap="none" strike="noStrike">
                <a:solidFill>
                  <a:schemeClr val="lt1"/>
                </a:solidFill>
                <a:latin typeface="Libre Franklin"/>
                <a:ea typeface="Libre Franklin"/>
                <a:cs typeface="Libre Franklin"/>
                <a:sym typeface="Libre Franklin"/>
              </a:rPr>
              <a:t> $13 billion by 2022</a:t>
            </a:r>
            <a:endParaRPr b="0" i="0" sz="1389" u="none" cap="none" strike="noStrike">
              <a:solidFill>
                <a:srgbClr val="000000"/>
              </a:solidFill>
              <a:latin typeface="Arial"/>
              <a:ea typeface="Arial"/>
              <a:cs typeface="Arial"/>
              <a:sym typeface="Arial"/>
            </a:endParaRPr>
          </a:p>
        </p:txBody>
      </p:sp>
      <p:pic>
        <p:nvPicPr>
          <p:cNvPr id="1168" name="Google Shape;1168;p176"/>
          <p:cNvPicPr preferRelativeResize="0"/>
          <p:nvPr/>
        </p:nvPicPr>
        <p:blipFill rotWithShape="1">
          <a:blip r:embed="rId5">
            <a:alphaModFix/>
          </a:blip>
          <a:srcRect b="0" l="0" r="0" t="0"/>
          <a:stretch/>
        </p:blipFill>
        <p:spPr>
          <a:xfrm>
            <a:off x="6833415" y="1525384"/>
            <a:ext cx="232362" cy="197457"/>
          </a:xfrm>
          <a:prstGeom prst="rect">
            <a:avLst/>
          </a:prstGeom>
          <a:noFill/>
          <a:ln>
            <a:noFill/>
          </a:ln>
        </p:spPr>
      </p:pic>
      <p:grpSp>
        <p:nvGrpSpPr>
          <p:cNvPr id="1169" name="Google Shape;1169;p176"/>
          <p:cNvGrpSpPr/>
          <p:nvPr/>
        </p:nvGrpSpPr>
        <p:grpSpPr>
          <a:xfrm>
            <a:off x="163909" y="123484"/>
            <a:ext cx="8810875" cy="1398150"/>
            <a:chOff x="218544" y="164645"/>
            <a:chExt cx="11747833" cy="1864200"/>
          </a:xfrm>
        </p:grpSpPr>
        <p:cxnSp>
          <p:nvCxnSpPr>
            <p:cNvPr id="1170" name="Google Shape;1170;p176"/>
            <p:cNvCxnSpPr/>
            <p:nvPr/>
          </p:nvCxnSpPr>
          <p:spPr>
            <a:xfrm>
              <a:off x="11966377" y="180669"/>
              <a:ext cx="0" cy="1809300"/>
            </a:xfrm>
            <a:prstGeom prst="straightConnector1">
              <a:avLst/>
            </a:prstGeom>
            <a:noFill/>
            <a:ln cap="flat" cmpd="sng" w="28575">
              <a:solidFill>
                <a:schemeClr val="dk2"/>
              </a:solidFill>
              <a:prstDash val="dot"/>
              <a:round/>
              <a:headEnd len="sm" w="sm" type="none"/>
              <a:tailEnd len="sm" w="sm" type="none"/>
            </a:ln>
          </p:spPr>
        </p:cxnSp>
        <p:cxnSp>
          <p:nvCxnSpPr>
            <p:cNvPr id="1171" name="Google Shape;1171;p176"/>
            <p:cNvCxnSpPr/>
            <p:nvPr/>
          </p:nvCxnSpPr>
          <p:spPr>
            <a:xfrm>
              <a:off x="218544" y="164645"/>
              <a:ext cx="0" cy="1864200"/>
            </a:xfrm>
            <a:prstGeom prst="straightConnector1">
              <a:avLst/>
            </a:prstGeom>
            <a:noFill/>
            <a:ln cap="flat" cmpd="sng" w="28575">
              <a:solidFill>
                <a:schemeClr val="dk2"/>
              </a:solidFill>
              <a:prstDash val="dot"/>
              <a:round/>
              <a:headEnd len="sm" w="sm" type="none"/>
              <a:tailEnd len="sm" w="sm" type="none"/>
            </a:ln>
          </p:spPr>
        </p:cxnSp>
        <p:cxnSp>
          <p:nvCxnSpPr>
            <p:cNvPr id="1172" name="Google Shape;1172;p176"/>
            <p:cNvCxnSpPr/>
            <p:nvPr/>
          </p:nvCxnSpPr>
          <p:spPr>
            <a:xfrm>
              <a:off x="218544" y="164645"/>
              <a:ext cx="3701400" cy="15900"/>
            </a:xfrm>
            <a:prstGeom prst="straightConnector1">
              <a:avLst/>
            </a:prstGeom>
            <a:noFill/>
            <a:ln cap="flat" cmpd="sng" w="28575">
              <a:solidFill>
                <a:srgbClr val="0E256A"/>
              </a:solidFill>
              <a:prstDash val="dot"/>
              <a:round/>
              <a:headEnd len="sm" w="sm" type="none"/>
              <a:tailEnd len="med" w="med" type="triangle"/>
            </a:ln>
          </p:spPr>
        </p:cxnSp>
        <p:cxnSp>
          <p:nvCxnSpPr>
            <p:cNvPr id="1173" name="Google Shape;1173;p176"/>
            <p:cNvCxnSpPr/>
            <p:nvPr/>
          </p:nvCxnSpPr>
          <p:spPr>
            <a:xfrm rot="10800000">
              <a:off x="8293477" y="164645"/>
              <a:ext cx="3672900" cy="0"/>
            </a:xfrm>
            <a:prstGeom prst="straightConnector1">
              <a:avLst/>
            </a:prstGeom>
            <a:noFill/>
            <a:ln cap="flat" cmpd="sng" w="28575">
              <a:solidFill>
                <a:srgbClr val="0E256A"/>
              </a:solidFill>
              <a:prstDash val="dot"/>
              <a:round/>
              <a:headEnd len="sm" w="sm" type="none"/>
              <a:tailEnd len="med" w="med" type="triangle"/>
            </a:ln>
          </p:spPr>
        </p:cxnSp>
      </p:grpSp>
      <p:sp>
        <p:nvSpPr>
          <p:cNvPr id="1174" name="Google Shape;1174;p176"/>
          <p:cNvSpPr txBox="1"/>
          <p:nvPr/>
        </p:nvSpPr>
        <p:spPr>
          <a:xfrm>
            <a:off x="3013440" y="322284"/>
            <a:ext cx="957000" cy="228900"/>
          </a:xfrm>
          <a:prstGeom prst="rect">
            <a:avLst/>
          </a:prstGeom>
          <a:noFill/>
          <a:ln>
            <a:noFill/>
          </a:ln>
        </p:spPr>
        <p:txBody>
          <a:bodyPr anchorCtr="0" anchor="t" bIns="45325" lIns="90675" spcFirstLastPara="1" rIns="90675" wrap="square" tIns="45325">
            <a:spAutoFit/>
          </a:bodyPr>
          <a:lstStyle/>
          <a:p>
            <a:pPr indent="0" lvl="0" marL="0" marR="0" rtl="0" algn="ctr">
              <a:lnSpc>
                <a:spcPct val="100000"/>
              </a:lnSpc>
              <a:spcBef>
                <a:spcPts val="0"/>
              </a:spcBef>
              <a:spcAft>
                <a:spcPts val="0"/>
              </a:spcAft>
              <a:buClr>
                <a:srgbClr val="000000"/>
              </a:buClr>
              <a:buSzPts val="893"/>
              <a:buFont typeface="Arial"/>
              <a:buNone/>
            </a:pPr>
            <a:r>
              <a:rPr b="1" i="0" lang="en-US" sz="893" u="none" cap="none" strike="noStrike">
                <a:solidFill>
                  <a:schemeClr val="dk1"/>
                </a:solidFill>
                <a:latin typeface="Libre Franklin Black"/>
                <a:ea typeface="Libre Franklin Black"/>
                <a:cs typeface="Libre Franklin Black"/>
                <a:sym typeface="Libre Franklin Black"/>
              </a:rPr>
              <a:t>CURE</a:t>
            </a:r>
            <a:endParaRPr b="1" i="0" sz="893" u="none" cap="none" strike="noStrike">
              <a:solidFill>
                <a:schemeClr val="dk1"/>
              </a:solidFill>
              <a:latin typeface="Libre Franklin Black"/>
              <a:ea typeface="Libre Franklin Black"/>
              <a:cs typeface="Libre Franklin Black"/>
              <a:sym typeface="Libre Franklin Black"/>
            </a:endParaRPr>
          </a:p>
        </p:txBody>
      </p:sp>
      <p:grpSp>
        <p:nvGrpSpPr>
          <p:cNvPr id="1175" name="Google Shape;1175;p176"/>
          <p:cNvGrpSpPr/>
          <p:nvPr/>
        </p:nvGrpSpPr>
        <p:grpSpPr>
          <a:xfrm>
            <a:off x="2468272" y="3852829"/>
            <a:ext cx="2203266" cy="1199898"/>
            <a:chOff x="3234839" y="5105587"/>
            <a:chExt cx="2937688" cy="1599865"/>
          </a:xfrm>
        </p:grpSpPr>
        <p:sp>
          <p:nvSpPr>
            <p:cNvPr id="1176" name="Google Shape;1176;p176"/>
            <p:cNvSpPr/>
            <p:nvPr/>
          </p:nvSpPr>
          <p:spPr>
            <a:xfrm>
              <a:off x="3234839" y="5368652"/>
              <a:ext cx="2743200" cy="1336800"/>
            </a:xfrm>
            <a:prstGeom prst="rect">
              <a:avLst/>
            </a:prstGeom>
            <a:solidFill>
              <a:schemeClr val="lt1"/>
            </a:solidFill>
            <a:ln cap="flat" cmpd="sng" w="25400">
              <a:solidFill>
                <a:srgbClr val="0086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70"/>
                <a:buFont typeface="Arial"/>
                <a:buNone/>
              </a:pPr>
              <a:r>
                <a:t/>
              </a:r>
              <a:endParaRPr b="0" i="0" sz="670" u="none" cap="none" strike="noStrike">
                <a:solidFill>
                  <a:schemeClr val="dk1"/>
                </a:solidFill>
                <a:latin typeface="Gill Sans"/>
                <a:ea typeface="Gill Sans"/>
                <a:cs typeface="Gill Sans"/>
                <a:sym typeface="Gill Sans"/>
              </a:endParaRPr>
            </a:p>
          </p:txBody>
        </p:sp>
        <p:sp>
          <p:nvSpPr>
            <p:cNvPr id="1177" name="Google Shape;1177;p176"/>
            <p:cNvSpPr txBox="1"/>
            <p:nvPr/>
          </p:nvSpPr>
          <p:spPr>
            <a:xfrm rot="-5400000">
              <a:off x="5311219" y="6030445"/>
              <a:ext cx="1013100" cy="33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1"/>
                <a:buFont typeface="Arial"/>
                <a:buNone/>
              </a:pPr>
              <a:r>
                <a:rPr b="0" i="0" lang="en-US" sz="521" u="none" cap="none" strike="noStrike">
                  <a:solidFill>
                    <a:srgbClr val="0086AC"/>
                  </a:solidFill>
                  <a:latin typeface="Libre Franklin"/>
                  <a:ea typeface="Libre Franklin"/>
                  <a:cs typeface="Libre Franklin"/>
                  <a:sym typeface="Libre Franklin"/>
                </a:rPr>
                <a:t>EXTENDED</a:t>
              </a:r>
              <a:endParaRPr b="0" i="0" sz="138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1"/>
                <a:buFont typeface="Arial"/>
                <a:buNone/>
              </a:pPr>
              <a:r>
                <a:rPr b="0" i="0" lang="en-US" sz="521" u="none" cap="none" strike="noStrike">
                  <a:solidFill>
                    <a:srgbClr val="0086AC"/>
                  </a:solidFill>
                  <a:latin typeface="Libre Franklin"/>
                  <a:ea typeface="Libre Franklin"/>
                  <a:cs typeface="Libre Franklin"/>
                  <a:sym typeface="Libre Franklin"/>
                </a:rPr>
                <a:t>INDICATOR</a:t>
              </a:r>
              <a:endParaRPr b="0" i="0" sz="1389" u="none" cap="none" strike="noStrike">
                <a:solidFill>
                  <a:srgbClr val="000000"/>
                </a:solidFill>
                <a:latin typeface="Arial"/>
                <a:ea typeface="Arial"/>
                <a:cs typeface="Arial"/>
                <a:sym typeface="Arial"/>
              </a:endParaRPr>
            </a:p>
          </p:txBody>
        </p:sp>
        <p:sp>
          <p:nvSpPr>
            <p:cNvPr id="1178" name="Google Shape;1178;p176"/>
            <p:cNvSpPr/>
            <p:nvPr/>
          </p:nvSpPr>
          <p:spPr>
            <a:xfrm rot="3503550">
              <a:off x="5438546" y="5276126"/>
              <a:ext cx="681827" cy="503478"/>
            </a:xfrm>
            <a:custGeom>
              <a:rect b="b" l="l" r="r" t="t"/>
              <a:pathLst>
                <a:path extrusionOk="0" h="348025" w="616110">
                  <a:moveTo>
                    <a:pt x="0" y="348025"/>
                  </a:moveTo>
                  <a:lnTo>
                    <a:pt x="278314" y="0"/>
                  </a:lnTo>
                  <a:lnTo>
                    <a:pt x="616110" y="158035"/>
                  </a:lnTo>
                  <a:lnTo>
                    <a:pt x="0" y="348025"/>
                  </a:lnTo>
                  <a:close/>
                </a:path>
              </a:pathLst>
            </a:custGeom>
            <a:solidFill>
              <a:srgbClr val="319E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pic>
          <p:nvPicPr>
            <p:cNvPr descr="Network outline" id="1179" name="Google Shape;1179;p176"/>
            <p:cNvPicPr preferRelativeResize="0"/>
            <p:nvPr/>
          </p:nvPicPr>
          <p:blipFill rotWithShape="1">
            <a:blip r:embed="rId6">
              <a:alphaModFix/>
            </a:blip>
            <a:srcRect b="0" l="0" r="0" t="0"/>
            <a:stretch/>
          </p:blipFill>
          <p:spPr>
            <a:xfrm>
              <a:off x="5665335" y="5341396"/>
              <a:ext cx="312704" cy="312704"/>
            </a:xfrm>
            <a:prstGeom prst="rect">
              <a:avLst/>
            </a:prstGeom>
            <a:noFill/>
            <a:ln>
              <a:noFill/>
            </a:ln>
          </p:spPr>
        </p:pic>
      </p:grpSp>
      <p:grpSp>
        <p:nvGrpSpPr>
          <p:cNvPr id="1180" name="Google Shape;1180;p176"/>
          <p:cNvGrpSpPr/>
          <p:nvPr/>
        </p:nvGrpSpPr>
        <p:grpSpPr>
          <a:xfrm>
            <a:off x="299461" y="3852829"/>
            <a:ext cx="2208749" cy="1199898"/>
            <a:chOff x="3234839" y="5105587"/>
            <a:chExt cx="2944999" cy="1599865"/>
          </a:xfrm>
        </p:grpSpPr>
        <p:sp>
          <p:nvSpPr>
            <p:cNvPr id="1181" name="Google Shape;1181;p176"/>
            <p:cNvSpPr/>
            <p:nvPr/>
          </p:nvSpPr>
          <p:spPr>
            <a:xfrm>
              <a:off x="3234839" y="5368652"/>
              <a:ext cx="2743200" cy="1336800"/>
            </a:xfrm>
            <a:prstGeom prst="rect">
              <a:avLst/>
            </a:prstGeom>
            <a:solidFill>
              <a:schemeClr val="lt1"/>
            </a:solidFill>
            <a:ln cap="flat" cmpd="sng" w="25400">
              <a:solidFill>
                <a:srgbClr val="0086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70"/>
                <a:buFont typeface="Arial"/>
                <a:buNone/>
              </a:pPr>
              <a:r>
                <a:t/>
              </a:r>
              <a:endParaRPr b="0" i="0" sz="670" u="none" cap="none" strike="noStrike">
                <a:solidFill>
                  <a:schemeClr val="dk1"/>
                </a:solidFill>
                <a:latin typeface="Gill Sans"/>
                <a:ea typeface="Gill Sans"/>
                <a:cs typeface="Gill Sans"/>
                <a:sym typeface="Gill Sans"/>
              </a:endParaRPr>
            </a:p>
          </p:txBody>
        </p:sp>
        <p:sp>
          <p:nvSpPr>
            <p:cNvPr id="1182" name="Google Shape;1182;p176"/>
            <p:cNvSpPr txBox="1"/>
            <p:nvPr/>
          </p:nvSpPr>
          <p:spPr>
            <a:xfrm rot="-5400000">
              <a:off x="5311220" y="6030445"/>
              <a:ext cx="1013100" cy="33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1"/>
                <a:buFont typeface="Arial"/>
                <a:buNone/>
              </a:pPr>
              <a:r>
                <a:rPr b="0" i="0" lang="en-US" sz="521" u="none" cap="none" strike="noStrike">
                  <a:solidFill>
                    <a:srgbClr val="0086AC"/>
                  </a:solidFill>
                  <a:latin typeface="Libre Franklin"/>
                  <a:ea typeface="Libre Franklin"/>
                  <a:cs typeface="Libre Franklin"/>
                  <a:sym typeface="Libre Franklin"/>
                </a:rPr>
                <a:t>EXTENDED</a:t>
              </a:r>
              <a:endParaRPr b="0" i="0" sz="138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1"/>
                <a:buFont typeface="Arial"/>
                <a:buNone/>
              </a:pPr>
              <a:r>
                <a:rPr b="0" i="0" lang="en-US" sz="521" u="none" cap="none" strike="noStrike">
                  <a:solidFill>
                    <a:srgbClr val="0086AC"/>
                  </a:solidFill>
                  <a:latin typeface="Libre Franklin"/>
                  <a:ea typeface="Libre Franklin"/>
                  <a:cs typeface="Libre Franklin"/>
                  <a:sym typeface="Libre Franklin"/>
                </a:rPr>
                <a:t>INDICATOR</a:t>
              </a:r>
              <a:endParaRPr b="0" i="0" sz="1389" u="none" cap="none" strike="noStrike">
                <a:solidFill>
                  <a:srgbClr val="000000"/>
                </a:solidFill>
                <a:latin typeface="Arial"/>
                <a:ea typeface="Arial"/>
                <a:cs typeface="Arial"/>
                <a:sym typeface="Arial"/>
              </a:endParaRPr>
            </a:p>
          </p:txBody>
        </p:sp>
        <p:sp>
          <p:nvSpPr>
            <p:cNvPr id="1183" name="Google Shape;1183;p176"/>
            <p:cNvSpPr/>
            <p:nvPr/>
          </p:nvSpPr>
          <p:spPr>
            <a:xfrm rot="3503550">
              <a:off x="5445857" y="5276126"/>
              <a:ext cx="681827" cy="503478"/>
            </a:xfrm>
            <a:custGeom>
              <a:rect b="b" l="l" r="r" t="t"/>
              <a:pathLst>
                <a:path extrusionOk="0" h="348025" w="616110">
                  <a:moveTo>
                    <a:pt x="0" y="348025"/>
                  </a:moveTo>
                  <a:lnTo>
                    <a:pt x="278314" y="0"/>
                  </a:lnTo>
                  <a:lnTo>
                    <a:pt x="616110" y="158035"/>
                  </a:lnTo>
                  <a:lnTo>
                    <a:pt x="0" y="348025"/>
                  </a:lnTo>
                  <a:close/>
                </a:path>
              </a:pathLst>
            </a:custGeom>
            <a:solidFill>
              <a:srgbClr val="319E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pic>
          <p:nvPicPr>
            <p:cNvPr descr="Network outline" id="1184" name="Google Shape;1184;p176"/>
            <p:cNvPicPr preferRelativeResize="0"/>
            <p:nvPr/>
          </p:nvPicPr>
          <p:blipFill rotWithShape="1">
            <a:blip r:embed="rId6">
              <a:alphaModFix/>
            </a:blip>
            <a:srcRect b="0" l="0" r="0" t="0"/>
            <a:stretch/>
          </p:blipFill>
          <p:spPr>
            <a:xfrm>
              <a:off x="5665335" y="5341396"/>
              <a:ext cx="312704" cy="312704"/>
            </a:xfrm>
            <a:prstGeom prst="rect">
              <a:avLst/>
            </a:prstGeom>
            <a:noFill/>
            <a:ln>
              <a:noFill/>
            </a:ln>
          </p:spPr>
        </p:pic>
      </p:grpSp>
      <p:grpSp>
        <p:nvGrpSpPr>
          <p:cNvPr id="1185" name="Google Shape;1185;p176"/>
          <p:cNvGrpSpPr/>
          <p:nvPr/>
        </p:nvGrpSpPr>
        <p:grpSpPr>
          <a:xfrm>
            <a:off x="4618419" y="3852829"/>
            <a:ext cx="2202218" cy="1199898"/>
            <a:chOff x="3234839" y="5105587"/>
            <a:chExt cx="2936290" cy="1599865"/>
          </a:xfrm>
        </p:grpSpPr>
        <p:sp>
          <p:nvSpPr>
            <p:cNvPr id="1186" name="Google Shape;1186;p176"/>
            <p:cNvSpPr/>
            <p:nvPr/>
          </p:nvSpPr>
          <p:spPr>
            <a:xfrm>
              <a:off x="3234839" y="5368652"/>
              <a:ext cx="2743200" cy="1336800"/>
            </a:xfrm>
            <a:prstGeom prst="rect">
              <a:avLst/>
            </a:prstGeom>
            <a:solidFill>
              <a:schemeClr val="lt1"/>
            </a:solidFill>
            <a:ln cap="flat" cmpd="sng" w="25400">
              <a:solidFill>
                <a:srgbClr val="0086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70"/>
                <a:buFont typeface="Arial"/>
                <a:buNone/>
              </a:pPr>
              <a:r>
                <a:t/>
              </a:r>
              <a:endParaRPr b="0" i="0" sz="670" u="none" cap="none" strike="noStrike">
                <a:solidFill>
                  <a:schemeClr val="dk1"/>
                </a:solidFill>
                <a:latin typeface="Gill Sans"/>
                <a:ea typeface="Gill Sans"/>
                <a:cs typeface="Gill Sans"/>
                <a:sym typeface="Gill Sans"/>
              </a:endParaRPr>
            </a:p>
          </p:txBody>
        </p:sp>
        <p:sp>
          <p:nvSpPr>
            <p:cNvPr id="1187" name="Google Shape;1187;p176"/>
            <p:cNvSpPr txBox="1"/>
            <p:nvPr/>
          </p:nvSpPr>
          <p:spPr>
            <a:xfrm rot="-5400000">
              <a:off x="5311220" y="6030445"/>
              <a:ext cx="1013100" cy="33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1"/>
                <a:buFont typeface="Arial"/>
                <a:buNone/>
              </a:pPr>
              <a:r>
                <a:rPr b="0" i="0" lang="en-US" sz="521" u="none" cap="none" strike="noStrike">
                  <a:solidFill>
                    <a:srgbClr val="0086AC"/>
                  </a:solidFill>
                  <a:latin typeface="Libre Franklin"/>
                  <a:ea typeface="Libre Franklin"/>
                  <a:cs typeface="Libre Franklin"/>
                  <a:sym typeface="Libre Franklin"/>
                </a:rPr>
                <a:t>EXTENDED</a:t>
              </a:r>
              <a:endParaRPr b="0" i="0" sz="138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1"/>
                <a:buFont typeface="Arial"/>
                <a:buNone/>
              </a:pPr>
              <a:r>
                <a:rPr b="0" i="0" lang="en-US" sz="521" u="none" cap="none" strike="noStrike">
                  <a:solidFill>
                    <a:srgbClr val="0086AC"/>
                  </a:solidFill>
                  <a:latin typeface="Libre Franklin"/>
                  <a:ea typeface="Libre Franklin"/>
                  <a:cs typeface="Libre Franklin"/>
                  <a:sym typeface="Libre Franklin"/>
                </a:rPr>
                <a:t>INDICATOR</a:t>
              </a:r>
              <a:endParaRPr b="0" i="0" sz="1389" u="none" cap="none" strike="noStrike">
                <a:solidFill>
                  <a:srgbClr val="000000"/>
                </a:solidFill>
                <a:latin typeface="Arial"/>
                <a:ea typeface="Arial"/>
                <a:cs typeface="Arial"/>
                <a:sym typeface="Arial"/>
              </a:endParaRPr>
            </a:p>
          </p:txBody>
        </p:sp>
        <p:sp>
          <p:nvSpPr>
            <p:cNvPr id="1188" name="Google Shape;1188;p176"/>
            <p:cNvSpPr/>
            <p:nvPr/>
          </p:nvSpPr>
          <p:spPr>
            <a:xfrm rot="3503550">
              <a:off x="5437148" y="5276126"/>
              <a:ext cx="681827" cy="503478"/>
            </a:xfrm>
            <a:custGeom>
              <a:rect b="b" l="l" r="r" t="t"/>
              <a:pathLst>
                <a:path extrusionOk="0" h="348025" w="616110">
                  <a:moveTo>
                    <a:pt x="0" y="348025"/>
                  </a:moveTo>
                  <a:lnTo>
                    <a:pt x="278314" y="0"/>
                  </a:lnTo>
                  <a:lnTo>
                    <a:pt x="616110" y="158035"/>
                  </a:lnTo>
                  <a:lnTo>
                    <a:pt x="0" y="348025"/>
                  </a:lnTo>
                  <a:close/>
                </a:path>
              </a:pathLst>
            </a:custGeom>
            <a:solidFill>
              <a:srgbClr val="319E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pic>
          <p:nvPicPr>
            <p:cNvPr descr="Network outline" id="1189" name="Google Shape;1189;p176"/>
            <p:cNvPicPr preferRelativeResize="0"/>
            <p:nvPr/>
          </p:nvPicPr>
          <p:blipFill rotWithShape="1">
            <a:blip r:embed="rId6">
              <a:alphaModFix/>
            </a:blip>
            <a:srcRect b="0" l="0" r="0" t="0"/>
            <a:stretch/>
          </p:blipFill>
          <p:spPr>
            <a:xfrm>
              <a:off x="5665335" y="5341396"/>
              <a:ext cx="312704" cy="312704"/>
            </a:xfrm>
            <a:prstGeom prst="rect">
              <a:avLst/>
            </a:prstGeom>
            <a:noFill/>
            <a:ln>
              <a:noFill/>
            </a:ln>
          </p:spPr>
        </p:pic>
      </p:grpSp>
      <p:grpSp>
        <p:nvGrpSpPr>
          <p:cNvPr id="1190" name="Google Shape;1190;p176"/>
          <p:cNvGrpSpPr/>
          <p:nvPr/>
        </p:nvGrpSpPr>
        <p:grpSpPr>
          <a:xfrm>
            <a:off x="6772317" y="3852829"/>
            <a:ext cx="2202218" cy="1199898"/>
            <a:chOff x="3234839" y="5105587"/>
            <a:chExt cx="2936290" cy="1599865"/>
          </a:xfrm>
        </p:grpSpPr>
        <p:sp>
          <p:nvSpPr>
            <p:cNvPr id="1191" name="Google Shape;1191;p176"/>
            <p:cNvSpPr/>
            <p:nvPr/>
          </p:nvSpPr>
          <p:spPr>
            <a:xfrm>
              <a:off x="3234839" y="5368652"/>
              <a:ext cx="2743200" cy="1336800"/>
            </a:xfrm>
            <a:prstGeom prst="rect">
              <a:avLst/>
            </a:prstGeom>
            <a:solidFill>
              <a:schemeClr val="lt1"/>
            </a:solidFill>
            <a:ln cap="flat" cmpd="sng" w="25400">
              <a:solidFill>
                <a:srgbClr val="0086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70"/>
                <a:buFont typeface="Arial"/>
                <a:buNone/>
              </a:pPr>
              <a:r>
                <a:t/>
              </a:r>
              <a:endParaRPr b="0" i="0" sz="670" u="none" cap="none" strike="noStrike">
                <a:solidFill>
                  <a:schemeClr val="dk1"/>
                </a:solidFill>
                <a:latin typeface="Gill Sans"/>
                <a:ea typeface="Gill Sans"/>
                <a:cs typeface="Gill Sans"/>
                <a:sym typeface="Gill Sans"/>
              </a:endParaRPr>
            </a:p>
          </p:txBody>
        </p:sp>
        <p:sp>
          <p:nvSpPr>
            <p:cNvPr id="1192" name="Google Shape;1192;p176"/>
            <p:cNvSpPr txBox="1"/>
            <p:nvPr/>
          </p:nvSpPr>
          <p:spPr>
            <a:xfrm rot="-5400000">
              <a:off x="5311220" y="6030445"/>
              <a:ext cx="1013100" cy="33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1"/>
                <a:buFont typeface="Arial"/>
                <a:buNone/>
              </a:pPr>
              <a:r>
                <a:rPr b="0" i="0" lang="en-US" sz="521" u="none" cap="none" strike="noStrike">
                  <a:solidFill>
                    <a:srgbClr val="0086AC"/>
                  </a:solidFill>
                  <a:latin typeface="Libre Franklin"/>
                  <a:ea typeface="Libre Franklin"/>
                  <a:cs typeface="Libre Franklin"/>
                  <a:sym typeface="Libre Franklin"/>
                </a:rPr>
                <a:t>EXTENDED</a:t>
              </a:r>
              <a:endParaRPr b="0" i="0" sz="138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1"/>
                <a:buFont typeface="Arial"/>
                <a:buNone/>
              </a:pPr>
              <a:r>
                <a:rPr b="0" i="0" lang="en-US" sz="521" u="none" cap="none" strike="noStrike">
                  <a:solidFill>
                    <a:srgbClr val="0086AC"/>
                  </a:solidFill>
                  <a:latin typeface="Libre Franklin"/>
                  <a:ea typeface="Libre Franklin"/>
                  <a:cs typeface="Libre Franklin"/>
                  <a:sym typeface="Libre Franklin"/>
                </a:rPr>
                <a:t>INDICATOR</a:t>
              </a:r>
              <a:endParaRPr b="0" i="0" sz="1389" u="none" cap="none" strike="noStrike">
                <a:solidFill>
                  <a:srgbClr val="000000"/>
                </a:solidFill>
                <a:latin typeface="Arial"/>
                <a:ea typeface="Arial"/>
                <a:cs typeface="Arial"/>
                <a:sym typeface="Arial"/>
              </a:endParaRPr>
            </a:p>
          </p:txBody>
        </p:sp>
        <p:sp>
          <p:nvSpPr>
            <p:cNvPr id="1193" name="Google Shape;1193;p176"/>
            <p:cNvSpPr/>
            <p:nvPr/>
          </p:nvSpPr>
          <p:spPr>
            <a:xfrm rot="3503550">
              <a:off x="5437148" y="5276126"/>
              <a:ext cx="681827" cy="503478"/>
            </a:xfrm>
            <a:custGeom>
              <a:rect b="b" l="l" r="r" t="t"/>
              <a:pathLst>
                <a:path extrusionOk="0" h="348025" w="616110">
                  <a:moveTo>
                    <a:pt x="0" y="348025"/>
                  </a:moveTo>
                  <a:lnTo>
                    <a:pt x="278314" y="0"/>
                  </a:lnTo>
                  <a:lnTo>
                    <a:pt x="616110" y="158035"/>
                  </a:lnTo>
                  <a:lnTo>
                    <a:pt x="0" y="348025"/>
                  </a:lnTo>
                  <a:close/>
                </a:path>
              </a:pathLst>
            </a:custGeom>
            <a:solidFill>
              <a:srgbClr val="319E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pic>
          <p:nvPicPr>
            <p:cNvPr descr="Network outline" id="1194" name="Google Shape;1194;p176"/>
            <p:cNvPicPr preferRelativeResize="0"/>
            <p:nvPr/>
          </p:nvPicPr>
          <p:blipFill rotWithShape="1">
            <a:blip r:embed="rId6">
              <a:alphaModFix/>
            </a:blip>
            <a:srcRect b="0" l="0" r="0" t="0"/>
            <a:stretch/>
          </p:blipFill>
          <p:spPr>
            <a:xfrm>
              <a:off x="5665335" y="5341396"/>
              <a:ext cx="312704" cy="312704"/>
            </a:xfrm>
            <a:prstGeom prst="rect">
              <a:avLst/>
            </a:prstGeom>
            <a:noFill/>
            <a:ln>
              <a:noFill/>
            </a:ln>
          </p:spPr>
        </p:pic>
      </p:grpSp>
      <p:grpSp>
        <p:nvGrpSpPr>
          <p:cNvPr id="1195" name="Google Shape;1195;p176"/>
          <p:cNvGrpSpPr/>
          <p:nvPr/>
        </p:nvGrpSpPr>
        <p:grpSpPr>
          <a:xfrm>
            <a:off x="2468274" y="3018173"/>
            <a:ext cx="2073594" cy="994950"/>
            <a:chOff x="338317" y="4005395"/>
            <a:chExt cx="2764793" cy="1326600"/>
          </a:xfrm>
        </p:grpSpPr>
        <p:sp>
          <p:nvSpPr>
            <p:cNvPr id="1196" name="Google Shape;1196;p176"/>
            <p:cNvSpPr/>
            <p:nvPr/>
          </p:nvSpPr>
          <p:spPr>
            <a:xfrm>
              <a:off x="338317" y="4016920"/>
              <a:ext cx="2743200" cy="127290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sp>
          <p:nvSpPr>
            <p:cNvPr id="1197" name="Google Shape;1197;p176"/>
            <p:cNvSpPr txBox="1"/>
            <p:nvPr/>
          </p:nvSpPr>
          <p:spPr>
            <a:xfrm rot="-5400000">
              <a:off x="2271360" y="4500245"/>
              <a:ext cx="1326600" cy="33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1"/>
                <a:buFont typeface="Arial"/>
                <a:buNone/>
              </a:pPr>
              <a:r>
                <a:rPr b="0" i="0" lang="en-US" sz="521" u="none" cap="none" strike="noStrike">
                  <a:solidFill>
                    <a:schemeClr val="accent4"/>
                  </a:solidFill>
                  <a:latin typeface="Libre Franklin"/>
                  <a:ea typeface="Libre Franklin"/>
                  <a:cs typeface="Libre Franklin"/>
                  <a:sym typeface="Libre Franklin"/>
                </a:rPr>
                <a:t>INTERMEDIATE</a:t>
              </a:r>
              <a:endParaRPr b="0" i="0" sz="138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1"/>
                <a:buFont typeface="Arial"/>
                <a:buNone/>
              </a:pPr>
              <a:r>
                <a:rPr b="0" i="0" lang="en-US" sz="521" u="none" cap="none" strike="noStrike">
                  <a:solidFill>
                    <a:schemeClr val="accent4"/>
                  </a:solidFill>
                  <a:latin typeface="Libre Franklin"/>
                  <a:ea typeface="Libre Franklin"/>
                  <a:cs typeface="Libre Franklin"/>
                  <a:sym typeface="Libre Franklin"/>
                </a:rPr>
                <a:t>INDICATOR</a:t>
              </a:r>
              <a:endParaRPr b="0" i="0" sz="1389" u="none" cap="none" strike="noStrike">
                <a:solidFill>
                  <a:srgbClr val="000000"/>
                </a:solidFill>
                <a:latin typeface="Arial"/>
                <a:ea typeface="Arial"/>
                <a:cs typeface="Arial"/>
                <a:sym typeface="Arial"/>
              </a:endParaRPr>
            </a:p>
          </p:txBody>
        </p:sp>
      </p:grpSp>
      <p:grpSp>
        <p:nvGrpSpPr>
          <p:cNvPr id="1198" name="Google Shape;1198;p176"/>
          <p:cNvGrpSpPr/>
          <p:nvPr/>
        </p:nvGrpSpPr>
        <p:grpSpPr>
          <a:xfrm>
            <a:off x="4618418" y="3018255"/>
            <a:ext cx="2073309" cy="963238"/>
            <a:chOff x="338317" y="4005502"/>
            <a:chExt cx="2764412" cy="1284318"/>
          </a:xfrm>
        </p:grpSpPr>
        <p:sp>
          <p:nvSpPr>
            <p:cNvPr id="1199" name="Google Shape;1199;p176"/>
            <p:cNvSpPr/>
            <p:nvPr/>
          </p:nvSpPr>
          <p:spPr>
            <a:xfrm>
              <a:off x="338317" y="4016920"/>
              <a:ext cx="2743200" cy="127290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sp>
          <p:nvSpPr>
            <p:cNvPr id="1200" name="Google Shape;1200;p176"/>
            <p:cNvSpPr txBox="1"/>
            <p:nvPr/>
          </p:nvSpPr>
          <p:spPr>
            <a:xfrm rot="-5400000">
              <a:off x="2297829" y="4473502"/>
              <a:ext cx="1272900" cy="33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1"/>
                <a:buFont typeface="Arial"/>
                <a:buNone/>
              </a:pPr>
              <a:r>
                <a:rPr b="0" i="0" lang="en-US" sz="521" u="none" cap="none" strike="noStrike">
                  <a:solidFill>
                    <a:schemeClr val="accent4"/>
                  </a:solidFill>
                  <a:latin typeface="Libre Franklin"/>
                  <a:ea typeface="Libre Franklin"/>
                  <a:cs typeface="Libre Franklin"/>
                  <a:sym typeface="Libre Franklin"/>
                </a:rPr>
                <a:t>INTERMEDIATE</a:t>
              </a:r>
              <a:endParaRPr b="0" i="0" sz="138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1"/>
                <a:buFont typeface="Arial"/>
                <a:buNone/>
              </a:pPr>
              <a:r>
                <a:rPr b="0" i="0" lang="en-US" sz="521" u="none" cap="none" strike="noStrike">
                  <a:solidFill>
                    <a:schemeClr val="accent4"/>
                  </a:solidFill>
                  <a:latin typeface="Libre Franklin"/>
                  <a:ea typeface="Libre Franklin"/>
                  <a:cs typeface="Libre Franklin"/>
                  <a:sym typeface="Libre Franklin"/>
                </a:rPr>
                <a:t>INDICATOR</a:t>
              </a:r>
              <a:endParaRPr b="0" i="0" sz="1389" u="none" cap="none" strike="noStrike">
                <a:solidFill>
                  <a:srgbClr val="000000"/>
                </a:solidFill>
                <a:latin typeface="Arial"/>
                <a:ea typeface="Arial"/>
                <a:cs typeface="Arial"/>
                <a:sym typeface="Arial"/>
              </a:endParaRPr>
            </a:p>
          </p:txBody>
        </p:sp>
      </p:grpSp>
      <p:grpSp>
        <p:nvGrpSpPr>
          <p:cNvPr id="1201" name="Google Shape;1201;p176"/>
          <p:cNvGrpSpPr/>
          <p:nvPr/>
        </p:nvGrpSpPr>
        <p:grpSpPr>
          <a:xfrm>
            <a:off x="6772317" y="3018253"/>
            <a:ext cx="2073312" cy="963239"/>
            <a:chOff x="338317" y="4005502"/>
            <a:chExt cx="2764415" cy="1284318"/>
          </a:xfrm>
        </p:grpSpPr>
        <p:sp>
          <p:nvSpPr>
            <p:cNvPr id="1202" name="Google Shape;1202;p176"/>
            <p:cNvSpPr/>
            <p:nvPr/>
          </p:nvSpPr>
          <p:spPr>
            <a:xfrm>
              <a:off x="338317" y="4016920"/>
              <a:ext cx="2743200" cy="127290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sp>
          <p:nvSpPr>
            <p:cNvPr id="1203" name="Google Shape;1203;p176"/>
            <p:cNvSpPr txBox="1"/>
            <p:nvPr/>
          </p:nvSpPr>
          <p:spPr>
            <a:xfrm rot="-5400000">
              <a:off x="2297832" y="4473502"/>
              <a:ext cx="1272900" cy="33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1"/>
                <a:buFont typeface="Arial"/>
                <a:buNone/>
              </a:pPr>
              <a:r>
                <a:rPr b="0" i="0" lang="en-US" sz="521" u="none" cap="none" strike="noStrike">
                  <a:solidFill>
                    <a:schemeClr val="accent4"/>
                  </a:solidFill>
                  <a:latin typeface="Libre Franklin"/>
                  <a:ea typeface="Libre Franklin"/>
                  <a:cs typeface="Libre Franklin"/>
                  <a:sym typeface="Libre Franklin"/>
                </a:rPr>
                <a:t>INTERMEDIATE</a:t>
              </a:r>
              <a:endParaRPr b="0" i="0" sz="1389"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1"/>
                <a:buFont typeface="Arial"/>
                <a:buNone/>
              </a:pPr>
              <a:r>
                <a:rPr b="0" i="0" lang="en-US" sz="521" u="none" cap="none" strike="noStrike">
                  <a:solidFill>
                    <a:schemeClr val="accent4"/>
                  </a:solidFill>
                  <a:latin typeface="Libre Franklin"/>
                  <a:ea typeface="Libre Franklin"/>
                  <a:cs typeface="Libre Franklin"/>
                  <a:sym typeface="Libre Franklin"/>
                </a:rPr>
                <a:t>INDICATOR</a:t>
              </a:r>
              <a:endParaRPr b="0" i="0" sz="1389" u="none" cap="none" strike="noStrike">
                <a:solidFill>
                  <a:srgbClr val="000000"/>
                </a:solidFill>
                <a:latin typeface="Arial"/>
                <a:ea typeface="Arial"/>
                <a:cs typeface="Arial"/>
                <a:sym typeface="Arial"/>
              </a:endParaRPr>
            </a:p>
          </p:txBody>
        </p:sp>
      </p:grpSp>
      <p:grpSp>
        <p:nvGrpSpPr>
          <p:cNvPr id="1204" name="Google Shape;1204;p176"/>
          <p:cNvGrpSpPr/>
          <p:nvPr/>
        </p:nvGrpSpPr>
        <p:grpSpPr>
          <a:xfrm>
            <a:off x="6772317" y="1785549"/>
            <a:ext cx="2129699" cy="1221412"/>
            <a:chOff x="421079" y="2367435"/>
            <a:chExt cx="2839599" cy="1628550"/>
          </a:xfrm>
        </p:grpSpPr>
        <p:sp>
          <p:nvSpPr>
            <p:cNvPr id="1205" name="Google Shape;1205;p176"/>
            <p:cNvSpPr/>
            <p:nvPr/>
          </p:nvSpPr>
          <p:spPr>
            <a:xfrm>
              <a:off x="421079" y="2483186"/>
              <a:ext cx="2743200" cy="1463100"/>
            </a:xfrm>
            <a:prstGeom prst="rect">
              <a:avLst/>
            </a:prstGeom>
            <a:solidFill>
              <a:schemeClr val="lt1"/>
            </a:solidFill>
            <a:ln cap="flat" cmpd="sng" w="25400">
              <a:solidFill>
                <a:srgbClr val="005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2"/>
                <a:buFont typeface="Arial"/>
                <a:buNone/>
              </a:pPr>
              <a:r>
                <a:t/>
              </a:r>
              <a:endParaRPr b="0" i="0" sz="1042" u="none" cap="none" strike="noStrike">
                <a:solidFill>
                  <a:schemeClr val="dk1"/>
                </a:solidFill>
                <a:latin typeface="Gill Sans"/>
                <a:ea typeface="Gill Sans"/>
                <a:cs typeface="Gill Sans"/>
                <a:sym typeface="Gill Sans"/>
              </a:endParaRPr>
            </a:p>
          </p:txBody>
        </p:sp>
        <p:sp>
          <p:nvSpPr>
            <p:cNvPr id="1206" name="Google Shape;1206;p176"/>
            <p:cNvSpPr txBox="1"/>
            <p:nvPr/>
          </p:nvSpPr>
          <p:spPr>
            <a:xfrm rot="-5400000">
              <a:off x="2389507" y="3273735"/>
              <a:ext cx="1199400" cy="24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95"/>
                <a:buFont typeface="Arial"/>
                <a:buNone/>
              </a:pPr>
              <a:r>
                <a:rPr b="0" i="0" lang="en-US" sz="595" u="none" cap="none" strike="noStrike">
                  <a:solidFill>
                    <a:srgbClr val="005169"/>
                  </a:solidFill>
                  <a:latin typeface="Libre Franklin"/>
                  <a:ea typeface="Libre Franklin"/>
                  <a:cs typeface="Libre Franklin"/>
                  <a:sym typeface="Libre Franklin"/>
                </a:rPr>
                <a:t>CORE INDICATOR</a:t>
              </a:r>
              <a:endParaRPr b="0" i="0" sz="1389" u="none" cap="none" strike="noStrike">
                <a:solidFill>
                  <a:srgbClr val="000000"/>
                </a:solidFill>
                <a:latin typeface="Arial"/>
                <a:ea typeface="Arial"/>
                <a:cs typeface="Arial"/>
                <a:sym typeface="Arial"/>
              </a:endParaRPr>
            </a:p>
          </p:txBody>
        </p:sp>
        <p:grpSp>
          <p:nvGrpSpPr>
            <p:cNvPr id="1207" name="Google Shape;1207;p176"/>
            <p:cNvGrpSpPr/>
            <p:nvPr/>
          </p:nvGrpSpPr>
          <p:grpSpPr>
            <a:xfrm>
              <a:off x="2592174" y="2367435"/>
              <a:ext cx="668504" cy="697979"/>
              <a:chOff x="2592174" y="2367435"/>
              <a:chExt cx="668504" cy="697979"/>
            </a:xfrm>
          </p:grpSpPr>
          <p:sp>
            <p:nvSpPr>
              <p:cNvPr id="1208" name="Google Shape;1208;p176"/>
              <p:cNvSpPr/>
              <p:nvPr/>
            </p:nvSpPr>
            <p:spPr>
              <a:xfrm rot="-6168601">
                <a:off x="2631207" y="2440767"/>
                <a:ext cx="590438" cy="551315"/>
              </a:xfrm>
              <a:custGeom>
                <a:rect b="b" l="l" r="r" t="t"/>
                <a:pathLst>
                  <a:path extrusionOk="0" h="570299" w="534332">
                    <a:moveTo>
                      <a:pt x="0" y="460272"/>
                    </a:moveTo>
                    <a:lnTo>
                      <a:pt x="534332" y="0"/>
                    </a:lnTo>
                    <a:lnTo>
                      <a:pt x="426743" y="570299"/>
                    </a:lnTo>
                    <a:lnTo>
                      <a:pt x="0" y="460272"/>
                    </a:lnTo>
                    <a:close/>
                  </a:path>
                </a:pathLst>
              </a:custGeom>
              <a:solidFill>
                <a:srgbClr val="005169"/>
              </a:solidFill>
              <a:ln cap="flat" cmpd="sng" w="25400">
                <a:solidFill>
                  <a:srgbClr val="005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pic>
            <p:nvPicPr>
              <p:cNvPr descr="Speedometer Middle with solid fill" id="1209" name="Google Shape;1209;p176"/>
              <p:cNvPicPr preferRelativeResize="0"/>
              <p:nvPr/>
            </p:nvPicPr>
            <p:blipFill rotWithShape="1">
              <a:blip r:embed="rId3">
                <a:alphaModFix/>
              </a:blip>
              <a:srcRect b="0" l="0" r="0" t="0"/>
              <a:stretch/>
            </p:blipFill>
            <p:spPr>
              <a:xfrm>
                <a:off x="2861135" y="2481679"/>
                <a:ext cx="279391" cy="279391"/>
              </a:xfrm>
              <a:prstGeom prst="rect">
                <a:avLst/>
              </a:prstGeom>
              <a:noFill/>
              <a:ln>
                <a:noFill/>
              </a:ln>
            </p:spPr>
          </p:pic>
        </p:grpSp>
      </p:grpSp>
      <p:grpSp>
        <p:nvGrpSpPr>
          <p:cNvPr id="1210" name="Google Shape;1210;p176"/>
          <p:cNvGrpSpPr/>
          <p:nvPr/>
        </p:nvGrpSpPr>
        <p:grpSpPr>
          <a:xfrm>
            <a:off x="4618419" y="1785549"/>
            <a:ext cx="2129699" cy="1221412"/>
            <a:chOff x="421079" y="2367435"/>
            <a:chExt cx="2839599" cy="1628550"/>
          </a:xfrm>
        </p:grpSpPr>
        <p:sp>
          <p:nvSpPr>
            <p:cNvPr id="1211" name="Google Shape;1211;p176"/>
            <p:cNvSpPr/>
            <p:nvPr/>
          </p:nvSpPr>
          <p:spPr>
            <a:xfrm>
              <a:off x="421079" y="2483186"/>
              <a:ext cx="2743200" cy="1463100"/>
            </a:xfrm>
            <a:prstGeom prst="rect">
              <a:avLst/>
            </a:prstGeom>
            <a:solidFill>
              <a:schemeClr val="lt1"/>
            </a:solidFill>
            <a:ln cap="flat" cmpd="sng" w="25400">
              <a:solidFill>
                <a:srgbClr val="005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2"/>
                <a:buFont typeface="Arial"/>
                <a:buNone/>
              </a:pPr>
              <a:r>
                <a:t/>
              </a:r>
              <a:endParaRPr b="0" i="0" sz="1042" u="none" cap="none" strike="noStrike">
                <a:solidFill>
                  <a:schemeClr val="dk1"/>
                </a:solidFill>
                <a:latin typeface="Gill Sans"/>
                <a:ea typeface="Gill Sans"/>
                <a:cs typeface="Gill Sans"/>
                <a:sym typeface="Gill Sans"/>
              </a:endParaRPr>
            </a:p>
          </p:txBody>
        </p:sp>
        <p:sp>
          <p:nvSpPr>
            <p:cNvPr id="1212" name="Google Shape;1212;p176"/>
            <p:cNvSpPr txBox="1"/>
            <p:nvPr/>
          </p:nvSpPr>
          <p:spPr>
            <a:xfrm rot="-5400000">
              <a:off x="2389507" y="3273735"/>
              <a:ext cx="1199400" cy="24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95"/>
                <a:buFont typeface="Arial"/>
                <a:buNone/>
              </a:pPr>
              <a:r>
                <a:rPr b="0" i="0" lang="en-US" sz="595" u="none" cap="none" strike="noStrike">
                  <a:solidFill>
                    <a:srgbClr val="005169"/>
                  </a:solidFill>
                  <a:latin typeface="Libre Franklin"/>
                  <a:ea typeface="Libre Franklin"/>
                  <a:cs typeface="Libre Franklin"/>
                  <a:sym typeface="Libre Franklin"/>
                </a:rPr>
                <a:t>CORE INDICATOR</a:t>
              </a:r>
              <a:endParaRPr b="0" i="0" sz="1389" u="none" cap="none" strike="noStrike">
                <a:solidFill>
                  <a:srgbClr val="000000"/>
                </a:solidFill>
                <a:latin typeface="Arial"/>
                <a:ea typeface="Arial"/>
                <a:cs typeface="Arial"/>
                <a:sym typeface="Arial"/>
              </a:endParaRPr>
            </a:p>
          </p:txBody>
        </p:sp>
        <p:grpSp>
          <p:nvGrpSpPr>
            <p:cNvPr id="1213" name="Google Shape;1213;p176"/>
            <p:cNvGrpSpPr/>
            <p:nvPr/>
          </p:nvGrpSpPr>
          <p:grpSpPr>
            <a:xfrm>
              <a:off x="2592174" y="2367435"/>
              <a:ext cx="668504" cy="697979"/>
              <a:chOff x="2592174" y="2367435"/>
              <a:chExt cx="668504" cy="697979"/>
            </a:xfrm>
          </p:grpSpPr>
          <p:sp>
            <p:nvSpPr>
              <p:cNvPr id="1214" name="Google Shape;1214;p176"/>
              <p:cNvSpPr/>
              <p:nvPr/>
            </p:nvSpPr>
            <p:spPr>
              <a:xfrm rot="-6168601">
                <a:off x="2631207" y="2440767"/>
                <a:ext cx="590438" cy="551315"/>
              </a:xfrm>
              <a:custGeom>
                <a:rect b="b" l="l" r="r" t="t"/>
                <a:pathLst>
                  <a:path extrusionOk="0" h="570299" w="534332">
                    <a:moveTo>
                      <a:pt x="0" y="460272"/>
                    </a:moveTo>
                    <a:lnTo>
                      <a:pt x="534332" y="0"/>
                    </a:lnTo>
                    <a:lnTo>
                      <a:pt x="426743" y="570299"/>
                    </a:lnTo>
                    <a:lnTo>
                      <a:pt x="0" y="460272"/>
                    </a:lnTo>
                    <a:close/>
                  </a:path>
                </a:pathLst>
              </a:custGeom>
              <a:solidFill>
                <a:srgbClr val="005169"/>
              </a:solidFill>
              <a:ln cap="flat" cmpd="sng" w="25400">
                <a:solidFill>
                  <a:srgbClr val="005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pic>
            <p:nvPicPr>
              <p:cNvPr descr="Speedometer Middle with solid fill" id="1215" name="Google Shape;1215;p176"/>
              <p:cNvPicPr preferRelativeResize="0"/>
              <p:nvPr/>
            </p:nvPicPr>
            <p:blipFill rotWithShape="1">
              <a:blip r:embed="rId3">
                <a:alphaModFix/>
              </a:blip>
              <a:srcRect b="0" l="0" r="0" t="0"/>
              <a:stretch/>
            </p:blipFill>
            <p:spPr>
              <a:xfrm>
                <a:off x="2861135" y="2481679"/>
                <a:ext cx="279391" cy="279391"/>
              </a:xfrm>
              <a:prstGeom prst="rect">
                <a:avLst/>
              </a:prstGeom>
              <a:noFill/>
              <a:ln>
                <a:noFill/>
              </a:ln>
            </p:spPr>
          </p:pic>
        </p:grpSp>
      </p:grpSp>
      <p:grpSp>
        <p:nvGrpSpPr>
          <p:cNvPr id="1216" name="Google Shape;1216;p176"/>
          <p:cNvGrpSpPr/>
          <p:nvPr/>
        </p:nvGrpSpPr>
        <p:grpSpPr>
          <a:xfrm>
            <a:off x="2468272" y="1785549"/>
            <a:ext cx="2137674" cy="1221412"/>
            <a:chOff x="421079" y="2367435"/>
            <a:chExt cx="2850232" cy="1628550"/>
          </a:xfrm>
        </p:grpSpPr>
        <p:sp>
          <p:nvSpPr>
            <p:cNvPr id="1217" name="Google Shape;1217;p176"/>
            <p:cNvSpPr/>
            <p:nvPr/>
          </p:nvSpPr>
          <p:spPr>
            <a:xfrm>
              <a:off x="421079" y="2483186"/>
              <a:ext cx="2743200" cy="1463100"/>
            </a:xfrm>
            <a:prstGeom prst="rect">
              <a:avLst/>
            </a:prstGeom>
            <a:solidFill>
              <a:schemeClr val="lt1"/>
            </a:solidFill>
            <a:ln cap="flat" cmpd="sng" w="25400">
              <a:solidFill>
                <a:srgbClr val="005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2"/>
                <a:buFont typeface="Arial"/>
                <a:buNone/>
              </a:pPr>
              <a:r>
                <a:t/>
              </a:r>
              <a:endParaRPr b="0" i="0" sz="1042" u="none" cap="none" strike="noStrike">
                <a:solidFill>
                  <a:schemeClr val="dk1"/>
                </a:solidFill>
                <a:latin typeface="Gill Sans"/>
                <a:ea typeface="Gill Sans"/>
                <a:cs typeface="Gill Sans"/>
                <a:sym typeface="Gill Sans"/>
              </a:endParaRPr>
            </a:p>
          </p:txBody>
        </p:sp>
        <p:sp>
          <p:nvSpPr>
            <p:cNvPr id="1218" name="Google Shape;1218;p176"/>
            <p:cNvSpPr txBox="1"/>
            <p:nvPr/>
          </p:nvSpPr>
          <p:spPr>
            <a:xfrm rot="-5400000">
              <a:off x="2389508" y="3273735"/>
              <a:ext cx="1199400" cy="24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95"/>
                <a:buFont typeface="Arial"/>
                <a:buNone/>
              </a:pPr>
              <a:r>
                <a:rPr b="0" i="0" lang="en-US" sz="595" u="none" cap="none" strike="noStrike">
                  <a:solidFill>
                    <a:srgbClr val="005169"/>
                  </a:solidFill>
                  <a:latin typeface="Libre Franklin"/>
                  <a:ea typeface="Libre Franklin"/>
                  <a:cs typeface="Libre Franklin"/>
                  <a:sym typeface="Libre Franklin"/>
                </a:rPr>
                <a:t>CORE INDICATOR</a:t>
              </a:r>
              <a:endParaRPr b="0" i="0" sz="1389" u="none" cap="none" strike="noStrike">
                <a:solidFill>
                  <a:srgbClr val="000000"/>
                </a:solidFill>
                <a:latin typeface="Arial"/>
                <a:ea typeface="Arial"/>
                <a:cs typeface="Arial"/>
                <a:sym typeface="Arial"/>
              </a:endParaRPr>
            </a:p>
          </p:txBody>
        </p:sp>
        <p:grpSp>
          <p:nvGrpSpPr>
            <p:cNvPr id="1219" name="Google Shape;1219;p176"/>
            <p:cNvGrpSpPr/>
            <p:nvPr/>
          </p:nvGrpSpPr>
          <p:grpSpPr>
            <a:xfrm>
              <a:off x="2602807" y="2367435"/>
              <a:ext cx="668504" cy="697979"/>
              <a:chOff x="2602807" y="2367435"/>
              <a:chExt cx="668504" cy="697979"/>
            </a:xfrm>
          </p:grpSpPr>
          <p:sp>
            <p:nvSpPr>
              <p:cNvPr id="1220" name="Google Shape;1220;p176"/>
              <p:cNvSpPr/>
              <p:nvPr/>
            </p:nvSpPr>
            <p:spPr>
              <a:xfrm rot="-6168601">
                <a:off x="2641840" y="2440767"/>
                <a:ext cx="590438" cy="551315"/>
              </a:xfrm>
              <a:custGeom>
                <a:rect b="b" l="l" r="r" t="t"/>
                <a:pathLst>
                  <a:path extrusionOk="0" h="570299" w="534332">
                    <a:moveTo>
                      <a:pt x="0" y="460272"/>
                    </a:moveTo>
                    <a:lnTo>
                      <a:pt x="534332" y="0"/>
                    </a:lnTo>
                    <a:lnTo>
                      <a:pt x="426743" y="570299"/>
                    </a:lnTo>
                    <a:lnTo>
                      <a:pt x="0" y="460272"/>
                    </a:lnTo>
                    <a:close/>
                  </a:path>
                </a:pathLst>
              </a:custGeom>
              <a:solidFill>
                <a:srgbClr val="005169"/>
              </a:solidFill>
              <a:ln cap="flat" cmpd="sng" w="25400">
                <a:solidFill>
                  <a:srgbClr val="005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39"/>
                  <a:buFont typeface="Arial"/>
                  <a:buNone/>
                </a:pPr>
                <a:r>
                  <a:t/>
                </a:r>
                <a:endParaRPr b="0" i="0" sz="1339" u="none" cap="none" strike="noStrike">
                  <a:solidFill>
                    <a:schemeClr val="lt1"/>
                  </a:solidFill>
                  <a:latin typeface="Gill Sans"/>
                  <a:ea typeface="Gill Sans"/>
                  <a:cs typeface="Gill Sans"/>
                  <a:sym typeface="Gill Sans"/>
                </a:endParaRPr>
              </a:p>
            </p:txBody>
          </p:sp>
          <p:pic>
            <p:nvPicPr>
              <p:cNvPr descr="Speedometer Middle with solid fill" id="1221" name="Google Shape;1221;p176"/>
              <p:cNvPicPr preferRelativeResize="0"/>
              <p:nvPr/>
            </p:nvPicPr>
            <p:blipFill rotWithShape="1">
              <a:blip r:embed="rId3">
                <a:alphaModFix/>
              </a:blip>
              <a:srcRect b="0" l="0" r="0" t="0"/>
              <a:stretch/>
            </p:blipFill>
            <p:spPr>
              <a:xfrm>
                <a:off x="2861135" y="2481679"/>
                <a:ext cx="279391" cy="279391"/>
              </a:xfrm>
              <a:prstGeom prst="rect">
                <a:avLst/>
              </a:prstGeom>
              <a:noFill/>
              <a:ln>
                <a:noFill/>
              </a:ln>
            </p:spPr>
          </p:pic>
        </p:grpSp>
      </p:grpSp>
      <p:grpSp>
        <p:nvGrpSpPr>
          <p:cNvPr id="1222" name="Google Shape;1222;p176"/>
          <p:cNvGrpSpPr/>
          <p:nvPr/>
        </p:nvGrpSpPr>
        <p:grpSpPr>
          <a:xfrm>
            <a:off x="2211134" y="1756989"/>
            <a:ext cx="6495713" cy="137250"/>
            <a:chOff x="616257" y="2360112"/>
            <a:chExt cx="8660951" cy="183000"/>
          </a:xfrm>
        </p:grpSpPr>
        <p:cxnSp>
          <p:nvCxnSpPr>
            <p:cNvPr id="1223" name="Google Shape;1223;p176"/>
            <p:cNvCxnSpPr/>
            <p:nvPr/>
          </p:nvCxnSpPr>
          <p:spPr>
            <a:xfrm rot="10800000">
              <a:off x="616257"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1224" name="Google Shape;1224;p176"/>
            <p:cNvCxnSpPr/>
            <p:nvPr/>
          </p:nvCxnSpPr>
          <p:spPr>
            <a:xfrm rot="10800000">
              <a:off x="3503241"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1225" name="Google Shape;1225;p176"/>
            <p:cNvCxnSpPr/>
            <p:nvPr/>
          </p:nvCxnSpPr>
          <p:spPr>
            <a:xfrm rot="10800000">
              <a:off x="6390225"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1226" name="Google Shape;1226;p176"/>
            <p:cNvCxnSpPr/>
            <p:nvPr/>
          </p:nvCxnSpPr>
          <p:spPr>
            <a:xfrm rot="10800000">
              <a:off x="9277208" y="2360112"/>
              <a:ext cx="0" cy="183000"/>
            </a:xfrm>
            <a:prstGeom prst="straightConnector1">
              <a:avLst/>
            </a:prstGeom>
            <a:noFill/>
            <a:ln cap="flat" cmpd="sng" w="28575">
              <a:solidFill>
                <a:schemeClr val="dk2"/>
              </a:solidFill>
              <a:prstDash val="solid"/>
              <a:round/>
              <a:headEnd len="sm" w="sm" type="none"/>
              <a:tailEnd len="med" w="med" type="stealth"/>
            </a:ln>
          </p:spPr>
        </p:cxnSp>
      </p:grpSp>
      <p:grpSp>
        <p:nvGrpSpPr>
          <p:cNvPr id="1227" name="Google Shape;1227;p176"/>
          <p:cNvGrpSpPr/>
          <p:nvPr/>
        </p:nvGrpSpPr>
        <p:grpSpPr>
          <a:xfrm>
            <a:off x="2232219" y="2894624"/>
            <a:ext cx="6495713" cy="137250"/>
            <a:chOff x="616257" y="2360112"/>
            <a:chExt cx="8660951" cy="183000"/>
          </a:xfrm>
        </p:grpSpPr>
        <p:cxnSp>
          <p:nvCxnSpPr>
            <p:cNvPr id="1228" name="Google Shape;1228;p176"/>
            <p:cNvCxnSpPr/>
            <p:nvPr/>
          </p:nvCxnSpPr>
          <p:spPr>
            <a:xfrm rot="10800000">
              <a:off x="616257"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1229" name="Google Shape;1229;p176"/>
            <p:cNvCxnSpPr/>
            <p:nvPr/>
          </p:nvCxnSpPr>
          <p:spPr>
            <a:xfrm rot="10800000">
              <a:off x="3503241"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1230" name="Google Shape;1230;p176"/>
            <p:cNvCxnSpPr/>
            <p:nvPr/>
          </p:nvCxnSpPr>
          <p:spPr>
            <a:xfrm rot="10800000">
              <a:off x="6390225"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1231" name="Google Shape;1231;p176"/>
            <p:cNvCxnSpPr/>
            <p:nvPr/>
          </p:nvCxnSpPr>
          <p:spPr>
            <a:xfrm rot="10800000">
              <a:off x="9277208" y="2360112"/>
              <a:ext cx="0" cy="183000"/>
            </a:xfrm>
            <a:prstGeom prst="straightConnector1">
              <a:avLst/>
            </a:prstGeom>
            <a:noFill/>
            <a:ln cap="flat" cmpd="sng" w="28575">
              <a:solidFill>
                <a:schemeClr val="dk2"/>
              </a:solidFill>
              <a:prstDash val="solid"/>
              <a:round/>
              <a:headEnd len="sm" w="sm" type="none"/>
              <a:tailEnd len="med" w="med" type="stealth"/>
            </a:ln>
          </p:spPr>
        </p:cxnSp>
      </p:grpSp>
      <p:grpSp>
        <p:nvGrpSpPr>
          <p:cNvPr id="1232" name="Google Shape;1232;p176"/>
          <p:cNvGrpSpPr/>
          <p:nvPr/>
        </p:nvGrpSpPr>
        <p:grpSpPr>
          <a:xfrm>
            <a:off x="2232219" y="3929667"/>
            <a:ext cx="6495713" cy="137250"/>
            <a:chOff x="616257" y="2360112"/>
            <a:chExt cx="8660951" cy="183000"/>
          </a:xfrm>
        </p:grpSpPr>
        <p:cxnSp>
          <p:nvCxnSpPr>
            <p:cNvPr id="1233" name="Google Shape;1233;p176"/>
            <p:cNvCxnSpPr/>
            <p:nvPr/>
          </p:nvCxnSpPr>
          <p:spPr>
            <a:xfrm rot="10800000">
              <a:off x="616257"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1234" name="Google Shape;1234;p176"/>
            <p:cNvCxnSpPr/>
            <p:nvPr/>
          </p:nvCxnSpPr>
          <p:spPr>
            <a:xfrm rot="10800000">
              <a:off x="3503241"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1235" name="Google Shape;1235;p176"/>
            <p:cNvCxnSpPr/>
            <p:nvPr/>
          </p:nvCxnSpPr>
          <p:spPr>
            <a:xfrm rot="10800000">
              <a:off x="6390225" y="2360112"/>
              <a:ext cx="0" cy="183000"/>
            </a:xfrm>
            <a:prstGeom prst="straightConnector1">
              <a:avLst/>
            </a:prstGeom>
            <a:noFill/>
            <a:ln cap="flat" cmpd="sng" w="28575">
              <a:solidFill>
                <a:schemeClr val="dk2"/>
              </a:solidFill>
              <a:prstDash val="solid"/>
              <a:round/>
              <a:headEnd len="sm" w="sm" type="none"/>
              <a:tailEnd len="med" w="med" type="stealth"/>
            </a:ln>
          </p:spPr>
        </p:cxnSp>
        <p:cxnSp>
          <p:nvCxnSpPr>
            <p:cNvPr id="1236" name="Google Shape;1236;p176"/>
            <p:cNvCxnSpPr/>
            <p:nvPr/>
          </p:nvCxnSpPr>
          <p:spPr>
            <a:xfrm rot="10800000">
              <a:off x="9277208" y="2360112"/>
              <a:ext cx="0" cy="183000"/>
            </a:xfrm>
            <a:prstGeom prst="straightConnector1">
              <a:avLst/>
            </a:prstGeom>
            <a:noFill/>
            <a:ln cap="flat" cmpd="sng" w="28575">
              <a:solidFill>
                <a:schemeClr val="dk2"/>
              </a:solidFill>
              <a:prstDash val="solid"/>
              <a:round/>
              <a:headEnd len="sm" w="sm" type="none"/>
              <a:tailEnd len="med" w="med" type="stealth"/>
            </a:ln>
          </p:spPr>
        </p:cxnSp>
      </p:grpSp>
      <p:sp>
        <p:nvSpPr>
          <p:cNvPr id="1237" name="Google Shape;1237;p176"/>
          <p:cNvSpPr txBox="1"/>
          <p:nvPr>
            <p:ph idx="1" type="body"/>
          </p:nvPr>
        </p:nvSpPr>
        <p:spPr>
          <a:xfrm>
            <a:off x="421482" y="1956997"/>
            <a:ext cx="1584600" cy="864300"/>
          </a:xfrm>
          <a:prstGeom prst="rect">
            <a:avLst/>
          </a:prstGeom>
          <a:noFill/>
          <a:ln>
            <a:noFill/>
          </a:ln>
        </p:spPr>
        <p:txBody>
          <a:bodyPr anchorCtr="0" anchor="t" bIns="45700" lIns="91425" spcFirstLastPara="1" rIns="91425" wrap="square" tIns="45700">
            <a:normAutofit/>
          </a:bodyPr>
          <a:lstStyle>
            <a:lvl1pPr indent="-280035" lvl="0" marL="457200" algn="l">
              <a:lnSpc>
                <a:spcPct val="100000"/>
              </a:lnSpc>
              <a:spcBef>
                <a:spcPts val="0"/>
              </a:spcBef>
              <a:spcAft>
                <a:spcPts val="0"/>
              </a:spcAft>
              <a:buSzPts val="810"/>
              <a:buFont typeface="Noto Sans Symbols"/>
              <a:buChar char="❑"/>
              <a:defRPr sz="893">
                <a:latin typeface="Libre Franklin"/>
                <a:ea typeface="Libre Franklin"/>
                <a:cs typeface="Libre Franklin"/>
                <a:sym typeface="Libre Franklin"/>
              </a:defRPr>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38" name="Google Shape;1238;p176"/>
          <p:cNvSpPr txBox="1"/>
          <p:nvPr>
            <p:ph idx="2" type="body"/>
          </p:nvPr>
        </p:nvSpPr>
        <p:spPr>
          <a:xfrm>
            <a:off x="421482" y="4136854"/>
            <a:ext cx="1584600" cy="864300"/>
          </a:xfrm>
          <a:prstGeom prst="rect">
            <a:avLst/>
          </a:prstGeom>
          <a:noFill/>
          <a:ln>
            <a:noFill/>
          </a:ln>
        </p:spPr>
        <p:txBody>
          <a:bodyPr anchorCtr="0" anchor="t" bIns="45700" lIns="91425" spcFirstLastPara="1" rIns="91425" wrap="square" tIns="45700">
            <a:normAutofit/>
          </a:bodyPr>
          <a:lstStyle>
            <a:lvl1pPr indent="-267208" lvl="0" marL="457200" algn="l">
              <a:lnSpc>
                <a:spcPct val="100000"/>
              </a:lnSpc>
              <a:spcBef>
                <a:spcPts val="0"/>
              </a:spcBef>
              <a:spcAft>
                <a:spcPts val="0"/>
              </a:spcAft>
              <a:buSzPts val="608"/>
              <a:buFont typeface="Noto Sans Symbols"/>
              <a:buChar char="❑"/>
              <a:defRPr sz="670"/>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39" name="Google Shape;1239;p176"/>
          <p:cNvSpPr txBox="1"/>
          <p:nvPr>
            <p:ph idx="3" type="body"/>
          </p:nvPr>
        </p:nvSpPr>
        <p:spPr>
          <a:xfrm>
            <a:off x="421482" y="3057443"/>
            <a:ext cx="1584600" cy="864300"/>
          </a:xfrm>
          <a:prstGeom prst="rect">
            <a:avLst/>
          </a:prstGeom>
          <a:noFill/>
          <a:ln>
            <a:noFill/>
          </a:ln>
        </p:spPr>
        <p:txBody>
          <a:bodyPr anchorCtr="0" anchor="t" bIns="45700" lIns="91425" spcFirstLastPara="1" rIns="91425" wrap="square" tIns="45700">
            <a:normAutofit/>
          </a:bodyPr>
          <a:lstStyle>
            <a:lvl1pPr indent="-267208" lvl="0" marL="457200" algn="l">
              <a:lnSpc>
                <a:spcPct val="100000"/>
              </a:lnSpc>
              <a:spcBef>
                <a:spcPts val="0"/>
              </a:spcBef>
              <a:spcAft>
                <a:spcPts val="0"/>
              </a:spcAft>
              <a:buSzPts val="608"/>
              <a:buFont typeface="Noto Sans Symbols"/>
              <a:buChar char="❑"/>
              <a:defRPr sz="670"/>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40" name="Google Shape;1240;p176"/>
          <p:cNvSpPr txBox="1"/>
          <p:nvPr>
            <p:ph idx="4" type="body"/>
          </p:nvPr>
        </p:nvSpPr>
        <p:spPr>
          <a:xfrm>
            <a:off x="2628250" y="1956997"/>
            <a:ext cx="1584600" cy="864300"/>
          </a:xfrm>
          <a:prstGeom prst="rect">
            <a:avLst/>
          </a:prstGeom>
          <a:noFill/>
          <a:ln>
            <a:noFill/>
          </a:ln>
        </p:spPr>
        <p:txBody>
          <a:bodyPr anchorCtr="0" anchor="t" bIns="45700" lIns="91425" spcFirstLastPara="1" rIns="91425" wrap="square" tIns="45700">
            <a:normAutofit/>
          </a:bodyPr>
          <a:lstStyle>
            <a:lvl1pPr indent="-280035" lvl="0" marL="457200" algn="l">
              <a:lnSpc>
                <a:spcPct val="100000"/>
              </a:lnSpc>
              <a:spcBef>
                <a:spcPts val="0"/>
              </a:spcBef>
              <a:spcAft>
                <a:spcPts val="0"/>
              </a:spcAft>
              <a:buSzPts val="810"/>
              <a:buFont typeface="Noto Sans Symbols"/>
              <a:buChar char="❑"/>
              <a:defRPr sz="893">
                <a:latin typeface="Libre Franklin"/>
                <a:ea typeface="Libre Franklin"/>
                <a:cs typeface="Libre Franklin"/>
                <a:sym typeface="Libre Franklin"/>
              </a:defRPr>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41" name="Google Shape;1241;p176"/>
          <p:cNvSpPr txBox="1"/>
          <p:nvPr>
            <p:ph idx="5" type="body"/>
          </p:nvPr>
        </p:nvSpPr>
        <p:spPr>
          <a:xfrm>
            <a:off x="2628250" y="4136854"/>
            <a:ext cx="1584600" cy="864300"/>
          </a:xfrm>
          <a:prstGeom prst="rect">
            <a:avLst/>
          </a:prstGeom>
          <a:noFill/>
          <a:ln>
            <a:noFill/>
          </a:ln>
        </p:spPr>
        <p:txBody>
          <a:bodyPr anchorCtr="0" anchor="t" bIns="45700" lIns="91425" spcFirstLastPara="1" rIns="91425" wrap="square" tIns="45700">
            <a:normAutofit/>
          </a:bodyPr>
          <a:lstStyle>
            <a:lvl1pPr indent="-267208" lvl="0" marL="457200" algn="l">
              <a:lnSpc>
                <a:spcPct val="100000"/>
              </a:lnSpc>
              <a:spcBef>
                <a:spcPts val="0"/>
              </a:spcBef>
              <a:spcAft>
                <a:spcPts val="0"/>
              </a:spcAft>
              <a:buSzPts val="608"/>
              <a:buFont typeface="Noto Sans Symbols"/>
              <a:buChar char="❑"/>
              <a:defRPr sz="670"/>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42" name="Google Shape;1242;p176"/>
          <p:cNvSpPr txBox="1"/>
          <p:nvPr>
            <p:ph idx="6" type="body"/>
          </p:nvPr>
        </p:nvSpPr>
        <p:spPr>
          <a:xfrm>
            <a:off x="2628250" y="3057443"/>
            <a:ext cx="1584600" cy="864300"/>
          </a:xfrm>
          <a:prstGeom prst="rect">
            <a:avLst/>
          </a:prstGeom>
          <a:noFill/>
          <a:ln>
            <a:noFill/>
          </a:ln>
        </p:spPr>
        <p:txBody>
          <a:bodyPr anchorCtr="0" anchor="t" bIns="45700" lIns="91425" spcFirstLastPara="1" rIns="91425" wrap="square" tIns="45700">
            <a:normAutofit/>
          </a:bodyPr>
          <a:lstStyle>
            <a:lvl1pPr indent="-267208" lvl="0" marL="457200" algn="l">
              <a:lnSpc>
                <a:spcPct val="100000"/>
              </a:lnSpc>
              <a:spcBef>
                <a:spcPts val="0"/>
              </a:spcBef>
              <a:spcAft>
                <a:spcPts val="0"/>
              </a:spcAft>
              <a:buSzPts val="608"/>
              <a:buFont typeface="Noto Sans Symbols"/>
              <a:buChar char="❑"/>
              <a:defRPr sz="670"/>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43" name="Google Shape;1243;p176"/>
          <p:cNvSpPr txBox="1"/>
          <p:nvPr>
            <p:ph idx="7" type="body"/>
          </p:nvPr>
        </p:nvSpPr>
        <p:spPr>
          <a:xfrm>
            <a:off x="4720528" y="1956997"/>
            <a:ext cx="1584600" cy="864300"/>
          </a:xfrm>
          <a:prstGeom prst="rect">
            <a:avLst/>
          </a:prstGeom>
          <a:noFill/>
          <a:ln>
            <a:noFill/>
          </a:ln>
        </p:spPr>
        <p:txBody>
          <a:bodyPr anchorCtr="0" anchor="t" bIns="45700" lIns="91425" spcFirstLastPara="1" rIns="91425" wrap="square" tIns="45700">
            <a:normAutofit/>
          </a:bodyPr>
          <a:lstStyle>
            <a:lvl1pPr indent="-280035" lvl="0" marL="457200" algn="l">
              <a:lnSpc>
                <a:spcPct val="100000"/>
              </a:lnSpc>
              <a:spcBef>
                <a:spcPts val="0"/>
              </a:spcBef>
              <a:spcAft>
                <a:spcPts val="0"/>
              </a:spcAft>
              <a:buSzPts val="810"/>
              <a:buFont typeface="Noto Sans Symbols"/>
              <a:buChar char="❑"/>
              <a:defRPr sz="893">
                <a:latin typeface="Libre Franklin"/>
                <a:ea typeface="Libre Franklin"/>
                <a:cs typeface="Libre Franklin"/>
                <a:sym typeface="Libre Franklin"/>
              </a:defRPr>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44" name="Google Shape;1244;p176"/>
          <p:cNvSpPr txBox="1"/>
          <p:nvPr>
            <p:ph idx="8" type="body"/>
          </p:nvPr>
        </p:nvSpPr>
        <p:spPr>
          <a:xfrm>
            <a:off x="4720528" y="4136854"/>
            <a:ext cx="1584600" cy="864300"/>
          </a:xfrm>
          <a:prstGeom prst="rect">
            <a:avLst/>
          </a:prstGeom>
          <a:noFill/>
          <a:ln>
            <a:noFill/>
          </a:ln>
        </p:spPr>
        <p:txBody>
          <a:bodyPr anchorCtr="0" anchor="t" bIns="45700" lIns="91425" spcFirstLastPara="1" rIns="91425" wrap="square" tIns="45700">
            <a:normAutofit/>
          </a:bodyPr>
          <a:lstStyle>
            <a:lvl1pPr indent="-267208" lvl="0" marL="457200" algn="l">
              <a:lnSpc>
                <a:spcPct val="100000"/>
              </a:lnSpc>
              <a:spcBef>
                <a:spcPts val="0"/>
              </a:spcBef>
              <a:spcAft>
                <a:spcPts val="0"/>
              </a:spcAft>
              <a:buSzPts val="608"/>
              <a:buFont typeface="Noto Sans Symbols"/>
              <a:buChar char="❑"/>
              <a:defRPr sz="670"/>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45" name="Google Shape;1245;p176"/>
          <p:cNvSpPr txBox="1"/>
          <p:nvPr>
            <p:ph idx="9" type="body"/>
          </p:nvPr>
        </p:nvSpPr>
        <p:spPr>
          <a:xfrm>
            <a:off x="4720528" y="3057443"/>
            <a:ext cx="1584600" cy="864300"/>
          </a:xfrm>
          <a:prstGeom prst="rect">
            <a:avLst/>
          </a:prstGeom>
          <a:noFill/>
          <a:ln>
            <a:noFill/>
          </a:ln>
        </p:spPr>
        <p:txBody>
          <a:bodyPr anchorCtr="0" anchor="t" bIns="45700" lIns="91425" spcFirstLastPara="1" rIns="91425" wrap="square" tIns="45700">
            <a:normAutofit/>
          </a:bodyPr>
          <a:lstStyle>
            <a:lvl1pPr indent="-267208" lvl="0" marL="457200" algn="l">
              <a:lnSpc>
                <a:spcPct val="100000"/>
              </a:lnSpc>
              <a:spcBef>
                <a:spcPts val="0"/>
              </a:spcBef>
              <a:spcAft>
                <a:spcPts val="0"/>
              </a:spcAft>
              <a:buSzPts val="608"/>
              <a:buFont typeface="Noto Sans Symbols"/>
              <a:buChar char="❑"/>
              <a:defRPr sz="670"/>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46" name="Google Shape;1246;p176"/>
          <p:cNvSpPr txBox="1"/>
          <p:nvPr>
            <p:ph idx="13" type="body"/>
          </p:nvPr>
        </p:nvSpPr>
        <p:spPr>
          <a:xfrm>
            <a:off x="6870700" y="1956997"/>
            <a:ext cx="1584600" cy="864300"/>
          </a:xfrm>
          <a:prstGeom prst="rect">
            <a:avLst/>
          </a:prstGeom>
          <a:noFill/>
          <a:ln>
            <a:noFill/>
          </a:ln>
        </p:spPr>
        <p:txBody>
          <a:bodyPr anchorCtr="0" anchor="t" bIns="45700" lIns="91425" spcFirstLastPara="1" rIns="91425" wrap="square" tIns="45700">
            <a:normAutofit/>
          </a:bodyPr>
          <a:lstStyle>
            <a:lvl1pPr indent="-280035" lvl="0" marL="457200" algn="l">
              <a:lnSpc>
                <a:spcPct val="100000"/>
              </a:lnSpc>
              <a:spcBef>
                <a:spcPts val="0"/>
              </a:spcBef>
              <a:spcAft>
                <a:spcPts val="0"/>
              </a:spcAft>
              <a:buSzPts val="810"/>
              <a:buFont typeface="Noto Sans Symbols"/>
              <a:buChar char="❑"/>
              <a:defRPr sz="893">
                <a:latin typeface="Libre Franklin"/>
                <a:ea typeface="Libre Franklin"/>
                <a:cs typeface="Libre Franklin"/>
                <a:sym typeface="Libre Franklin"/>
              </a:defRPr>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47" name="Google Shape;1247;p176"/>
          <p:cNvSpPr txBox="1"/>
          <p:nvPr>
            <p:ph idx="14" type="body"/>
          </p:nvPr>
        </p:nvSpPr>
        <p:spPr>
          <a:xfrm>
            <a:off x="6870700" y="4136854"/>
            <a:ext cx="1584600" cy="864300"/>
          </a:xfrm>
          <a:prstGeom prst="rect">
            <a:avLst/>
          </a:prstGeom>
          <a:noFill/>
          <a:ln>
            <a:noFill/>
          </a:ln>
        </p:spPr>
        <p:txBody>
          <a:bodyPr anchorCtr="0" anchor="t" bIns="45700" lIns="91425" spcFirstLastPara="1" rIns="91425" wrap="square" tIns="45700">
            <a:normAutofit/>
          </a:bodyPr>
          <a:lstStyle>
            <a:lvl1pPr indent="-267208" lvl="0" marL="457200" algn="l">
              <a:lnSpc>
                <a:spcPct val="100000"/>
              </a:lnSpc>
              <a:spcBef>
                <a:spcPts val="0"/>
              </a:spcBef>
              <a:spcAft>
                <a:spcPts val="0"/>
              </a:spcAft>
              <a:buSzPts val="608"/>
              <a:buFont typeface="Noto Sans Symbols"/>
              <a:buChar char="❑"/>
              <a:defRPr sz="670"/>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48" name="Google Shape;1248;p176"/>
          <p:cNvSpPr txBox="1"/>
          <p:nvPr>
            <p:ph idx="15" type="body"/>
          </p:nvPr>
        </p:nvSpPr>
        <p:spPr>
          <a:xfrm>
            <a:off x="6870700" y="3057443"/>
            <a:ext cx="1584600" cy="864300"/>
          </a:xfrm>
          <a:prstGeom prst="rect">
            <a:avLst/>
          </a:prstGeom>
          <a:noFill/>
          <a:ln>
            <a:noFill/>
          </a:ln>
        </p:spPr>
        <p:txBody>
          <a:bodyPr anchorCtr="0" anchor="t" bIns="45700" lIns="91425" spcFirstLastPara="1" rIns="91425" wrap="square" tIns="45700">
            <a:normAutofit/>
          </a:bodyPr>
          <a:lstStyle>
            <a:lvl1pPr indent="-267208" lvl="0" marL="457200" algn="l">
              <a:lnSpc>
                <a:spcPct val="100000"/>
              </a:lnSpc>
              <a:spcBef>
                <a:spcPts val="0"/>
              </a:spcBef>
              <a:spcAft>
                <a:spcPts val="0"/>
              </a:spcAft>
              <a:buSzPts val="608"/>
              <a:buFont typeface="Noto Sans Symbols"/>
              <a:buChar char="❑"/>
              <a:defRPr sz="670"/>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49" name="Google Shape;1249;p176"/>
          <p:cNvSpPr txBox="1"/>
          <p:nvPr>
            <p:ph idx="16" type="body"/>
          </p:nvPr>
        </p:nvSpPr>
        <p:spPr>
          <a:xfrm>
            <a:off x="571133" y="1055795"/>
            <a:ext cx="1584600" cy="320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675"/>
              <a:buFont typeface="Noto Sans Symbols"/>
              <a:buNone/>
              <a:defRPr sz="744"/>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50" name="Google Shape;1250;p176"/>
          <p:cNvSpPr txBox="1"/>
          <p:nvPr>
            <p:ph idx="17" type="body"/>
          </p:nvPr>
        </p:nvSpPr>
        <p:spPr>
          <a:xfrm>
            <a:off x="2746672" y="1055795"/>
            <a:ext cx="1584600" cy="320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675"/>
              <a:buFont typeface="Noto Sans Symbols"/>
              <a:buNone/>
              <a:defRPr sz="744"/>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51" name="Google Shape;1251;p176"/>
          <p:cNvSpPr txBox="1"/>
          <p:nvPr>
            <p:ph idx="18" type="body"/>
          </p:nvPr>
        </p:nvSpPr>
        <p:spPr>
          <a:xfrm>
            <a:off x="4966868" y="1054993"/>
            <a:ext cx="1584600" cy="320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675"/>
              <a:buFont typeface="Noto Sans Symbols"/>
              <a:buNone/>
              <a:defRPr sz="744"/>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52" name="Google Shape;1252;p176"/>
          <p:cNvSpPr txBox="1"/>
          <p:nvPr>
            <p:ph idx="19" type="body"/>
          </p:nvPr>
        </p:nvSpPr>
        <p:spPr>
          <a:xfrm>
            <a:off x="7037840" y="1055795"/>
            <a:ext cx="1719000" cy="320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675"/>
              <a:buFont typeface="Noto Sans Symbols"/>
              <a:buNone/>
              <a:defRPr sz="744"/>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53" name="Google Shape;1253;p176"/>
          <p:cNvSpPr txBox="1"/>
          <p:nvPr>
            <p:ph idx="20" type="body"/>
          </p:nvPr>
        </p:nvSpPr>
        <p:spPr>
          <a:xfrm>
            <a:off x="360589" y="549656"/>
            <a:ext cx="1584600" cy="320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675"/>
              <a:buFont typeface="Noto Sans Symbols"/>
              <a:buNone/>
              <a:defRPr sz="744"/>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54" name="Google Shape;1254;p176"/>
          <p:cNvSpPr txBox="1"/>
          <p:nvPr>
            <p:ph idx="21" type="body"/>
          </p:nvPr>
        </p:nvSpPr>
        <p:spPr>
          <a:xfrm>
            <a:off x="2529289" y="549656"/>
            <a:ext cx="1663500" cy="320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675"/>
              <a:buFont typeface="Noto Sans Symbols"/>
              <a:buNone/>
              <a:defRPr sz="744"/>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55" name="Google Shape;1255;p176"/>
          <p:cNvSpPr txBox="1"/>
          <p:nvPr>
            <p:ph idx="22" type="body"/>
          </p:nvPr>
        </p:nvSpPr>
        <p:spPr>
          <a:xfrm>
            <a:off x="4692109" y="549656"/>
            <a:ext cx="1584600" cy="320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675"/>
              <a:buFont typeface="Noto Sans Symbols"/>
              <a:buNone/>
              <a:defRPr sz="744"/>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grpSp>
        <p:nvGrpSpPr>
          <p:cNvPr id="1256" name="Google Shape;1256;p176"/>
          <p:cNvGrpSpPr/>
          <p:nvPr/>
        </p:nvGrpSpPr>
        <p:grpSpPr>
          <a:xfrm>
            <a:off x="2991353" y="6333"/>
            <a:ext cx="3161275" cy="258337"/>
            <a:chOff x="3888396" y="8444"/>
            <a:chExt cx="4215033" cy="344450"/>
          </a:xfrm>
        </p:grpSpPr>
        <p:pic>
          <p:nvPicPr>
            <p:cNvPr descr="Bar graph with downward trend with solid fill" id="1257" name="Google Shape;1257;p176"/>
            <p:cNvPicPr preferRelativeResize="0"/>
            <p:nvPr/>
          </p:nvPicPr>
          <p:blipFill rotWithShape="1">
            <a:blip r:embed="rId7">
              <a:alphaModFix/>
            </a:blip>
            <a:srcRect b="0" l="0" r="0" t="0"/>
            <a:stretch/>
          </p:blipFill>
          <p:spPr>
            <a:xfrm>
              <a:off x="3888396" y="8444"/>
              <a:ext cx="344450" cy="344450"/>
            </a:xfrm>
            <a:prstGeom prst="rect">
              <a:avLst/>
            </a:prstGeom>
            <a:noFill/>
            <a:ln>
              <a:noFill/>
            </a:ln>
          </p:spPr>
        </p:pic>
        <p:pic>
          <p:nvPicPr>
            <p:cNvPr descr="Bar graph with downward trend with solid fill" id="1258" name="Google Shape;1258;p176"/>
            <p:cNvPicPr preferRelativeResize="0"/>
            <p:nvPr/>
          </p:nvPicPr>
          <p:blipFill rotWithShape="1">
            <a:blip r:embed="rId7">
              <a:alphaModFix/>
            </a:blip>
            <a:srcRect b="0" l="0" r="0" t="0"/>
            <a:stretch/>
          </p:blipFill>
          <p:spPr>
            <a:xfrm>
              <a:off x="6075530" y="8444"/>
              <a:ext cx="344450" cy="344450"/>
            </a:xfrm>
            <a:prstGeom prst="rect">
              <a:avLst/>
            </a:prstGeom>
            <a:noFill/>
            <a:ln>
              <a:noFill/>
            </a:ln>
          </p:spPr>
        </p:pic>
        <p:sp>
          <p:nvSpPr>
            <p:cNvPr id="1259" name="Google Shape;1259;p176"/>
            <p:cNvSpPr txBox="1"/>
            <p:nvPr/>
          </p:nvSpPr>
          <p:spPr>
            <a:xfrm>
              <a:off x="4253213" y="50133"/>
              <a:ext cx="1756800" cy="29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18"/>
                <a:buFont typeface="Arial"/>
                <a:buNone/>
              </a:pPr>
              <a:r>
                <a:rPr b="0" i="0" lang="en-US" sz="818" u="none" cap="none" strike="noStrike">
                  <a:solidFill>
                    <a:schemeClr val="dk2"/>
                  </a:solidFill>
                  <a:latin typeface="Libre Franklin Black"/>
                  <a:ea typeface="Libre Franklin Black"/>
                  <a:cs typeface="Libre Franklin Black"/>
                  <a:sym typeface="Libre Franklin Black"/>
                </a:rPr>
                <a:t>Decrease TB Incidence</a:t>
              </a:r>
              <a:endParaRPr b="0" i="0" sz="818" u="none" cap="none" strike="noStrike">
                <a:solidFill>
                  <a:schemeClr val="dk1"/>
                </a:solidFill>
                <a:latin typeface="Libre Franklin Black"/>
                <a:ea typeface="Libre Franklin Black"/>
                <a:cs typeface="Libre Franklin Black"/>
                <a:sym typeface="Libre Franklin Black"/>
              </a:endParaRPr>
            </a:p>
          </p:txBody>
        </p:sp>
        <p:sp>
          <p:nvSpPr>
            <p:cNvPr id="1260" name="Google Shape;1260;p176"/>
            <p:cNvSpPr txBox="1"/>
            <p:nvPr/>
          </p:nvSpPr>
          <p:spPr>
            <a:xfrm>
              <a:off x="6391029" y="50133"/>
              <a:ext cx="1712400" cy="29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18"/>
                <a:buFont typeface="Arial"/>
                <a:buNone/>
              </a:pPr>
              <a:r>
                <a:rPr b="0" i="0" lang="en-US" sz="818" u="none" cap="none" strike="noStrike">
                  <a:solidFill>
                    <a:schemeClr val="dk2"/>
                  </a:solidFill>
                  <a:latin typeface="Libre Franklin Black"/>
                  <a:ea typeface="Libre Franklin Black"/>
                  <a:cs typeface="Libre Franklin Black"/>
                  <a:sym typeface="Libre Franklin Black"/>
                </a:rPr>
                <a:t>Decrease TB Mortality</a:t>
              </a:r>
              <a:endParaRPr b="0" i="0" sz="818" u="none" cap="none" strike="noStrike">
                <a:solidFill>
                  <a:schemeClr val="dk1"/>
                </a:solidFill>
                <a:latin typeface="Libre Franklin Black"/>
                <a:ea typeface="Libre Franklin Black"/>
                <a:cs typeface="Libre Franklin Black"/>
                <a:sym typeface="Libre Franklin Black"/>
              </a:endParaRPr>
            </a:p>
          </p:txBody>
        </p:sp>
      </p:grpSp>
      <p:sp>
        <p:nvSpPr>
          <p:cNvPr id="1261" name="Google Shape;1261;p176"/>
          <p:cNvSpPr txBox="1"/>
          <p:nvPr>
            <p:ph idx="23" type="body"/>
          </p:nvPr>
        </p:nvSpPr>
        <p:spPr>
          <a:xfrm>
            <a:off x="6855620" y="549656"/>
            <a:ext cx="1650000" cy="320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675"/>
              <a:buFont typeface="Noto Sans Symbols"/>
              <a:buNone/>
              <a:defRPr sz="744"/>
            </a:lvl1pPr>
            <a:lvl2pPr indent="-342900" lvl="1" marL="914400" algn="l">
              <a:lnSpc>
                <a:spcPct val="100000"/>
              </a:lnSpc>
              <a:spcBef>
                <a:spcPts val="794"/>
              </a:spcBef>
              <a:spcAft>
                <a:spcPts val="0"/>
              </a:spcAft>
              <a:buSzPts val="1800"/>
              <a:buChar char="✔"/>
              <a:defRPr/>
            </a:lvl2pPr>
            <a:lvl3pPr indent="-342900" lvl="2" marL="1371600" algn="l">
              <a:lnSpc>
                <a:spcPct val="100000"/>
              </a:lnSpc>
              <a:spcBef>
                <a:spcPts val="794"/>
              </a:spcBef>
              <a:spcAft>
                <a:spcPts val="0"/>
              </a:spcAft>
              <a:buClr>
                <a:srgbClr val="6C6463"/>
              </a:buClr>
              <a:buSzPts val="1800"/>
              <a:buChar char="•"/>
              <a:defRPr/>
            </a:lvl3pPr>
            <a:lvl4pPr indent="-342900" lvl="3" marL="1828800" algn="l">
              <a:lnSpc>
                <a:spcPct val="100000"/>
              </a:lnSpc>
              <a:spcBef>
                <a:spcPts val="357"/>
              </a:spcBef>
              <a:spcAft>
                <a:spcPts val="0"/>
              </a:spcAft>
              <a:buClr>
                <a:srgbClr val="6C6463"/>
              </a:buClr>
              <a:buSzPts val="1800"/>
              <a:buChar char="–"/>
              <a:defRPr/>
            </a:lvl4pPr>
            <a:lvl5pPr indent="-342900" lvl="4" marL="2286000" algn="l">
              <a:lnSpc>
                <a:spcPct val="100000"/>
              </a:lnSpc>
              <a:spcBef>
                <a:spcPts val="357"/>
              </a:spcBef>
              <a:spcAft>
                <a:spcPts val="0"/>
              </a:spcAft>
              <a:buClr>
                <a:srgbClr val="6C6463"/>
              </a:buClr>
              <a:buSzPts val="1800"/>
              <a:buChar char="»"/>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pic>
        <p:nvPicPr>
          <p:cNvPr descr="Icon&#10;&#10;Description automatically generated" id="1262" name="Google Shape;1262;p176"/>
          <p:cNvPicPr preferRelativeResize="0"/>
          <p:nvPr/>
        </p:nvPicPr>
        <p:blipFill rotWithShape="1">
          <a:blip r:embed="rId8">
            <a:alphaModFix/>
          </a:blip>
          <a:srcRect b="0" l="0" r="0" t="0"/>
          <a:stretch/>
        </p:blipFill>
        <p:spPr>
          <a:xfrm>
            <a:off x="6402917" y="518689"/>
            <a:ext cx="342900" cy="342900"/>
          </a:xfrm>
          <a:prstGeom prst="rect">
            <a:avLst/>
          </a:prstGeom>
          <a:noFill/>
          <a:ln>
            <a:noFill/>
          </a:ln>
        </p:spPr>
      </p:pic>
      <p:pic>
        <p:nvPicPr>
          <p:cNvPr descr="Icon&#10;&#10;Description automatically generated" id="1263" name="Google Shape;1263;p176"/>
          <p:cNvPicPr preferRelativeResize="0"/>
          <p:nvPr/>
        </p:nvPicPr>
        <p:blipFill rotWithShape="1">
          <a:blip r:embed="rId9">
            <a:alphaModFix/>
          </a:blip>
          <a:srcRect b="0" l="0" r="0" t="0"/>
          <a:stretch/>
        </p:blipFill>
        <p:spPr>
          <a:xfrm>
            <a:off x="2047192" y="518689"/>
            <a:ext cx="342900" cy="342900"/>
          </a:xfrm>
          <a:prstGeom prst="rect">
            <a:avLst/>
          </a:prstGeom>
          <a:noFill/>
          <a:ln>
            <a:noFill/>
          </a:ln>
        </p:spPr>
      </p:pic>
      <p:pic>
        <p:nvPicPr>
          <p:cNvPr descr="Icon&#10;&#10;Description automatically generated" id="1264" name="Google Shape;1264;p176"/>
          <p:cNvPicPr preferRelativeResize="0"/>
          <p:nvPr/>
        </p:nvPicPr>
        <p:blipFill rotWithShape="1">
          <a:blip r:embed="rId10">
            <a:alphaModFix/>
          </a:blip>
          <a:srcRect b="0" l="0" r="0" t="0"/>
          <a:stretch/>
        </p:blipFill>
        <p:spPr>
          <a:xfrm>
            <a:off x="4204367" y="518689"/>
            <a:ext cx="342900" cy="342900"/>
          </a:xfrm>
          <a:prstGeom prst="rect">
            <a:avLst/>
          </a:prstGeom>
          <a:noFill/>
          <a:ln>
            <a:noFill/>
          </a:ln>
        </p:spPr>
      </p:pic>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BMEF content (blue)">
  <p:cSld name="PBMEF content (blue)">
    <p:bg>
      <p:bgPr>
        <a:solidFill>
          <a:schemeClr val="lt1"/>
        </a:solidFill>
      </p:bgPr>
    </p:bg>
    <p:spTree>
      <p:nvGrpSpPr>
        <p:cNvPr id="1265" name="Shape 1265"/>
        <p:cNvGrpSpPr/>
        <p:nvPr/>
      </p:nvGrpSpPr>
      <p:grpSpPr>
        <a:xfrm>
          <a:off x="0" y="0"/>
          <a:ext cx="0" cy="0"/>
          <a:chOff x="0" y="0"/>
          <a:chExt cx="0" cy="0"/>
        </a:xfrm>
      </p:grpSpPr>
      <p:sp>
        <p:nvSpPr>
          <p:cNvPr id="1266" name="Google Shape;1266;p177"/>
          <p:cNvSpPr/>
          <p:nvPr/>
        </p:nvSpPr>
        <p:spPr>
          <a:xfrm>
            <a:off x="0" y="0"/>
            <a:ext cx="9144000" cy="504900"/>
          </a:xfrm>
          <a:prstGeom prst="rect">
            <a:avLst/>
          </a:prstGeom>
          <a:solidFill>
            <a:schemeClr val="accent6"/>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786"/>
              <a:buFont typeface="Arial"/>
              <a:buNone/>
            </a:pPr>
            <a:r>
              <a:t/>
            </a:r>
            <a:endParaRPr b="0" i="0" sz="1786" u="none" cap="none" strike="noStrike">
              <a:solidFill>
                <a:schemeClr val="lt1"/>
              </a:solidFill>
              <a:latin typeface="Gill Sans"/>
              <a:ea typeface="Gill Sans"/>
              <a:cs typeface="Gill Sans"/>
              <a:sym typeface="Gill Sans"/>
            </a:endParaRPr>
          </a:p>
        </p:txBody>
      </p:sp>
      <p:sp>
        <p:nvSpPr>
          <p:cNvPr id="1267" name="Google Shape;1267;p177"/>
          <p:cNvSpPr txBox="1"/>
          <p:nvPr>
            <p:ph idx="1" type="body"/>
          </p:nvPr>
        </p:nvSpPr>
        <p:spPr>
          <a:xfrm>
            <a:off x="345507" y="767775"/>
            <a:ext cx="7772400" cy="3845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accent6"/>
              </a:buClr>
              <a:buSzPts val="1800"/>
              <a:buFont typeface="Noto Sans Symbols"/>
              <a:buChar char="▪"/>
              <a:defRPr>
                <a:solidFill>
                  <a:srgbClr val="6C6463"/>
                </a:solidFill>
              </a:defRPr>
            </a:lvl1pPr>
            <a:lvl2pPr indent="-342900" lvl="1" marL="914400" algn="l">
              <a:lnSpc>
                <a:spcPct val="100000"/>
              </a:lnSpc>
              <a:spcBef>
                <a:spcPts val="794"/>
              </a:spcBef>
              <a:spcAft>
                <a:spcPts val="0"/>
              </a:spcAft>
              <a:buClr>
                <a:schemeClr val="accent6"/>
              </a:buClr>
              <a:buSzPts val="1800"/>
              <a:buFont typeface="Noto Sans Symbols"/>
              <a:buChar char="✔"/>
              <a:defRPr>
                <a:solidFill>
                  <a:srgbClr val="6C6463"/>
                </a:solidFill>
              </a:defRPr>
            </a:lvl2pPr>
            <a:lvl3pPr indent="-342900" lvl="2" marL="1371600" algn="l">
              <a:lnSpc>
                <a:spcPct val="100000"/>
              </a:lnSpc>
              <a:spcBef>
                <a:spcPts val="794"/>
              </a:spcBef>
              <a:spcAft>
                <a:spcPts val="0"/>
              </a:spcAft>
              <a:buClr>
                <a:srgbClr val="6C6463"/>
              </a:buClr>
              <a:buSzPts val="1800"/>
              <a:buChar char="•"/>
              <a:defRPr>
                <a:solidFill>
                  <a:srgbClr val="6C6463"/>
                </a:solidFill>
              </a:defRPr>
            </a:lvl3pPr>
            <a:lvl4pPr indent="-330200" lvl="3" marL="1828800" algn="l">
              <a:lnSpc>
                <a:spcPct val="100000"/>
              </a:lnSpc>
              <a:spcBef>
                <a:spcPts val="317"/>
              </a:spcBef>
              <a:spcAft>
                <a:spcPts val="0"/>
              </a:spcAft>
              <a:buClr>
                <a:srgbClr val="6C6463"/>
              </a:buClr>
              <a:buSzPts val="1600"/>
              <a:buChar char="–"/>
              <a:defRPr>
                <a:solidFill>
                  <a:srgbClr val="6C6463"/>
                </a:solidFill>
              </a:defRPr>
            </a:lvl4pPr>
            <a:lvl5pPr indent="-317500" lvl="4" marL="2286000" algn="l">
              <a:lnSpc>
                <a:spcPct val="100000"/>
              </a:lnSpc>
              <a:spcBef>
                <a:spcPts val="278"/>
              </a:spcBef>
              <a:spcAft>
                <a:spcPts val="0"/>
              </a:spcAft>
              <a:buClr>
                <a:srgbClr val="FFFFFF"/>
              </a:buClr>
              <a:buSzPts val="1400"/>
              <a:buChar char="»"/>
              <a:defRPr>
                <a:solidFill>
                  <a:srgbClr val="FFFFFF"/>
                </a:solidFill>
              </a:defRPr>
            </a:lvl5pPr>
            <a:lvl6pPr indent="-342900" lvl="5" marL="2743200" algn="l">
              <a:lnSpc>
                <a:spcPct val="100000"/>
              </a:lnSpc>
              <a:spcBef>
                <a:spcPts val="357"/>
              </a:spcBef>
              <a:spcAft>
                <a:spcPts val="0"/>
              </a:spcAft>
              <a:buClr>
                <a:schemeClr val="dk1"/>
              </a:buClr>
              <a:buSzPts val="1800"/>
              <a:buChar char="•"/>
              <a:defRPr/>
            </a:lvl6pPr>
            <a:lvl7pPr indent="-342900" lvl="6" marL="3200400" algn="l">
              <a:lnSpc>
                <a:spcPct val="100000"/>
              </a:lnSpc>
              <a:spcBef>
                <a:spcPts val="357"/>
              </a:spcBef>
              <a:spcAft>
                <a:spcPts val="0"/>
              </a:spcAft>
              <a:buClr>
                <a:schemeClr val="dk1"/>
              </a:buClr>
              <a:buSzPts val="1800"/>
              <a:buChar char="•"/>
              <a:defRPr/>
            </a:lvl7pPr>
            <a:lvl8pPr indent="-342900" lvl="7" marL="3657600" algn="l">
              <a:lnSpc>
                <a:spcPct val="100000"/>
              </a:lnSpc>
              <a:spcBef>
                <a:spcPts val="357"/>
              </a:spcBef>
              <a:spcAft>
                <a:spcPts val="0"/>
              </a:spcAft>
              <a:buClr>
                <a:schemeClr val="dk1"/>
              </a:buClr>
              <a:buSzPts val="1800"/>
              <a:buChar char="•"/>
              <a:defRPr/>
            </a:lvl8pPr>
            <a:lvl9pPr indent="-342900" lvl="8" marL="4114800" algn="l">
              <a:lnSpc>
                <a:spcPct val="100000"/>
              </a:lnSpc>
              <a:spcBef>
                <a:spcPts val="357"/>
              </a:spcBef>
              <a:spcAft>
                <a:spcPts val="0"/>
              </a:spcAft>
              <a:buClr>
                <a:schemeClr val="dk1"/>
              </a:buClr>
              <a:buSzPts val="1800"/>
              <a:buChar char="•"/>
              <a:defRPr/>
            </a:lvl9pPr>
          </a:lstStyle>
          <a:p/>
        </p:txBody>
      </p:sp>
      <p:sp>
        <p:nvSpPr>
          <p:cNvPr id="1268" name="Google Shape;1268;p177"/>
          <p:cNvSpPr txBox="1"/>
          <p:nvPr>
            <p:ph idx="12" type="sldNum"/>
          </p:nvPr>
        </p:nvSpPr>
        <p:spPr>
          <a:xfrm>
            <a:off x="8353697" y="4908290"/>
            <a:ext cx="637800" cy="1839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595"/>
              <a:buFont typeface="Arial"/>
              <a:buNone/>
              <a:defRPr b="0" i="0" sz="595"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269" name="Google Shape;1269;p177"/>
          <p:cNvSpPr txBox="1"/>
          <p:nvPr>
            <p:ph type="title"/>
          </p:nvPr>
        </p:nvSpPr>
        <p:spPr>
          <a:xfrm>
            <a:off x="345507" y="23429"/>
            <a:ext cx="7772400" cy="4581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chemeClr val="lt1"/>
              </a:buClr>
              <a:buSzPts val="2400"/>
              <a:buFont typeface="Gill Sans"/>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270" name="Google Shape;1270;p177"/>
          <p:cNvGrpSpPr/>
          <p:nvPr/>
        </p:nvGrpSpPr>
        <p:grpSpPr>
          <a:xfrm>
            <a:off x="8352839" y="60333"/>
            <a:ext cx="394679" cy="392491"/>
            <a:chOff x="1086229" y="1113942"/>
            <a:chExt cx="1335632" cy="1338647"/>
          </a:xfrm>
        </p:grpSpPr>
        <p:sp>
          <p:nvSpPr>
            <p:cNvPr id="1271" name="Google Shape;1271;p177"/>
            <p:cNvSpPr/>
            <p:nvPr/>
          </p:nvSpPr>
          <p:spPr>
            <a:xfrm>
              <a:off x="1086229" y="1113942"/>
              <a:ext cx="1335632" cy="1338647"/>
            </a:xfrm>
            <a:custGeom>
              <a:rect b="b" l="l" r="r" t="t"/>
              <a:pathLst>
                <a:path extrusionOk="0" h="1338647" w="1335632">
                  <a:moveTo>
                    <a:pt x="1335632" y="667816"/>
                  </a:moveTo>
                  <a:cubicBezTo>
                    <a:pt x="1335632" y="596964"/>
                    <a:pt x="1279855" y="538172"/>
                    <a:pt x="1210511" y="532143"/>
                  </a:cubicBezTo>
                  <a:cubicBezTo>
                    <a:pt x="1196944" y="477873"/>
                    <a:pt x="1175839" y="426619"/>
                    <a:pt x="1147197" y="378379"/>
                  </a:cubicBezTo>
                  <a:cubicBezTo>
                    <a:pt x="1168301" y="354259"/>
                    <a:pt x="1180361" y="322602"/>
                    <a:pt x="1180361" y="290945"/>
                  </a:cubicBezTo>
                  <a:cubicBezTo>
                    <a:pt x="1180361" y="254765"/>
                    <a:pt x="1166794" y="220093"/>
                    <a:pt x="1141167" y="194466"/>
                  </a:cubicBezTo>
                  <a:cubicBezTo>
                    <a:pt x="1089912" y="143211"/>
                    <a:pt x="1010015" y="141704"/>
                    <a:pt x="957253" y="188436"/>
                  </a:cubicBezTo>
                  <a:cubicBezTo>
                    <a:pt x="909014" y="159794"/>
                    <a:pt x="857759" y="138689"/>
                    <a:pt x="803490" y="125121"/>
                  </a:cubicBezTo>
                  <a:cubicBezTo>
                    <a:pt x="797460" y="54269"/>
                    <a:pt x="738668" y="0"/>
                    <a:pt x="667816" y="0"/>
                  </a:cubicBezTo>
                  <a:cubicBezTo>
                    <a:pt x="596964" y="0"/>
                    <a:pt x="538172" y="55777"/>
                    <a:pt x="532142" y="125121"/>
                  </a:cubicBezTo>
                  <a:cubicBezTo>
                    <a:pt x="477873" y="138689"/>
                    <a:pt x="426618" y="159794"/>
                    <a:pt x="378379" y="188436"/>
                  </a:cubicBezTo>
                  <a:cubicBezTo>
                    <a:pt x="354259" y="167331"/>
                    <a:pt x="322602" y="155271"/>
                    <a:pt x="290945" y="155271"/>
                  </a:cubicBezTo>
                  <a:cubicBezTo>
                    <a:pt x="254765" y="155271"/>
                    <a:pt x="220093" y="168838"/>
                    <a:pt x="194466" y="195973"/>
                  </a:cubicBezTo>
                  <a:cubicBezTo>
                    <a:pt x="143211" y="247228"/>
                    <a:pt x="141704" y="327124"/>
                    <a:pt x="188436" y="379886"/>
                  </a:cubicBezTo>
                  <a:cubicBezTo>
                    <a:pt x="159793" y="428126"/>
                    <a:pt x="138689" y="479381"/>
                    <a:pt x="125121" y="533650"/>
                  </a:cubicBezTo>
                  <a:cubicBezTo>
                    <a:pt x="54269" y="539680"/>
                    <a:pt x="0" y="598472"/>
                    <a:pt x="0" y="669324"/>
                  </a:cubicBezTo>
                  <a:cubicBezTo>
                    <a:pt x="0" y="740176"/>
                    <a:pt x="55777" y="798968"/>
                    <a:pt x="125121" y="804998"/>
                  </a:cubicBezTo>
                  <a:cubicBezTo>
                    <a:pt x="138689" y="859267"/>
                    <a:pt x="159793" y="910522"/>
                    <a:pt x="188436" y="958761"/>
                  </a:cubicBezTo>
                  <a:cubicBezTo>
                    <a:pt x="167331" y="982881"/>
                    <a:pt x="155271" y="1014538"/>
                    <a:pt x="155271" y="1046195"/>
                  </a:cubicBezTo>
                  <a:cubicBezTo>
                    <a:pt x="155271" y="1082375"/>
                    <a:pt x="168838" y="1117047"/>
                    <a:pt x="194466" y="1142674"/>
                  </a:cubicBezTo>
                  <a:cubicBezTo>
                    <a:pt x="220093" y="1168302"/>
                    <a:pt x="254765" y="1183377"/>
                    <a:pt x="290945" y="1183377"/>
                  </a:cubicBezTo>
                  <a:lnTo>
                    <a:pt x="290945" y="1183377"/>
                  </a:lnTo>
                  <a:cubicBezTo>
                    <a:pt x="324109" y="1183377"/>
                    <a:pt x="354259" y="1171317"/>
                    <a:pt x="378379" y="1150212"/>
                  </a:cubicBezTo>
                  <a:cubicBezTo>
                    <a:pt x="426618" y="1178854"/>
                    <a:pt x="477873" y="1199959"/>
                    <a:pt x="532142" y="1213526"/>
                  </a:cubicBezTo>
                  <a:cubicBezTo>
                    <a:pt x="538172" y="1284378"/>
                    <a:pt x="596964" y="1338648"/>
                    <a:pt x="667816" y="1338648"/>
                  </a:cubicBezTo>
                  <a:cubicBezTo>
                    <a:pt x="738668" y="1338648"/>
                    <a:pt x="797460" y="1282871"/>
                    <a:pt x="803490" y="1213526"/>
                  </a:cubicBezTo>
                  <a:cubicBezTo>
                    <a:pt x="857759" y="1199959"/>
                    <a:pt x="909014" y="1178854"/>
                    <a:pt x="957253" y="1150212"/>
                  </a:cubicBezTo>
                  <a:cubicBezTo>
                    <a:pt x="981373" y="1171317"/>
                    <a:pt x="1013030" y="1183377"/>
                    <a:pt x="1044688" y="1183377"/>
                  </a:cubicBezTo>
                  <a:cubicBezTo>
                    <a:pt x="1080867" y="1183377"/>
                    <a:pt x="1115539" y="1169809"/>
                    <a:pt x="1141167" y="1142674"/>
                  </a:cubicBezTo>
                  <a:cubicBezTo>
                    <a:pt x="1192421" y="1091420"/>
                    <a:pt x="1193929" y="1011523"/>
                    <a:pt x="1147197" y="958761"/>
                  </a:cubicBezTo>
                  <a:cubicBezTo>
                    <a:pt x="1175839" y="910522"/>
                    <a:pt x="1196944" y="859267"/>
                    <a:pt x="1210511" y="804998"/>
                  </a:cubicBezTo>
                  <a:cubicBezTo>
                    <a:pt x="1279855" y="798968"/>
                    <a:pt x="1335632" y="740176"/>
                    <a:pt x="1335632" y="667816"/>
                  </a:cubicBezTo>
                  <a:close/>
                  <a:moveTo>
                    <a:pt x="1279855" y="667816"/>
                  </a:moveTo>
                  <a:cubicBezTo>
                    <a:pt x="1279855" y="713041"/>
                    <a:pt x="1243676" y="749221"/>
                    <a:pt x="1198451" y="749221"/>
                  </a:cubicBezTo>
                  <a:cubicBezTo>
                    <a:pt x="1196944" y="749221"/>
                    <a:pt x="1195436" y="749221"/>
                    <a:pt x="1193929" y="749221"/>
                  </a:cubicBezTo>
                  <a:lnTo>
                    <a:pt x="1193929" y="749221"/>
                  </a:lnTo>
                  <a:lnTo>
                    <a:pt x="1193929" y="749221"/>
                  </a:lnTo>
                  <a:cubicBezTo>
                    <a:pt x="1151719" y="746206"/>
                    <a:pt x="1118554" y="711533"/>
                    <a:pt x="1118554" y="669324"/>
                  </a:cubicBezTo>
                  <a:cubicBezTo>
                    <a:pt x="1118554" y="624099"/>
                    <a:pt x="1154734" y="587920"/>
                    <a:pt x="1199959" y="587920"/>
                  </a:cubicBezTo>
                  <a:cubicBezTo>
                    <a:pt x="1243676" y="587920"/>
                    <a:pt x="1279855" y="624099"/>
                    <a:pt x="1279855" y="667816"/>
                  </a:cubicBezTo>
                  <a:close/>
                  <a:moveTo>
                    <a:pt x="946701" y="949716"/>
                  </a:moveTo>
                  <a:cubicBezTo>
                    <a:pt x="921074" y="975343"/>
                    <a:pt x="907506" y="1010016"/>
                    <a:pt x="907506" y="1046195"/>
                  </a:cubicBezTo>
                  <a:cubicBezTo>
                    <a:pt x="907506" y="1067300"/>
                    <a:pt x="912029" y="1086897"/>
                    <a:pt x="921074" y="1104987"/>
                  </a:cubicBezTo>
                  <a:cubicBezTo>
                    <a:pt x="881879" y="1127600"/>
                    <a:pt x="839670" y="1145689"/>
                    <a:pt x="794445" y="1157749"/>
                  </a:cubicBezTo>
                  <a:cubicBezTo>
                    <a:pt x="776355" y="1104987"/>
                    <a:pt x="725101" y="1065793"/>
                    <a:pt x="666309" y="1065793"/>
                  </a:cubicBezTo>
                  <a:cubicBezTo>
                    <a:pt x="607517" y="1065793"/>
                    <a:pt x="556262" y="1103480"/>
                    <a:pt x="538172" y="1157749"/>
                  </a:cubicBezTo>
                  <a:cubicBezTo>
                    <a:pt x="494455" y="1145689"/>
                    <a:pt x="452246" y="1129107"/>
                    <a:pt x="411544" y="1104987"/>
                  </a:cubicBezTo>
                  <a:cubicBezTo>
                    <a:pt x="420589" y="1086897"/>
                    <a:pt x="425111" y="1067300"/>
                    <a:pt x="425111" y="1046195"/>
                  </a:cubicBezTo>
                  <a:cubicBezTo>
                    <a:pt x="425111" y="1010016"/>
                    <a:pt x="411544" y="975343"/>
                    <a:pt x="385916" y="949716"/>
                  </a:cubicBezTo>
                  <a:cubicBezTo>
                    <a:pt x="360289" y="924089"/>
                    <a:pt x="325617" y="909014"/>
                    <a:pt x="289437" y="909014"/>
                  </a:cubicBezTo>
                  <a:cubicBezTo>
                    <a:pt x="268332" y="909014"/>
                    <a:pt x="248735" y="913537"/>
                    <a:pt x="230645" y="922581"/>
                  </a:cubicBezTo>
                  <a:cubicBezTo>
                    <a:pt x="208033" y="883387"/>
                    <a:pt x="189943" y="841177"/>
                    <a:pt x="177883" y="795953"/>
                  </a:cubicBezTo>
                  <a:cubicBezTo>
                    <a:pt x="230645" y="777863"/>
                    <a:pt x="269840" y="726608"/>
                    <a:pt x="269840" y="667816"/>
                  </a:cubicBezTo>
                  <a:cubicBezTo>
                    <a:pt x="269840" y="609024"/>
                    <a:pt x="232153" y="557770"/>
                    <a:pt x="177883" y="539680"/>
                  </a:cubicBezTo>
                  <a:cubicBezTo>
                    <a:pt x="189943" y="495963"/>
                    <a:pt x="206526" y="452246"/>
                    <a:pt x="230645" y="413051"/>
                  </a:cubicBezTo>
                  <a:cubicBezTo>
                    <a:pt x="248735" y="422096"/>
                    <a:pt x="269840" y="426619"/>
                    <a:pt x="289437" y="426619"/>
                  </a:cubicBezTo>
                  <a:cubicBezTo>
                    <a:pt x="324109" y="426619"/>
                    <a:pt x="358782" y="413051"/>
                    <a:pt x="385916" y="387424"/>
                  </a:cubicBezTo>
                  <a:cubicBezTo>
                    <a:pt x="428126" y="345214"/>
                    <a:pt x="435663" y="283407"/>
                    <a:pt x="411544" y="232153"/>
                  </a:cubicBezTo>
                  <a:cubicBezTo>
                    <a:pt x="450738" y="209541"/>
                    <a:pt x="492948" y="191451"/>
                    <a:pt x="538172" y="179391"/>
                  </a:cubicBezTo>
                  <a:cubicBezTo>
                    <a:pt x="556262" y="232153"/>
                    <a:pt x="607517" y="271347"/>
                    <a:pt x="666309" y="271347"/>
                  </a:cubicBezTo>
                  <a:cubicBezTo>
                    <a:pt x="725101" y="271347"/>
                    <a:pt x="776355" y="233660"/>
                    <a:pt x="794445" y="179391"/>
                  </a:cubicBezTo>
                  <a:cubicBezTo>
                    <a:pt x="838162" y="191451"/>
                    <a:pt x="880372" y="208033"/>
                    <a:pt x="921074" y="232153"/>
                  </a:cubicBezTo>
                  <a:cubicBezTo>
                    <a:pt x="912029" y="250243"/>
                    <a:pt x="907506" y="269840"/>
                    <a:pt x="907506" y="290945"/>
                  </a:cubicBezTo>
                  <a:cubicBezTo>
                    <a:pt x="907506" y="327124"/>
                    <a:pt x="921074" y="361797"/>
                    <a:pt x="946701" y="387424"/>
                  </a:cubicBezTo>
                  <a:cubicBezTo>
                    <a:pt x="972328" y="413051"/>
                    <a:pt x="1007001" y="428126"/>
                    <a:pt x="1043180" y="428126"/>
                  </a:cubicBezTo>
                  <a:cubicBezTo>
                    <a:pt x="1064285" y="428126"/>
                    <a:pt x="1083882" y="423604"/>
                    <a:pt x="1101972" y="414559"/>
                  </a:cubicBezTo>
                  <a:cubicBezTo>
                    <a:pt x="1124584" y="453753"/>
                    <a:pt x="1142674" y="495963"/>
                    <a:pt x="1154734" y="541187"/>
                  </a:cubicBezTo>
                  <a:cubicBezTo>
                    <a:pt x="1101972" y="559277"/>
                    <a:pt x="1062777" y="610532"/>
                    <a:pt x="1062777" y="669324"/>
                  </a:cubicBezTo>
                  <a:cubicBezTo>
                    <a:pt x="1062777" y="728116"/>
                    <a:pt x="1100465" y="779370"/>
                    <a:pt x="1154734" y="797460"/>
                  </a:cubicBezTo>
                  <a:cubicBezTo>
                    <a:pt x="1142674" y="841177"/>
                    <a:pt x="1126092" y="884894"/>
                    <a:pt x="1101972" y="924089"/>
                  </a:cubicBezTo>
                  <a:cubicBezTo>
                    <a:pt x="1052225" y="898462"/>
                    <a:pt x="988911" y="907507"/>
                    <a:pt x="946701" y="949716"/>
                  </a:cubicBezTo>
                  <a:close/>
                  <a:moveTo>
                    <a:pt x="1100465" y="233660"/>
                  </a:moveTo>
                  <a:cubicBezTo>
                    <a:pt x="1115539" y="248735"/>
                    <a:pt x="1124584" y="269840"/>
                    <a:pt x="1124584" y="290945"/>
                  </a:cubicBezTo>
                  <a:cubicBezTo>
                    <a:pt x="1124584" y="312050"/>
                    <a:pt x="1115539" y="333154"/>
                    <a:pt x="1100465" y="348229"/>
                  </a:cubicBezTo>
                  <a:lnTo>
                    <a:pt x="1100465" y="348229"/>
                  </a:lnTo>
                  <a:cubicBezTo>
                    <a:pt x="1070315" y="378379"/>
                    <a:pt x="1016045" y="378379"/>
                    <a:pt x="985896" y="348229"/>
                  </a:cubicBezTo>
                  <a:cubicBezTo>
                    <a:pt x="970821" y="333154"/>
                    <a:pt x="961776" y="312050"/>
                    <a:pt x="961776" y="290945"/>
                  </a:cubicBezTo>
                  <a:cubicBezTo>
                    <a:pt x="961776" y="269840"/>
                    <a:pt x="970821" y="248735"/>
                    <a:pt x="985896" y="233660"/>
                  </a:cubicBezTo>
                  <a:cubicBezTo>
                    <a:pt x="1000971" y="218585"/>
                    <a:pt x="1022075" y="209541"/>
                    <a:pt x="1043180" y="209541"/>
                  </a:cubicBezTo>
                  <a:cubicBezTo>
                    <a:pt x="1064285" y="209541"/>
                    <a:pt x="1085390" y="218585"/>
                    <a:pt x="1100465" y="233660"/>
                  </a:cubicBezTo>
                  <a:close/>
                  <a:moveTo>
                    <a:pt x="666309" y="54269"/>
                  </a:moveTo>
                  <a:cubicBezTo>
                    <a:pt x="711533" y="54269"/>
                    <a:pt x="747713" y="90449"/>
                    <a:pt x="747713" y="135674"/>
                  </a:cubicBezTo>
                  <a:cubicBezTo>
                    <a:pt x="747713" y="180898"/>
                    <a:pt x="711533" y="217078"/>
                    <a:pt x="666309" y="217078"/>
                  </a:cubicBezTo>
                  <a:cubicBezTo>
                    <a:pt x="621084" y="217078"/>
                    <a:pt x="584904" y="180898"/>
                    <a:pt x="584904" y="135674"/>
                  </a:cubicBezTo>
                  <a:cubicBezTo>
                    <a:pt x="584904" y="90449"/>
                    <a:pt x="621084" y="54269"/>
                    <a:pt x="666309" y="54269"/>
                  </a:cubicBezTo>
                  <a:close/>
                  <a:moveTo>
                    <a:pt x="232153" y="233660"/>
                  </a:moveTo>
                  <a:cubicBezTo>
                    <a:pt x="262303" y="203511"/>
                    <a:pt x="316572" y="203511"/>
                    <a:pt x="346722" y="233660"/>
                  </a:cubicBezTo>
                  <a:cubicBezTo>
                    <a:pt x="378379" y="265318"/>
                    <a:pt x="378379" y="316572"/>
                    <a:pt x="346722" y="348229"/>
                  </a:cubicBezTo>
                  <a:cubicBezTo>
                    <a:pt x="315065" y="379886"/>
                    <a:pt x="263810" y="379886"/>
                    <a:pt x="232153" y="348229"/>
                  </a:cubicBezTo>
                  <a:lnTo>
                    <a:pt x="232153" y="348229"/>
                  </a:lnTo>
                  <a:cubicBezTo>
                    <a:pt x="200496" y="316572"/>
                    <a:pt x="200496" y="265318"/>
                    <a:pt x="232153" y="233660"/>
                  </a:cubicBezTo>
                  <a:close/>
                  <a:moveTo>
                    <a:pt x="51255" y="667816"/>
                  </a:moveTo>
                  <a:cubicBezTo>
                    <a:pt x="51255" y="622592"/>
                    <a:pt x="87434" y="586412"/>
                    <a:pt x="132659" y="586412"/>
                  </a:cubicBezTo>
                  <a:cubicBezTo>
                    <a:pt x="177883" y="586412"/>
                    <a:pt x="214063" y="622592"/>
                    <a:pt x="214063" y="667816"/>
                  </a:cubicBezTo>
                  <a:cubicBezTo>
                    <a:pt x="214063" y="713041"/>
                    <a:pt x="177883" y="749221"/>
                    <a:pt x="132659" y="749221"/>
                  </a:cubicBezTo>
                  <a:cubicBezTo>
                    <a:pt x="87434" y="749221"/>
                    <a:pt x="51255" y="713041"/>
                    <a:pt x="51255" y="667816"/>
                  </a:cubicBezTo>
                  <a:close/>
                  <a:moveTo>
                    <a:pt x="289437" y="1126092"/>
                  </a:moveTo>
                  <a:cubicBezTo>
                    <a:pt x="268332" y="1126092"/>
                    <a:pt x="247228" y="1117047"/>
                    <a:pt x="232153" y="1101972"/>
                  </a:cubicBezTo>
                  <a:cubicBezTo>
                    <a:pt x="217078" y="1086897"/>
                    <a:pt x="208033" y="1065793"/>
                    <a:pt x="208033" y="1044688"/>
                  </a:cubicBezTo>
                  <a:cubicBezTo>
                    <a:pt x="208033" y="1023583"/>
                    <a:pt x="217078" y="1002478"/>
                    <a:pt x="232153" y="987403"/>
                  </a:cubicBezTo>
                  <a:cubicBezTo>
                    <a:pt x="247228" y="972329"/>
                    <a:pt x="268332" y="963284"/>
                    <a:pt x="289437" y="963284"/>
                  </a:cubicBezTo>
                  <a:cubicBezTo>
                    <a:pt x="310542" y="963284"/>
                    <a:pt x="331647" y="972329"/>
                    <a:pt x="346722" y="987403"/>
                  </a:cubicBezTo>
                  <a:cubicBezTo>
                    <a:pt x="361797" y="1002478"/>
                    <a:pt x="370842" y="1023583"/>
                    <a:pt x="370842" y="1044688"/>
                  </a:cubicBezTo>
                  <a:cubicBezTo>
                    <a:pt x="370842" y="1065793"/>
                    <a:pt x="361797" y="1086897"/>
                    <a:pt x="346722" y="1101972"/>
                  </a:cubicBezTo>
                  <a:lnTo>
                    <a:pt x="346722" y="1101972"/>
                  </a:lnTo>
                  <a:cubicBezTo>
                    <a:pt x="330139" y="1118555"/>
                    <a:pt x="310542" y="1126092"/>
                    <a:pt x="289437" y="1126092"/>
                  </a:cubicBezTo>
                  <a:lnTo>
                    <a:pt x="289437" y="1126092"/>
                  </a:lnTo>
                  <a:close/>
                  <a:moveTo>
                    <a:pt x="666309" y="1282871"/>
                  </a:moveTo>
                  <a:cubicBezTo>
                    <a:pt x="621084" y="1282871"/>
                    <a:pt x="584904" y="1246691"/>
                    <a:pt x="584904" y="1201466"/>
                  </a:cubicBezTo>
                  <a:cubicBezTo>
                    <a:pt x="584904" y="1156242"/>
                    <a:pt x="621084" y="1120062"/>
                    <a:pt x="666309" y="1120062"/>
                  </a:cubicBezTo>
                  <a:cubicBezTo>
                    <a:pt x="711533" y="1120062"/>
                    <a:pt x="747713" y="1156242"/>
                    <a:pt x="747713" y="1201466"/>
                  </a:cubicBezTo>
                  <a:cubicBezTo>
                    <a:pt x="747713" y="1246691"/>
                    <a:pt x="710026" y="1282871"/>
                    <a:pt x="666309" y="1282871"/>
                  </a:cubicBezTo>
                  <a:close/>
                  <a:moveTo>
                    <a:pt x="1100465" y="1103480"/>
                  </a:moveTo>
                  <a:cubicBezTo>
                    <a:pt x="1070315" y="1133629"/>
                    <a:pt x="1016045" y="1133629"/>
                    <a:pt x="985896" y="1103480"/>
                  </a:cubicBezTo>
                  <a:lnTo>
                    <a:pt x="985896" y="1103480"/>
                  </a:lnTo>
                  <a:cubicBezTo>
                    <a:pt x="970821" y="1088405"/>
                    <a:pt x="961776" y="1067300"/>
                    <a:pt x="961776" y="1046195"/>
                  </a:cubicBezTo>
                  <a:cubicBezTo>
                    <a:pt x="961776" y="1025091"/>
                    <a:pt x="970821" y="1003986"/>
                    <a:pt x="985896" y="988911"/>
                  </a:cubicBezTo>
                  <a:cubicBezTo>
                    <a:pt x="1000971" y="973836"/>
                    <a:pt x="1022075" y="964791"/>
                    <a:pt x="1043180" y="964791"/>
                  </a:cubicBezTo>
                  <a:cubicBezTo>
                    <a:pt x="1064285" y="964791"/>
                    <a:pt x="1083882" y="972329"/>
                    <a:pt x="1100465" y="988911"/>
                  </a:cubicBezTo>
                  <a:cubicBezTo>
                    <a:pt x="1132122" y="1020568"/>
                    <a:pt x="1132122" y="1071823"/>
                    <a:pt x="1100465" y="110348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86"/>
                <a:buFont typeface="Arial"/>
                <a:buNone/>
              </a:pPr>
              <a:r>
                <a:t/>
              </a:r>
              <a:endParaRPr b="0" i="0" sz="1786" u="none" cap="none" strike="noStrike">
                <a:solidFill>
                  <a:schemeClr val="dk1"/>
                </a:solidFill>
                <a:latin typeface="Gill Sans"/>
                <a:ea typeface="Gill Sans"/>
                <a:cs typeface="Gill Sans"/>
                <a:sym typeface="Gill Sans"/>
              </a:endParaRPr>
            </a:p>
          </p:txBody>
        </p:sp>
        <p:sp>
          <p:nvSpPr>
            <p:cNvPr id="1272" name="Google Shape;1272;p177"/>
            <p:cNvSpPr/>
            <p:nvPr/>
          </p:nvSpPr>
          <p:spPr>
            <a:xfrm>
              <a:off x="1446517" y="1475739"/>
              <a:ext cx="612039" cy="612039"/>
            </a:xfrm>
            <a:custGeom>
              <a:rect b="b" l="l" r="r" t="t"/>
              <a:pathLst>
                <a:path extrusionOk="0" h="612039" w="612039">
                  <a:moveTo>
                    <a:pt x="306020" y="0"/>
                  </a:moveTo>
                  <a:cubicBezTo>
                    <a:pt x="137181" y="0"/>
                    <a:pt x="0" y="137181"/>
                    <a:pt x="0" y="306020"/>
                  </a:cubicBezTo>
                  <a:cubicBezTo>
                    <a:pt x="0" y="474858"/>
                    <a:pt x="137181" y="612039"/>
                    <a:pt x="306020" y="612039"/>
                  </a:cubicBezTo>
                  <a:cubicBezTo>
                    <a:pt x="474858" y="612039"/>
                    <a:pt x="612039" y="474858"/>
                    <a:pt x="612039" y="306020"/>
                  </a:cubicBezTo>
                  <a:lnTo>
                    <a:pt x="612039" y="306020"/>
                  </a:lnTo>
                  <a:lnTo>
                    <a:pt x="612039" y="306020"/>
                  </a:lnTo>
                  <a:lnTo>
                    <a:pt x="612039" y="306020"/>
                  </a:lnTo>
                  <a:cubicBezTo>
                    <a:pt x="612039" y="137181"/>
                    <a:pt x="474858" y="0"/>
                    <a:pt x="306020" y="0"/>
                  </a:cubicBezTo>
                  <a:close/>
                  <a:moveTo>
                    <a:pt x="548725" y="248735"/>
                  </a:moveTo>
                  <a:cubicBezTo>
                    <a:pt x="544202" y="247228"/>
                    <a:pt x="538172" y="245720"/>
                    <a:pt x="532143" y="245720"/>
                  </a:cubicBezTo>
                  <a:cubicBezTo>
                    <a:pt x="518575" y="245720"/>
                    <a:pt x="509530" y="254765"/>
                    <a:pt x="494455" y="268333"/>
                  </a:cubicBezTo>
                  <a:cubicBezTo>
                    <a:pt x="495963" y="257780"/>
                    <a:pt x="495963" y="247228"/>
                    <a:pt x="495963" y="236675"/>
                  </a:cubicBezTo>
                  <a:cubicBezTo>
                    <a:pt x="494455" y="212556"/>
                    <a:pt x="482395" y="202003"/>
                    <a:pt x="473351" y="195973"/>
                  </a:cubicBezTo>
                  <a:cubicBezTo>
                    <a:pt x="464306" y="191451"/>
                    <a:pt x="455261" y="191451"/>
                    <a:pt x="449231" y="191451"/>
                  </a:cubicBezTo>
                  <a:cubicBezTo>
                    <a:pt x="446216" y="191451"/>
                    <a:pt x="443201" y="191451"/>
                    <a:pt x="440186" y="191451"/>
                  </a:cubicBezTo>
                  <a:lnTo>
                    <a:pt x="483903" y="129644"/>
                  </a:lnTo>
                  <a:cubicBezTo>
                    <a:pt x="515560" y="161301"/>
                    <a:pt x="538172" y="202003"/>
                    <a:pt x="548725" y="248735"/>
                  </a:cubicBezTo>
                  <a:close/>
                  <a:moveTo>
                    <a:pt x="90449" y="372349"/>
                  </a:moveTo>
                  <a:cubicBezTo>
                    <a:pt x="91957" y="373857"/>
                    <a:pt x="93464" y="375364"/>
                    <a:pt x="94972" y="376872"/>
                  </a:cubicBezTo>
                  <a:lnTo>
                    <a:pt x="96479" y="378379"/>
                  </a:lnTo>
                  <a:cubicBezTo>
                    <a:pt x="96479" y="379886"/>
                    <a:pt x="96479" y="379886"/>
                    <a:pt x="96479" y="381394"/>
                  </a:cubicBezTo>
                  <a:cubicBezTo>
                    <a:pt x="94972" y="382901"/>
                    <a:pt x="91957" y="385916"/>
                    <a:pt x="90449" y="387424"/>
                  </a:cubicBezTo>
                  <a:cubicBezTo>
                    <a:pt x="85927" y="391946"/>
                    <a:pt x="79897" y="397976"/>
                    <a:pt x="75374" y="404006"/>
                  </a:cubicBezTo>
                  <a:cubicBezTo>
                    <a:pt x="63314" y="373857"/>
                    <a:pt x="55777" y="342199"/>
                    <a:pt x="55777" y="307527"/>
                  </a:cubicBezTo>
                  <a:cubicBezTo>
                    <a:pt x="55777" y="299990"/>
                    <a:pt x="55777" y="293960"/>
                    <a:pt x="57284" y="286422"/>
                  </a:cubicBezTo>
                  <a:cubicBezTo>
                    <a:pt x="69344" y="281900"/>
                    <a:pt x="81404" y="277377"/>
                    <a:pt x="94972" y="275870"/>
                  </a:cubicBezTo>
                  <a:cubicBezTo>
                    <a:pt x="75374" y="303005"/>
                    <a:pt x="69344" y="342199"/>
                    <a:pt x="90449" y="372349"/>
                  </a:cubicBezTo>
                  <a:close/>
                  <a:moveTo>
                    <a:pt x="105524" y="458276"/>
                  </a:moveTo>
                  <a:cubicBezTo>
                    <a:pt x="108539" y="447723"/>
                    <a:pt x="116076" y="438678"/>
                    <a:pt x="128136" y="426619"/>
                  </a:cubicBezTo>
                  <a:cubicBezTo>
                    <a:pt x="134166" y="420589"/>
                    <a:pt x="140196" y="414559"/>
                    <a:pt x="144719" y="407021"/>
                  </a:cubicBezTo>
                  <a:cubicBezTo>
                    <a:pt x="152256" y="394961"/>
                    <a:pt x="150749" y="382901"/>
                    <a:pt x="149241" y="373857"/>
                  </a:cubicBezTo>
                  <a:cubicBezTo>
                    <a:pt x="149241" y="358782"/>
                    <a:pt x="140196" y="348229"/>
                    <a:pt x="135674" y="342199"/>
                  </a:cubicBezTo>
                  <a:lnTo>
                    <a:pt x="134166" y="339184"/>
                  </a:lnTo>
                  <a:cubicBezTo>
                    <a:pt x="128136" y="331647"/>
                    <a:pt x="132659" y="312050"/>
                    <a:pt x="146226" y="296975"/>
                  </a:cubicBezTo>
                  <a:cubicBezTo>
                    <a:pt x="152256" y="289437"/>
                    <a:pt x="164316" y="277377"/>
                    <a:pt x="162808" y="257780"/>
                  </a:cubicBezTo>
                  <a:cubicBezTo>
                    <a:pt x="161301" y="239690"/>
                    <a:pt x="149241" y="224615"/>
                    <a:pt x="132659" y="220093"/>
                  </a:cubicBezTo>
                  <a:cubicBezTo>
                    <a:pt x="120599" y="215571"/>
                    <a:pt x="102509" y="217078"/>
                    <a:pt x="88942" y="220093"/>
                  </a:cubicBezTo>
                  <a:cubicBezTo>
                    <a:pt x="82912" y="221600"/>
                    <a:pt x="76882" y="223108"/>
                    <a:pt x="70852" y="224615"/>
                  </a:cubicBezTo>
                  <a:cubicBezTo>
                    <a:pt x="105524" y="126629"/>
                    <a:pt x="197481" y="57284"/>
                    <a:pt x="307527" y="57284"/>
                  </a:cubicBezTo>
                  <a:cubicBezTo>
                    <a:pt x="307527" y="57284"/>
                    <a:pt x="307527" y="57284"/>
                    <a:pt x="309035" y="57284"/>
                  </a:cubicBezTo>
                  <a:lnTo>
                    <a:pt x="309035" y="57284"/>
                  </a:lnTo>
                  <a:cubicBezTo>
                    <a:pt x="325617" y="73867"/>
                    <a:pt x="328632" y="84419"/>
                    <a:pt x="327124" y="93464"/>
                  </a:cubicBezTo>
                  <a:cubicBezTo>
                    <a:pt x="324109" y="97987"/>
                    <a:pt x="304512" y="105524"/>
                    <a:pt x="295467" y="110046"/>
                  </a:cubicBezTo>
                  <a:cubicBezTo>
                    <a:pt x="272855" y="117584"/>
                    <a:pt x="251750" y="129644"/>
                    <a:pt x="233660" y="143211"/>
                  </a:cubicBezTo>
                  <a:cubicBezTo>
                    <a:pt x="223108" y="152256"/>
                    <a:pt x="209541" y="164316"/>
                    <a:pt x="203511" y="182406"/>
                  </a:cubicBezTo>
                  <a:cubicBezTo>
                    <a:pt x="194466" y="214063"/>
                    <a:pt x="211048" y="239690"/>
                    <a:pt x="226123" y="260795"/>
                  </a:cubicBezTo>
                  <a:cubicBezTo>
                    <a:pt x="227630" y="263810"/>
                    <a:pt x="230645" y="268333"/>
                    <a:pt x="233660" y="271348"/>
                  </a:cubicBezTo>
                  <a:cubicBezTo>
                    <a:pt x="236675" y="274362"/>
                    <a:pt x="239690" y="280392"/>
                    <a:pt x="242705" y="284915"/>
                  </a:cubicBezTo>
                  <a:cubicBezTo>
                    <a:pt x="238183" y="283407"/>
                    <a:pt x="230645" y="281900"/>
                    <a:pt x="227630" y="280392"/>
                  </a:cubicBezTo>
                  <a:cubicBezTo>
                    <a:pt x="211048" y="274362"/>
                    <a:pt x="191451" y="281900"/>
                    <a:pt x="176376" y="296975"/>
                  </a:cubicBezTo>
                  <a:cubicBezTo>
                    <a:pt x="161301" y="312050"/>
                    <a:pt x="156779" y="333154"/>
                    <a:pt x="164316" y="349737"/>
                  </a:cubicBezTo>
                  <a:cubicBezTo>
                    <a:pt x="173361" y="372349"/>
                    <a:pt x="198988" y="385916"/>
                    <a:pt x="238183" y="388931"/>
                  </a:cubicBezTo>
                  <a:cubicBezTo>
                    <a:pt x="236675" y="391946"/>
                    <a:pt x="232153" y="394961"/>
                    <a:pt x="229138" y="397976"/>
                  </a:cubicBezTo>
                  <a:cubicBezTo>
                    <a:pt x="220093" y="407021"/>
                    <a:pt x="208033" y="417574"/>
                    <a:pt x="203511" y="432648"/>
                  </a:cubicBezTo>
                  <a:cubicBezTo>
                    <a:pt x="200496" y="443201"/>
                    <a:pt x="203511" y="453753"/>
                    <a:pt x="211048" y="461291"/>
                  </a:cubicBezTo>
                  <a:cubicBezTo>
                    <a:pt x="241198" y="489933"/>
                    <a:pt x="283407" y="473351"/>
                    <a:pt x="315065" y="461291"/>
                  </a:cubicBezTo>
                  <a:cubicBezTo>
                    <a:pt x="322602" y="458276"/>
                    <a:pt x="334662" y="453753"/>
                    <a:pt x="342199" y="452246"/>
                  </a:cubicBezTo>
                  <a:cubicBezTo>
                    <a:pt x="339184" y="461291"/>
                    <a:pt x="336169" y="470336"/>
                    <a:pt x="330139" y="479381"/>
                  </a:cubicBezTo>
                  <a:lnTo>
                    <a:pt x="324109" y="483903"/>
                  </a:lnTo>
                  <a:cubicBezTo>
                    <a:pt x="318080" y="491440"/>
                    <a:pt x="312050" y="501993"/>
                    <a:pt x="309035" y="515560"/>
                  </a:cubicBezTo>
                  <a:cubicBezTo>
                    <a:pt x="307527" y="529128"/>
                    <a:pt x="310542" y="544202"/>
                    <a:pt x="319587" y="556262"/>
                  </a:cubicBezTo>
                  <a:cubicBezTo>
                    <a:pt x="315065" y="556262"/>
                    <a:pt x="310542" y="556262"/>
                    <a:pt x="306020" y="556262"/>
                  </a:cubicBezTo>
                  <a:cubicBezTo>
                    <a:pt x="224615" y="557770"/>
                    <a:pt x="152256" y="518575"/>
                    <a:pt x="105524" y="458276"/>
                  </a:cubicBezTo>
                  <a:close/>
                  <a:moveTo>
                    <a:pt x="402499" y="538173"/>
                  </a:moveTo>
                  <a:cubicBezTo>
                    <a:pt x="379886" y="538173"/>
                    <a:pt x="373856" y="533650"/>
                    <a:pt x="367827" y="529128"/>
                  </a:cubicBezTo>
                  <a:cubicBezTo>
                    <a:pt x="364812" y="527620"/>
                    <a:pt x="364812" y="524605"/>
                    <a:pt x="363304" y="524605"/>
                  </a:cubicBezTo>
                  <a:cubicBezTo>
                    <a:pt x="363304" y="523098"/>
                    <a:pt x="366319" y="518575"/>
                    <a:pt x="369334" y="515560"/>
                  </a:cubicBezTo>
                  <a:lnTo>
                    <a:pt x="372349" y="511038"/>
                  </a:lnTo>
                  <a:cubicBezTo>
                    <a:pt x="387424" y="488425"/>
                    <a:pt x="396469" y="462798"/>
                    <a:pt x="396469" y="435663"/>
                  </a:cubicBezTo>
                  <a:cubicBezTo>
                    <a:pt x="396469" y="429634"/>
                    <a:pt x="394961" y="425111"/>
                    <a:pt x="391946" y="420589"/>
                  </a:cubicBezTo>
                  <a:cubicBezTo>
                    <a:pt x="367827" y="381394"/>
                    <a:pt x="321094" y="399484"/>
                    <a:pt x="290945" y="411544"/>
                  </a:cubicBezTo>
                  <a:cubicBezTo>
                    <a:pt x="289437" y="411544"/>
                    <a:pt x="286422" y="413051"/>
                    <a:pt x="284915" y="414559"/>
                  </a:cubicBezTo>
                  <a:cubicBezTo>
                    <a:pt x="287930" y="407021"/>
                    <a:pt x="290945" y="399484"/>
                    <a:pt x="290945" y="390439"/>
                  </a:cubicBezTo>
                  <a:cubicBezTo>
                    <a:pt x="290945" y="370842"/>
                    <a:pt x="277377" y="348229"/>
                    <a:pt x="257780" y="340692"/>
                  </a:cubicBezTo>
                  <a:cubicBezTo>
                    <a:pt x="268332" y="337677"/>
                    <a:pt x="278885" y="333154"/>
                    <a:pt x="287930" y="321095"/>
                  </a:cubicBezTo>
                  <a:cubicBezTo>
                    <a:pt x="312050" y="292452"/>
                    <a:pt x="287930" y="257780"/>
                    <a:pt x="274362" y="239690"/>
                  </a:cubicBezTo>
                  <a:cubicBezTo>
                    <a:pt x="272855" y="236675"/>
                    <a:pt x="269840" y="233660"/>
                    <a:pt x="266825" y="229138"/>
                  </a:cubicBezTo>
                  <a:cubicBezTo>
                    <a:pt x="260795" y="220093"/>
                    <a:pt x="251750" y="205018"/>
                    <a:pt x="253258" y="198988"/>
                  </a:cubicBezTo>
                  <a:cubicBezTo>
                    <a:pt x="253258" y="197481"/>
                    <a:pt x="256273" y="194466"/>
                    <a:pt x="263810" y="186928"/>
                  </a:cubicBezTo>
                  <a:cubicBezTo>
                    <a:pt x="278885" y="176376"/>
                    <a:pt x="293960" y="167331"/>
                    <a:pt x="312050" y="161301"/>
                  </a:cubicBezTo>
                  <a:cubicBezTo>
                    <a:pt x="336169" y="152256"/>
                    <a:pt x="376871" y="138689"/>
                    <a:pt x="379886" y="97987"/>
                  </a:cubicBezTo>
                  <a:cubicBezTo>
                    <a:pt x="381394" y="87434"/>
                    <a:pt x="378379" y="76882"/>
                    <a:pt x="376871" y="67837"/>
                  </a:cubicBezTo>
                  <a:cubicBezTo>
                    <a:pt x="399484" y="73867"/>
                    <a:pt x="420589" y="84419"/>
                    <a:pt x="440186" y="96479"/>
                  </a:cubicBezTo>
                  <a:lnTo>
                    <a:pt x="390439" y="167331"/>
                  </a:lnTo>
                  <a:cubicBezTo>
                    <a:pt x="369334" y="197481"/>
                    <a:pt x="376871" y="221600"/>
                    <a:pt x="390439" y="233660"/>
                  </a:cubicBezTo>
                  <a:cubicBezTo>
                    <a:pt x="399484" y="241198"/>
                    <a:pt x="408529" y="244213"/>
                    <a:pt x="414559" y="245720"/>
                  </a:cubicBezTo>
                  <a:cubicBezTo>
                    <a:pt x="423604" y="247228"/>
                    <a:pt x="432648" y="248735"/>
                    <a:pt x="441693" y="248735"/>
                  </a:cubicBezTo>
                  <a:cubicBezTo>
                    <a:pt x="441693" y="259288"/>
                    <a:pt x="440186" y="269840"/>
                    <a:pt x="437171" y="280392"/>
                  </a:cubicBezTo>
                  <a:cubicBezTo>
                    <a:pt x="434156" y="289437"/>
                    <a:pt x="435663" y="299990"/>
                    <a:pt x="441693" y="307527"/>
                  </a:cubicBezTo>
                  <a:cubicBezTo>
                    <a:pt x="444708" y="310542"/>
                    <a:pt x="468828" y="337677"/>
                    <a:pt x="492948" y="337677"/>
                  </a:cubicBezTo>
                  <a:cubicBezTo>
                    <a:pt x="497470" y="337677"/>
                    <a:pt x="503500" y="336169"/>
                    <a:pt x="508023" y="333154"/>
                  </a:cubicBezTo>
                  <a:cubicBezTo>
                    <a:pt x="514053" y="330139"/>
                    <a:pt x="518575" y="325617"/>
                    <a:pt x="527620" y="316572"/>
                  </a:cubicBezTo>
                  <a:cubicBezTo>
                    <a:pt x="530635" y="315065"/>
                    <a:pt x="533650" y="310542"/>
                    <a:pt x="536665" y="307527"/>
                  </a:cubicBezTo>
                  <a:cubicBezTo>
                    <a:pt x="538172" y="309035"/>
                    <a:pt x="539680" y="310542"/>
                    <a:pt x="541187" y="312050"/>
                  </a:cubicBezTo>
                  <a:cubicBezTo>
                    <a:pt x="545710" y="316572"/>
                    <a:pt x="551740" y="321095"/>
                    <a:pt x="556262" y="325617"/>
                  </a:cubicBezTo>
                  <a:cubicBezTo>
                    <a:pt x="548725" y="420589"/>
                    <a:pt x="488425" y="501993"/>
                    <a:pt x="402499" y="5381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86"/>
                <a:buFont typeface="Arial"/>
                <a:buNone/>
              </a:pPr>
              <a:r>
                <a:t/>
              </a:r>
              <a:endParaRPr b="0" i="0" sz="1786" u="none" cap="none" strike="noStrike">
                <a:solidFill>
                  <a:schemeClr val="dk1"/>
                </a:solidFill>
                <a:latin typeface="Gill Sans"/>
                <a:ea typeface="Gill Sans"/>
                <a:cs typeface="Gill Sans"/>
                <a:sym typeface="Gill Sans"/>
              </a:endParaRPr>
            </a:p>
          </p:txBody>
        </p:sp>
      </p:gr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divider">
  <p:cSld name="Blue divider">
    <p:spTree>
      <p:nvGrpSpPr>
        <p:cNvPr id="1273" name="Shape 1273"/>
        <p:cNvGrpSpPr/>
        <p:nvPr/>
      </p:nvGrpSpPr>
      <p:grpSpPr>
        <a:xfrm>
          <a:off x="0" y="0"/>
          <a:ext cx="0" cy="0"/>
          <a:chOff x="0" y="0"/>
          <a:chExt cx="0" cy="0"/>
        </a:xfrm>
      </p:grpSpPr>
      <p:sp>
        <p:nvSpPr>
          <p:cNvPr id="1274" name="Google Shape;1274;p178"/>
          <p:cNvSpPr/>
          <p:nvPr/>
        </p:nvSpPr>
        <p:spPr>
          <a:xfrm>
            <a:off x="1" y="1"/>
            <a:ext cx="9263400" cy="5143500"/>
          </a:xfrm>
          <a:prstGeom prst="rect">
            <a:avLst/>
          </a:prstGeom>
          <a:solidFill>
            <a:schemeClr val="accent6"/>
          </a:solidFill>
          <a:ln cap="flat" cmpd="sng" w="9525">
            <a:solidFill>
              <a:srgbClr val="002C6B"/>
            </a:solidFill>
            <a:prstDash val="solid"/>
            <a:round/>
            <a:headEnd len="sm" w="sm" type="none"/>
            <a:tailEnd len="sm" w="sm" type="none"/>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chemeClr val="dk1"/>
              </a:buClr>
              <a:buSzPts val="1800"/>
              <a:buFont typeface="Gill Sans"/>
              <a:buNone/>
            </a:pPr>
            <a:r>
              <a:t/>
            </a:r>
            <a:endParaRPr b="0" i="0" sz="1786" u="none" cap="none" strike="noStrike">
              <a:solidFill>
                <a:schemeClr val="lt1"/>
              </a:solidFill>
              <a:latin typeface="Gill Sans"/>
              <a:ea typeface="Gill Sans"/>
              <a:cs typeface="Gill Sans"/>
              <a:sym typeface="Gill Sans"/>
            </a:endParaRPr>
          </a:p>
        </p:txBody>
      </p:sp>
      <p:sp>
        <p:nvSpPr>
          <p:cNvPr id="1275" name="Google Shape;1275;p178"/>
          <p:cNvSpPr txBox="1"/>
          <p:nvPr>
            <p:ph idx="12" type="sldNum"/>
          </p:nvPr>
        </p:nvSpPr>
        <p:spPr>
          <a:xfrm>
            <a:off x="6858000" y="4893759"/>
            <a:ext cx="2133600" cy="2145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chemeClr val="lt1"/>
              </a:buClr>
              <a:buSzPts val="800"/>
              <a:buFont typeface="Gill Sans"/>
              <a:buNone/>
              <a:defRPr b="0" i="0" sz="794" u="none" cap="none" strike="noStrike">
                <a:solidFill>
                  <a:schemeClr val="lt1"/>
                </a:solidFill>
                <a:latin typeface="Gill Sans"/>
                <a:ea typeface="Gill Sans"/>
                <a:cs typeface="Gill Sans"/>
                <a:sym typeface="Gill Sans"/>
              </a:defRPr>
            </a:lvl1pPr>
            <a:lvl2pPr indent="0" lvl="1" marL="0" marR="0" algn="r">
              <a:lnSpc>
                <a:spcPct val="100000"/>
              </a:lnSpc>
              <a:spcBef>
                <a:spcPts val="0"/>
              </a:spcBef>
              <a:spcAft>
                <a:spcPts val="0"/>
              </a:spcAft>
              <a:buClr>
                <a:schemeClr val="lt1"/>
              </a:buClr>
              <a:buSzPts val="800"/>
              <a:buFont typeface="Gill Sans"/>
              <a:buNone/>
              <a:defRPr b="0" i="0" sz="794" u="none" cap="none" strike="noStrike">
                <a:solidFill>
                  <a:schemeClr val="lt1"/>
                </a:solidFill>
                <a:latin typeface="Gill Sans"/>
                <a:ea typeface="Gill Sans"/>
                <a:cs typeface="Gill Sans"/>
                <a:sym typeface="Gill Sans"/>
              </a:defRPr>
            </a:lvl2pPr>
            <a:lvl3pPr indent="0" lvl="2" marL="0" marR="0" algn="r">
              <a:lnSpc>
                <a:spcPct val="100000"/>
              </a:lnSpc>
              <a:spcBef>
                <a:spcPts val="0"/>
              </a:spcBef>
              <a:spcAft>
                <a:spcPts val="0"/>
              </a:spcAft>
              <a:buClr>
                <a:schemeClr val="lt1"/>
              </a:buClr>
              <a:buSzPts val="800"/>
              <a:buFont typeface="Gill Sans"/>
              <a:buNone/>
              <a:defRPr b="0" i="0" sz="794" u="none" cap="none" strike="noStrike">
                <a:solidFill>
                  <a:schemeClr val="lt1"/>
                </a:solidFill>
                <a:latin typeface="Gill Sans"/>
                <a:ea typeface="Gill Sans"/>
                <a:cs typeface="Gill Sans"/>
                <a:sym typeface="Gill Sans"/>
              </a:defRPr>
            </a:lvl3pPr>
            <a:lvl4pPr indent="0" lvl="3" marL="0" marR="0" algn="r">
              <a:lnSpc>
                <a:spcPct val="100000"/>
              </a:lnSpc>
              <a:spcBef>
                <a:spcPts val="0"/>
              </a:spcBef>
              <a:spcAft>
                <a:spcPts val="0"/>
              </a:spcAft>
              <a:buClr>
                <a:schemeClr val="lt1"/>
              </a:buClr>
              <a:buSzPts val="800"/>
              <a:buFont typeface="Gill Sans"/>
              <a:buNone/>
              <a:defRPr b="0" i="0" sz="794" u="none" cap="none" strike="noStrike">
                <a:solidFill>
                  <a:schemeClr val="lt1"/>
                </a:solidFill>
                <a:latin typeface="Gill Sans"/>
                <a:ea typeface="Gill Sans"/>
                <a:cs typeface="Gill Sans"/>
                <a:sym typeface="Gill Sans"/>
              </a:defRPr>
            </a:lvl4pPr>
            <a:lvl5pPr indent="0" lvl="4" marL="0" marR="0" algn="r">
              <a:lnSpc>
                <a:spcPct val="100000"/>
              </a:lnSpc>
              <a:spcBef>
                <a:spcPts val="0"/>
              </a:spcBef>
              <a:spcAft>
                <a:spcPts val="0"/>
              </a:spcAft>
              <a:buClr>
                <a:schemeClr val="lt1"/>
              </a:buClr>
              <a:buSzPts val="800"/>
              <a:buFont typeface="Gill Sans"/>
              <a:buNone/>
              <a:defRPr b="0" i="0" sz="794" u="none" cap="none" strike="noStrike">
                <a:solidFill>
                  <a:schemeClr val="lt1"/>
                </a:solidFill>
                <a:latin typeface="Gill Sans"/>
                <a:ea typeface="Gill Sans"/>
                <a:cs typeface="Gill Sans"/>
                <a:sym typeface="Gill Sans"/>
              </a:defRPr>
            </a:lvl5pPr>
            <a:lvl6pPr indent="0" lvl="5" marL="0" marR="0" algn="r">
              <a:lnSpc>
                <a:spcPct val="100000"/>
              </a:lnSpc>
              <a:spcBef>
                <a:spcPts val="0"/>
              </a:spcBef>
              <a:spcAft>
                <a:spcPts val="0"/>
              </a:spcAft>
              <a:buClr>
                <a:schemeClr val="lt1"/>
              </a:buClr>
              <a:buSzPts val="800"/>
              <a:buFont typeface="Gill Sans"/>
              <a:buNone/>
              <a:defRPr b="0" i="0" sz="794" u="none" cap="none" strike="noStrike">
                <a:solidFill>
                  <a:schemeClr val="lt1"/>
                </a:solidFill>
                <a:latin typeface="Gill Sans"/>
                <a:ea typeface="Gill Sans"/>
                <a:cs typeface="Gill Sans"/>
                <a:sym typeface="Gill Sans"/>
              </a:defRPr>
            </a:lvl6pPr>
            <a:lvl7pPr indent="0" lvl="6" marL="0" marR="0" algn="r">
              <a:lnSpc>
                <a:spcPct val="100000"/>
              </a:lnSpc>
              <a:spcBef>
                <a:spcPts val="0"/>
              </a:spcBef>
              <a:spcAft>
                <a:spcPts val="0"/>
              </a:spcAft>
              <a:buClr>
                <a:schemeClr val="lt1"/>
              </a:buClr>
              <a:buSzPts val="800"/>
              <a:buFont typeface="Gill Sans"/>
              <a:buNone/>
              <a:defRPr b="0" i="0" sz="794" u="none" cap="none" strike="noStrike">
                <a:solidFill>
                  <a:schemeClr val="lt1"/>
                </a:solidFill>
                <a:latin typeface="Gill Sans"/>
                <a:ea typeface="Gill Sans"/>
                <a:cs typeface="Gill Sans"/>
                <a:sym typeface="Gill Sans"/>
              </a:defRPr>
            </a:lvl7pPr>
            <a:lvl8pPr indent="0" lvl="7" marL="0" marR="0" algn="r">
              <a:lnSpc>
                <a:spcPct val="100000"/>
              </a:lnSpc>
              <a:spcBef>
                <a:spcPts val="0"/>
              </a:spcBef>
              <a:spcAft>
                <a:spcPts val="0"/>
              </a:spcAft>
              <a:buClr>
                <a:schemeClr val="lt1"/>
              </a:buClr>
              <a:buSzPts val="800"/>
              <a:buFont typeface="Gill Sans"/>
              <a:buNone/>
              <a:defRPr b="0" i="0" sz="794" u="none" cap="none" strike="noStrike">
                <a:solidFill>
                  <a:schemeClr val="lt1"/>
                </a:solidFill>
                <a:latin typeface="Gill Sans"/>
                <a:ea typeface="Gill Sans"/>
                <a:cs typeface="Gill Sans"/>
                <a:sym typeface="Gill Sans"/>
              </a:defRPr>
            </a:lvl8pPr>
            <a:lvl9pPr indent="0" lvl="8" marL="0" marR="0" algn="r">
              <a:lnSpc>
                <a:spcPct val="100000"/>
              </a:lnSpc>
              <a:spcBef>
                <a:spcPts val="0"/>
              </a:spcBef>
              <a:spcAft>
                <a:spcPts val="0"/>
              </a:spcAft>
              <a:buClr>
                <a:schemeClr val="lt1"/>
              </a:buClr>
              <a:buSzPts val="800"/>
              <a:buFont typeface="Gill Sans"/>
              <a:buNone/>
              <a:defRPr b="0" i="0" sz="794" u="none" cap="none" strike="noStrike">
                <a:solidFill>
                  <a:schemeClr val="l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276" name="Google Shape;1276;p178"/>
          <p:cNvSpPr txBox="1"/>
          <p:nvPr>
            <p:ph type="title"/>
          </p:nvPr>
        </p:nvSpPr>
        <p:spPr>
          <a:xfrm>
            <a:off x="685800" y="2251157"/>
            <a:ext cx="7772400" cy="641100"/>
          </a:xfrm>
          <a:prstGeom prst="rect">
            <a:avLst/>
          </a:prstGeom>
          <a:noFill/>
          <a:ln>
            <a:noFill/>
          </a:ln>
        </p:spPr>
        <p:txBody>
          <a:bodyPr anchorCtr="0" anchor="b" bIns="45700" lIns="91425" spcFirstLastPara="1" rIns="91425" wrap="square" tIns="45700">
            <a:spAutoFit/>
          </a:bodyPr>
          <a:lstStyle>
            <a:lvl1pPr lvl="0" algn="ctr">
              <a:lnSpc>
                <a:spcPct val="100000"/>
              </a:lnSpc>
              <a:spcBef>
                <a:spcPts val="0"/>
              </a:spcBef>
              <a:spcAft>
                <a:spcPts val="0"/>
              </a:spcAft>
              <a:buClr>
                <a:schemeClr val="lt1"/>
              </a:buClr>
              <a:buSzPts val="3600"/>
              <a:buFont typeface="Gill Sans"/>
              <a:buNone/>
              <a:defRPr b="1" sz="357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77" name="Shape 1277"/>
        <p:cNvGrpSpPr/>
        <p:nvPr/>
      </p:nvGrpSpPr>
      <p:grpSpPr>
        <a:xfrm>
          <a:off x="0" y="0"/>
          <a:ext cx="0" cy="0"/>
          <a:chOff x="0" y="0"/>
          <a:chExt cx="0" cy="0"/>
        </a:xfrm>
      </p:grpSpPr>
      <p:sp>
        <p:nvSpPr>
          <p:cNvPr id="1278" name="Google Shape;1278;p179"/>
          <p:cNvSpPr txBox="1"/>
          <p:nvPr>
            <p:ph type="ctrTitle"/>
          </p:nvPr>
        </p:nvSpPr>
        <p:spPr>
          <a:xfrm>
            <a:off x="685800" y="1848420"/>
            <a:ext cx="7772400" cy="784200"/>
          </a:xfrm>
          <a:prstGeom prst="rect">
            <a:avLst/>
          </a:prstGeom>
          <a:noFill/>
          <a:ln>
            <a:noFill/>
          </a:ln>
        </p:spPr>
        <p:txBody>
          <a:bodyPr anchorCtr="0" anchor="b" bIns="45700" lIns="91425" spcFirstLastPara="1" rIns="91425" wrap="square" tIns="45700">
            <a:spAutoFit/>
          </a:bodyPr>
          <a:lstStyle>
            <a:lvl1pPr lvl="0" algn="ctr">
              <a:lnSpc>
                <a:spcPct val="100000"/>
              </a:lnSpc>
              <a:spcBef>
                <a:spcPts val="0"/>
              </a:spcBef>
              <a:spcAft>
                <a:spcPts val="0"/>
              </a:spcAft>
              <a:buClr>
                <a:srgbClr val="909090"/>
              </a:buClr>
              <a:buSzPts val="4536"/>
              <a:buFont typeface="Gill San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9" name="Google Shape;1279;p179"/>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33"/>
              <a:buNone/>
              <a:defRPr sz="1799"/>
            </a:lvl1pPr>
            <a:lvl2pPr lvl="1" algn="ctr">
              <a:lnSpc>
                <a:spcPct val="100000"/>
              </a:lnSpc>
              <a:spcBef>
                <a:spcPts val="794"/>
              </a:spcBef>
              <a:spcAft>
                <a:spcPts val="0"/>
              </a:spcAft>
              <a:buSzPts val="1512"/>
              <a:buNone/>
              <a:defRPr sz="1500"/>
            </a:lvl2pPr>
            <a:lvl3pPr lvl="2" algn="ctr">
              <a:lnSpc>
                <a:spcPct val="100000"/>
              </a:lnSpc>
              <a:spcBef>
                <a:spcPts val="794"/>
              </a:spcBef>
              <a:spcAft>
                <a:spcPts val="0"/>
              </a:spcAft>
              <a:buClr>
                <a:srgbClr val="6C6463"/>
              </a:buClr>
              <a:buSzPts val="1361"/>
              <a:buNone/>
              <a:defRPr sz="1350"/>
            </a:lvl3pPr>
            <a:lvl4pPr lvl="3" algn="ctr">
              <a:lnSpc>
                <a:spcPct val="100000"/>
              </a:lnSpc>
              <a:spcBef>
                <a:spcPts val="240"/>
              </a:spcBef>
              <a:spcAft>
                <a:spcPts val="0"/>
              </a:spcAft>
              <a:buClr>
                <a:srgbClr val="6C6463"/>
              </a:buClr>
              <a:buSzPts val="1210"/>
              <a:buNone/>
              <a:defRPr sz="1200"/>
            </a:lvl4pPr>
            <a:lvl5pPr lvl="4" algn="ctr">
              <a:lnSpc>
                <a:spcPct val="100000"/>
              </a:lnSpc>
              <a:spcBef>
                <a:spcPts val="240"/>
              </a:spcBef>
              <a:spcAft>
                <a:spcPts val="0"/>
              </a:spcAft>
              <a:buClr>
                <a:srgbClr val="6C6463"/>
              </a:buClr>
              <a:buSzPts val="1210"/>
              <a:buNone/>
              <a:defRPr sz="1200"/>
            </a:lvl5pPr>
            <a:lvl6pPr lvl="5" algn="ctr">
              <a:lnSpc>
                <a:spcPct val="100000"/>
              </a:lnSpc>
              <a:spcBef>
                <a:spcPts val="240"/>
              </a:spcBef>
              <a:spcAft>
                <a:spcPts val="0"/>
              </a:spcAft>
              <a:buClr>
                <a:schemeClr val="dk1"/>
              </a:buClr>
              <a:buSzPts val="1210"/>
              <a:buNone/>
              <a:defRPr sz="1200"/>
            </a:lvl6pPr>
            <a:lvl7pPr lvl="6" algn="ctr">
              <a:lnSpc>
                <a:spcPct val="100000"/>
              </a:lnSpc>
              <a:spcBef>
                <a:spcPts val="240"/>
              </a:spcBef>
              <a:spcAft>
                <a:spcPts val="0"/>
              </a:spcAft>
              <a:buClr>
                <a:schemeClr val="dk1"/>
              </a:buClr>
              <a:buSzPts val="1210"/>
              <a:buNone/>
              <a:defRPr sz="1200"/>
            </a:lvl7pPr>
            <a:lvl8pPr lvl="7" algn="ctr">
              <a:lnSpc>
                <a:spcPct val="100000"/>
              </a:lnSpc>
              <a:spcBef>
                <a:spcPts val="240"/>
              </a:spcBef>
              <a:spcAft>
                <a:spcPts val="0"/>
              </a:spcAft>
              <a:buClr>
                <a:schemeClr val="dk1"/>
              </a:buClr>
              <a:buSzPts val="1210"/>
              <a:buNone/>
              <a:defRPr sz="1200"/>
            </a:lvl8pPr>
            <a:lvl9pPr lvl="8" algn="ctr">
              <a:lnSpc>
                <a:spcPct val="100000"/>
              </a:lnSpc>
              <a:spcBef>
                <a:spcPts val="240"/>
              </a:spcBef>
              <a:spcAft>
                <a:spcPts val="0"/>
              </a:spcAft>
              <a:buClr>
                <a:schemeClr val="dk1"/>
              </a:buClr>
              <a:buSzPts val="1210"/>
              <a:buNone/>
              <a:defRPr sz="1200"/>
            </a:lvl9pPr>
          </a:lstStyle>
          <a:p/>
        </p:txBody>
      </p:sp>
      <p:sp>
        <p:nvSpPr>
          <p:cNvPr id="1280" name="Google Shape;1280;p179"/>
          <p:cNvSpPr txBox="1"/>
          <p:nvPr>
            <p:ph idx="10" type="dt"/>
          </p:nvPr>
        </p:nvSpPr>
        <p:spPr>
          <a:xfrm>
            <a:off x="0" y="0"/>
            <a:ext cx="3000000" cy="297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9pPr>
          </a:lstStyle>
          <a:p/>
        </p:txBody>
      </p:sp>
      <p:sp>
        <p:nvSpPr>
          <p:cNvPr id="1281" name="Google Shape;1281;p179"/>
          <p:cNvSpPr txBox="1"/>
          <p:nvPr>
            <p:ph idx="11" type="ftr"/>
          </p:nvPr>
        </p:nvSpPr>
        <p:spPr>
          <a:xfrm>
            <a:off x="0" y="0"/>
            <a:ext cx="3000000" cy="297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786" u="none" cap="none" strike="noStrike">
                <a:solidFill>
                  <a:schemeClr val="dk1"/>
                </a:solidFill>
                <a:latin typeface="Gill Sans"/>
                <a:ea typeface="Gill Sans"/>
                <a:cs typeface="Gill Sans"/>
                <a:sym typeface="Gill Sans"/>
              </a:defRPr>
            </a:lvl9pPr>
          </a:lstStyle>
          <a:p/>
        </p:txBody>
      </p:sp>
      <p:sp>
        <p:nvSpPr>
          <p:cNvPr id="1282" name="Google Shape;1282;p179"/>
          <p:cNvSpPr txBox="1"/>
          <p:nvPr>
            <p:ph idx="12" type="sldNum"/>
          </p:nvPr>
        </p:nvSpPr>
        <p:spPr>
          <a:xfrm>
            <a:off x="6858000" y="4893759"/>
            <a:ext cx="2133600" cy="2145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83" name="Shape 1283"/>
        <p:cNvGrpSpPr/>
        <p:nvPr/>
      </p:nvGrpSpPr>
      <p:grpSpPr>
        <a:xfrm>
          <a:off x="0" y="0"/>
          <a:ext cx="0" cy="0"/>
          <a:chOff x="0" y="0"/>
          <a:chExt cx="0" cy="0"/>
        </a:xfrm>
      </p:grpSpPr>
      <p:sp>
        <p:nvSpPr>
          <p:cNvPr id="1284" name="Google Shape;1284;p180"/>
          <p:cNvSpPr txBox="1"/>
          <p:nvPr>
            <p:ph type="title"/>
          </p:nvPr>
        </p:nvSpPr>
        <p:spPr>
          <a:xfrm>
            <a:off x="629841" y="342901"/>
            <a:ext cx="2949300" cy="1200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238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5" name="Google Shape;1285;p180"/>
          <p:cNvSpPr txBox="1"/>
          <p:nvPr>
            <p:ph idx="1" type="body"/>
          </p:nvPr>
        </p:nvSpPr>
        <p:spPr>
          <a:xfrm>
            <a:off x="3887391" y="740570"/>
            <a:ext cx="4629300" cy="36552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744"/>
              </a:spcBef>
              <a:spcAft>
                <a:spcPts val="0"/>
              </a:spcAft>
              <a:buClr>
                <a:schemeClr val="dk1"/>
              </a:buClr>
              <a:buSzPts val="3200"/>
              <a:buChar char="•"/>
              <a:defRPr sz="2381"/>
            </a:lvl1pPr>
            <a:lvl2pPr indent="-406400" lvl="1" marL="914400" algn="l">
              <a:lnSpc>
                <a:spcPct val="90000"/>
              </a:lnSpc>
              <a:spcBef>
                <a:spcPts val="372"/>
              </a:spcBef>
              <a:spcAft>
                <a:spcPts val="0"/>
              </a:spcAft>
              <a:buClr>
                <a:schemeClr val="dk1"/>
              </a:buClr>
              <a:buSzPts val="2800"/>
              <a:buChar char="•"/>
              <a:defRPr sz="2083"/>
            </a:lvl2pPr>
            <a:lvl3pPr indent="-381000" lvl="2" marL="1371600" algn="l">
              <a:lnSpc>
                <a:spcPct val="90000"/>
              </a:lnSpc>
              <a:spcBef>
                <a:spcPts val="372"/>
              </a:spcBef>
              <a:spcAft>
                <a:spcPts val="0"/>
              </a:spcAft>
              <a:buClr>
                <a:schemeClr val="dk1"/>
              </a:buClr>
              <a:buSzPts val="2400"/>
              <a:buChar char="•"/>
              <a:defRPr sz="1786"/>
            </a:lvl3pPr>
            <a:lvl4pPr indent="-355600" lvl="3" marL="1828800" algn="l">
              <a:lnSpc>
                <a:spcPct val="90000"/>
              </a:lnSpc>
              <a:spcBef>
                <a:spcPts val="372"/>
              </a:spcBef>
              <a:spcAft>
                <a:spcPts val="0"/>
              </a:spcAft>
              <a:buClr>
                <a:schemeClr val="dk1"/>
              </a:buClr>
              <a:buSzPts val="2000"/>
              <a:buChar char="•"/>
              <a:defRPr sz="1488"/>
            </a:lvl4pPr>
            <a:lvl5pPr indent="-355600" lvl="4" marL="2286000" algn="l">
              <a:lnSpc>
                <a:spcPct val="90000"/>
              </a:lnSpc>
              <a:spcBef>
                <a:spcPts val="372"/>
              </a:spcBef>
              <a:spcAft>
                <a:spcPts val="0"/>
              </a:spcAft>
              <a:buClr>
                <a:schemeClr val="dk1"/>
              </a:buClr>
              <a:buSzPts val="2000"/>
              <a:buChar char="•"/>
              <a:defRPr sz="1488"/>
            </a:lvl5pPr>
            <a:lvl6pPr indent="-355600" lvl="5" marL="2743200" algn="l">
              <a:lnSpc>
                <a:spcPct val="90000"/>
              </a:lnSpc>
              <a:spcBef>
                <a:spcPts val="372"/>
              </a:spcBef>
              <a:spcAft>
                <a:spcPts val="0"/>
              </a:spcAft>
              <a:buClr>
                <a:schemeClr val="dk1"/>
              </a:buClr>
              <a:buSzPts val="2000"/>
              <a:buChar char="•"/>
              <a:defRPr sz="1488"/>
            </a:lvl6pPr>
            <a:lvl7pPr indent="-355600" lvl="6" marL="3200400" algn="l">
              <a:lnSpc>
                <a:spcPct val="90000"/>
              </a:lnSpc>
              <a:spcBef>
                <a:spcPts val="372"/>
              </a:spcBef>
              <a:spcAft>
                <a:spcPts val="0"/>
              </a:spcAft>
              <a:buClr>
                <a:schemeClr val="dk1"/>
              </a:buClr>
              <a:buSzPts val="2000"/>
              <a:buChar char="•"/>
              <a:defRPr sz="1488"/>
            </a:lvl7pPr>
            <a:lvl8pPr indent="-355600" lvl="7" marL="3657600" algn="l">
              <a:lnSpc>
                <a:spcPct val="90000"/>
              </a:lnSpc>
              <a:spcBef>
                <a:spcPts val="372"/>
              </a:spcBef>
              <a:spcAft>
                <a:spcPts val="0"/>
              </a:spcAft>
              <a:buClr>
                <a:schemeClr val="dk1"/>
              </a:buClr>
              <a:buSzPts val="2000"/>
              <a:buChar char="•"/>
              <a:defRPr sz="1488"/>
            </a:lvl8pPr>
            <a:lvl9pPr indent="-355600" lvl="8" marL="4114800" algn="l">
              <a:lnSpc>
                <a:spcPct val="90000"/>
              </a:lnSpc>
              <a:spcBef>
                <a:spcPts val="372"/>
              </a:spcBef>
              <a:spcAft>
                <a:spcPts val="0"/>
              </a:spcAft>
              <a:buClr>
                <a:schemeClr val="dk1"/>
              </a:buClr>
              <a:buSzPts val="2000"/>
              <a:buChar char="•"/>
              <a:defRPr sz="1488"/>
            </a:lvl9pPr>
          </a:lstStyle>
          <a:p/>
        </p:txBody>
      </p:sp>
      <p:sp>
        <p:nvSpPr>
          <p:cNvPr id="1286" name="Google Shape;1286;p180"/>
          <p:cNvSpPr txBox="1"/>
          <p:nvPr>
            <p:ph idx="2" type="body"/>
          </p:nvPr>
        </p:nvSpPr>
        <p:spPr>
          <a:xfrm>
            <a:off x="629841" y="1543051"/>
            <a:ext cx="2949300" cy="28587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44"/>
              </a:spcBef>
              <a:spcAft>
                <a:spcPts val="0"/>
              </a:spcAft>
              <a:buClr>
                <a:schemeClr val="dk1"/>
              </a:buClr>
              <a:buSzPts val="1600"/>
              <a:buNone/>
              <a:defRPr sz="1190"/>
            </a:lvl1pPr>
            <a:lvl2pPr indent="-228600" lvl="1" marL="914400" algn="l">
              <a:lnSpc>
                <a:spcPct val="90000"/>
              </a:lnSpc>
              <a:spcBef>
                <a:spcPts val="372"/>
              </a:spcBef>
              <a:spcAft>
                <a:spcPts val="0"/>
              </a:spcAft>
              <a:buClr>
                <a:schemeClr val="dk1"/>
              </a:buClr>
              <a:buSzPts val="1400"/>
              <a:buNone/>
              <a:defRPr sz="1042"/>
            </a:lvl2pPr>
            <a:lvl3pPr indent="-228600" lvl="2" marL="1371600" algn="l">
              <a:lnSpc>
                <a:spcPct val="90000"/>
              </a:lnSpc>
              <a:spcBef>
                <a:spcPts val="372"/>
              </a:spcBef>
              <a:spcAft>
                <a:spcPts val="0"/>
              </a:spcAft>
              <a:buClr>
                <a:schemeClr val="dk1"/>
              </a:buClr>
              <a:buSzPts val="1200"/>
              <a:buNone/>
              <a:defRPr sz="893"/>
            </a:lvl3pPr>
            <a:lvl4pPr indent="-228600" lvl="3" marL="1828800" algn="l">
              <a:lnSpc>
                <a:spcPct val="90000"/>
              </a:lnSpc>
              <a:spcBef>
                <a:spcPts val="372"/>
              </a:spcBef>
              <a:spcAft>
                <a:spcPts val="0"/>
              </a:spcAft>
              <a:buClr>
                <a:schemeClr val="dk1"/>
              </a:buClr>
              <a:buSzPts val="1000"/>
              <a:buNone/>
              <a:defRPr sz="744"/>
            </a:lvl4pPr>
            <a:lvl5pPr indent="-228600" lvl="4" marL="2286000" algn="l">
              <a:lnSpc>
                <a:spcPct val="90000"/>
              </a:lnSpc>
              <a:spcBef>
                <a:spcPts val="372"/>
              </a:spcBef>
              <a:spcAft>
                <a:spcPts val="0"/>
              </a:spcAft>
              <a:buClr>
                <a:schemeClr val="dk1"/>
              </a:buClr>
              <a:buSzPts val="1000"/>
              <a:buNone/>
              <a:defRPr sz="744"/>
            </a:lvl5pPr>
            <a:lvl6pPr indent="-228600" lvl="5" marL="2743200" algn="l">
              <a:lnSpc>
                <a:spcPct val="90000"/>
              </a:lnSpc>
              <a:spcBef>
                <a:spcPts val="372"/>
              </a:spcBef>
              <a:spcAft>
                <a:spcPts val="0"/>
              </a:spcAft>
              <a:buClr>
                <a:schemeClr val="dk1"/>
              </a:buClr>
              <a:buSzPts val="1000"/>
              <a:buNone/>
              <a:defRPr sz="744"/>
            </a:lvl6pPr>
            <a:lvl7pPr indent="-228600" lvl="6" marL="3200400" algn="l">
              <a:lnSpc>
                <a:spcPct val="90000"/>
              </a:lnSpc>
              <a:spcBef>
                <a:spcPts val="372"/>
              </a:spcBef>
              <a:spcAft>
                <a:spcPts val="0"/>
              </a:spcAft>
              <a:buClr>
                <a:schemeClr val="dk1"/>
              </a:buClr>
              <a:buSzPts val="1000"/>
              <a:buNone/>
              <a:defRPr sz="744"/>
            </a:lvl7pPr>
            <a:lvl8pPr indent="-228600" lvl="7" marL="3657600" algn="l">
              <a:lnSpc>
                <a:spcPct val="90000"/>
              </a:lnSpc>
              <a:spcBef>
                <a:spcPts val="372"/>
              </a:spcBef>
              <a:spcAft>
                <a:spcPts val="0"/>
              </a:spcAft>
              <a:buClr>
                <a:schemeClr val="dk1"/>
              </a:buClr>
              <a:buSzPts val="1000"/>
              <a:buNone/>
              <a:defRPr sz="744"/>
            </a:lvl8pPr>
            <a:lvl9pPr indent="-228600" lvl="8" marL="4114800" algn="l">
              <a:lnSpc>
                <a:spcPct val="90000"/>
              </a:lnSpc>
              <a:spcBef>
                <a:spcPts val="372"/>
              </a:spcBef>
              <a:spcAft>
                <a:spcPts val="0"/>
              </a:spcAft>
              <a:buClr>
                <a:schemeClr val="dk1"/>
              </a:buClr>
              <a:buSzPts val="1000"/>
              <a:buNone/>
              <a:defRPr sz="744"/>
            </a:lvl9pPr>
          </a:lstStyle>
          <a:p/>
        </p:txBody>
      </p:sp>
      <p:sp>
        <p:nvSpPr>
          <p:cNvPr id="1287" name="Google Shape;1287;p180"/>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9pPr>
          </a:lstStyle>
          <a:p/>
        </p:txBody>
      </p:sp>
      <p:sp>
        <p:nvSpPr>
          <p:cNvPr id="1288" name="Google Shape;1288;p180"/>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9pPr>
          </a:lstStyle>
          <a:p/>
        </p:txBody>
      </p:sp>
      <p:sp>
        <p:nvSpPr>
          <p:cNvPr id="1289" name="Google Shape;1289;p180"/>
          <p:cNvSpPr txBox="1"/>
          <p:nvPr>
            <p:ph idx="12" type="sldNum"/>
          </p:nvPr>
        </p:nvSpPr>
        <p:spPr>
          <a:xfrm>
            <a:off x="6457950" y="4767264"/>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0" name="Shape 1290"/>
        <p:cNvGrpSpPr/>
        <p:nvPr/>
      </p:nvGrpSpPr>
      <p:grpSpPr>
        <a:xfrm>
          <a:off x="0" y="0"/>
          <a:ext cx="0" cy="0"/>
          <a:chOff x="0" y="0"/>
          <a:chExt cx="0" cy="0"/>
        </a:xfrm>
      </p:grpSpPr>
      <p:sp>
        <p:nvSpPr>
          <p:cNvPr id="1291" name="Google Shape;1291;p181"/>
          <p:cNvSpPr txBox="1"/>
          <p:nvPr>
            <p:ph type="title"/>
          </p:nvPr>
        </p:nvSpPr>
        <p:spPr>
          <a:xfrm>
            <a:off x="628650" y="273846"/>
            <a:ext cx="7886700" cy="994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2" name="Google Shape;1292;p181"/>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9pPr>
          </a:lstStyle>
          <a:p/>
        </p:txBody>
      </p:sp>
      <p:sp>
        <p:nvSpPr>
          <p:cNvPr id="1293" name="Google Shape;1293;p181"/>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chemeClr val="dk1"/>
              </a:buClr>
              <a:buSzPts val="1400"/>
              <a:buFont typeface="Gill Sans"/>
              <a:buNone/>
              <a:defRPr b="0" i="0" sz="1786" u="none" cap="none" strike="noStrike">
                <a:solidFill>
                  <a:schemeClr val="dk1"/>
                </a:solidFill>
                <a:latin typeface="Gill Sans"/>
                <a:ea typeface="Gill Sans"/>
                <a:cs typeface="Gill Sans"/>
                <a:sym typeface="Gill Sans"/>
              </a:defRPr>
            </a:lvl9pPr>
          </a:lstStyle>
          <a:p/>
        </p:txBody>
      </p:sp>
      <p:sp>
        <p:nvSpPr>
          <p:cNvPr id="1294" name="Google Shape;1294;p181"/>
          <p:cNvSpPr txBox="1"/>
          <p:nvPr>
            <p:ph idx="12" type="sldNum"/>
          </p:nvPr>
        </p:nvSpPr>
        <p:spPr>
          <a:xfrm>
            <a:off x="6457950" y="4767264"/>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6C6463"/>
              </a:buClr>
              <a:buSzPts val="800"/>
              <a:buFont typeface="Gill Sans"/>
              <a:buNone/>
              <a:defRPr b="0" i="0" sz="794"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spTree>
      <p:nvGrpSpPr>
        <p:cNvPr id="1295" name="Shape 1295"/>
        <p:cNvGrpSpPr/>
        <p:nvPr/>
      </p:nvGrpSpPr>
      <p:grpSpPr>
        <a:xfrm>
          <a:off x="0" y="0"/>
          <a:ext cx="0" cy="0"/>
          <a:chOff x="0" y="0"/>
          <a:chExt cx="0" cy="0"/>
        </a:xfrm>
      </p:grpSpPr>
      <p:sp>
        <p:nvSpPr>
          <p:cNvPr id="1296" name="Google Shape;1296;p182"/>
          <p:cNvSpPr txBox="1"/>
          <p:nvPr>
            <p:ph type="title"/>
          </p:nvPr>
        </p:nvSpPr>
        <p:spPr>
          <a:xfrm>
            <a:off x="900546" y="252133"/>
            <a:ext cx="7227600" cy="420300"/>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Clr>
                <a:srgbClr val="000000"/>
              </a:buClr>
              <a:buSzPts val="1400"/>
              <a:buFont typeface="Arial"/>
              <a:buNone/>
              <a:defRPr b="1" i="0" sz="2363" u="none" cap="none" strike="noStrike">
                <a:solidFill>
                  <a:srgbClr val="FAA000"/>
                </a:solidFill>
                <a:latin typeface="Libre Franklin Thin"/>
                <a:ea typeface="Libre Franklin Thin"/>
                <a:cs typeface="Libre Franklin Thin"/>
                <a:sym typeface="Libre Franklin Thin"/>
              </a:defRPr>
            </a:lvl1pPr>
            <a:lvl2pPr lvl="1"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Arial"/>
                <a:ea typeface="Arial"/>
                <a:cs typeface="Arial"/>
                <a:sym typeface="Arial"/>
              </a:defRPr>
            </a:lvl9pPr>
          </a:lstStyle>
          <a:p/>
        </p:txBody>
      </p:sp>
      <p:cxnSp>
        <p:nvCxnSpPr>
          <p:cNvPr id="1297" name="Google Shape;1297;p182"/>
          <p:cNvCxnSpPr/>
          <p:nvPr/>
        </p:nvCxnSpPr>
        <p:spPr>
          <a:xfrm>
            <a:off x="623456" y="756397"/>
            <a:ext cx="7727400" cy="0"/>
          </a:xfrm>
          <a:prstGeom prst="straightConnector1">
            <a:avLst/>
          </a:prstGeom>
          <a:noFill/>
          <a:ln cap="flat" cmpd="sng" w="9525">
            <a:solidFill>
              <a:srgbClr val="879499"/>
            </a:solidFill>
            <a:prstDash val="solid"/>
            <a:round/>
            <a:headEnd len="sm" w="sm" type="none"/>
            <a:tailEnd len="sm" w="sm" type="none"/>
          </a:ln>
        </p:spPr>
      </p:cxnSp>
      <p:sp>
        <p:nvSpPr>
          <p:cNvPr id="1298" name="Google Shape;1298;p182"/>
          <p:cNvSpPr txBox="1"/>
          <p:nvPr>
            <p:ph idx="1" type="body"/>
          </p:nvPr>
        </p:nvSpPr>
        <p:spPr>
          <a:xfrm>
            <a:off x="900545" y="1361516"/>
            <a:ext cx="2840100" cy="2940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0"/>
              </a:spcBef>
              <a:spcAft>
                <a:spcPts val="0"/>
              </a:spcAft>
              <a:buClr>
                <a:srgbClr val="000000"/>
              </a:buClr>
              <a:buSzPts val="1400"/>
              <a:buFont typeface="Arial"/>
              <a:buNone/>
              <a:defRPr b="0" i="0" sz="1837" u="none" cap="none" strike="noStrike">
                <a:solidFill>
                  <a:srgbClr val="002F3C"/>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181" u="none" cap="none" strike="noStrike">
                <a:solidFill>
                  <a:srgbClr val="002F3C"/>
                </a:solidFill>
                <a:latin typeface="Century Gothic"/>
                <a:ea typeface="Century Gothic"/>
                <a:cs typeface="Century Gothic"/>
                <a:sym typeface="Century Gothic"/>
              </a:defRPr>
            </a:lvl2pPr>
            <a:lvl3pPr indent="-228600" lvl="2" marL="1371600" marR="0" algn="l">
              <a:lnSpc>
                <a:spcPct val="100000"/>
              </a:lnSpc>
              <a:spcBef>
                <a:spcPts val="0"/>
              </a:spcBef>
              <a:spcAft>
                <a:spcPts val="0"/>
              </a:spcAft>
              <a:buClr>
                <a:srgbClr val="000000"/>
              </a:buClr>
              <a:buSzPts val="1400"/>
              <a:buFont typeface="Arial"/>
              <a:buNone/>
              <a:defRPr b="0" i="0" sz="1181" u="none" cap="none" strike="noStrike">
                <a:solidFill>
                  <a:srgbClr val="002F3C"/>
                </a:solidFill>
                <a:latin typeface="Century Gothic"/>
                <a:ea typeface="Century Gothic"/>
                <a:cs typeface="Century Gothic"/>
                <a:sym typeface="Century Gothic"/>
              </a:defRPr>
            </a:lvl3pPr>
            <a:lvl4pPr indent="-228600" lvl="3" marL="1828800" marR="0" algn="l">
              <a:lnSpc>
                <a:spcPct val="100000"/>
              </a:lnSpc>
              <a:spcBef>
                <a:spcPts val="0"/>
              </a:spcBef>
              <a:spcAft>
                <a:spcPts val="0"/>
              </a:spcAft>
              <a:buClr>
                <a:srgbClr val="000000"/>
              </a:buClr>
              <a:buSzPts val="1400"/>
              <a:buFont typeface="Arial"/>
              <a:buNone/>
              <a:defRPr b="0" i="0" sz="1181" u="none" cap="none" strike="noStrike">
                <a:solidFill>
                  <a:srgbClr val="002F3C"/>
                </a:solidFill>
                <a:latin typeface="Century Gothic"/>
                <a:ea typeface="Century Gothic"/>
                <a:cs typeface="Century Gothic"/>
                <a:sym typeface="Century Gothic"/>
              </a:defRPr>
            </a:lvl4pPr>
            <a:lvl5pPr indent="-228600" lvl="4" marL="2286000" marR="0" algn="l">
              <a:lnSpc>
                <a:spcPct val="100000"/>
              </a:lnSpc>
              <a:spcBef>
                <a:spcPts val="0"/>
              </a:spcBef>
              <a:spcAft>
                <a:spcPts val="0"/>
              </a:spcAft>
              <a:buClr>
                <a:srgbClr val="000000"/>
              </a:buClr>
              <a:buSzPts val="1400"/>
              <a:buFont typeface="Arial"/>
              <a:buNone/>
              <a:defRPr b="0" i="0" sz="1181" u="none" cap="none" strike="noStrike">
                <a:solidFill>
                  <a:srgbClr val="002F3C"/>
                </a:solidFill>
                <a:latin typeface="Century Gothic"/>
                <a:ea typeface="Century Gothic"/>
                <a:cs typeface="Century Gothic"/>
                <a:sym typeface="Century Gothic"/>
              </a:defRPr>
            </a:lvl5pPr>
            <a:lvl6pPr indent="-228600" lvl="5" marL="2743200"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Calibri"/>
                <a:ea typeface="Calibri"/>
                <a:cs typeface="Calibri"/>
                <a:sym typeface="Calibri"/>
              </a:defRPr>
            </a:lvl6pPr>
            <a:lvl7pPr indent="-228600" lvl="6" marL="3200400"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Calibri"/>
                <a:ea typeface="Calibri"/>
                <a:cs typeface="Calibri"/>
                <a:sym typeface="Calibri"/>
              </a:defRPr>
            </a:lvl7pPr>
            <a:lvl8pPr indent="-228600" lvl="7" marL="3657600"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Calibri"/>
                <a:ea typeface="Calibri"/>
                <a:cs typeface="Calibri"/>
                <a:sym typeface="Calibri"/>
              </a:defRPr>
            </a:lvl8pPr>
            <a:lvl9pPr indent="-228600" lvl="8" marL="4114800"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Calibri"/>
                <a:ea typeface="Calibri"/>
                <a:cs typeface="Calibri"/>
                <a:sym typeface="Calibri"/>
              </a:defRPr>
            </a:lvl9pPr>
          </a:lstStyle>
          <a:p/>
        </p:txBody>
      </p:sp>
      <p:sp>
        <p:nvSpPr>
          <p:cNvPr id="1299" name="Google Shape;1299;p182"/>
          <p:cNvSpPr/>
          <p:nvPr>
            <p:ph idx="2" type="pic"/>
          </p:nvPr>
        </p:nvSpPr>
        <p:spPr>
          <a:xfrm>
            <a:off x="3948547" y="1361516"/>
            <a:ext cx="4502700" cy="2940600"/>
          </a:xfrm>
          <a:prstGeom prst="rect">
            <a:avLst/>
          </a:prstGeom>
          <a:noFill/>
          <a:ln>
            <a:noFill/>
          </a:ln>
        </p:spPr>
      </p:sp>
      <p:sp>
        <p:nvSpPr>
          <p:cNvPr id="1300" name="Google Shape;1300;p182"/>
          <p:cNvSpPr txBox="1"/>
          <p:nvPr>
            <p:ph idx="3" type="body"/>
          </p:nvPr>
        </p:nvSpPr>
        <p:spPr>
          <a:xfrm>
            <a:off x="900547" y="857250"/>
            <a:ext cx="6442500" cy="4035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0"/>
              </a:spcBef>
              <a:spcAft>
                <a:spcPts val="0"/>
              </a:spcAft>
              <a:buClr>
                <a:srgbClr val="000000"/>
              </a:buClr>
              <a:buSzPts val="1400"/>
              <a:buFont typeface="Arial"/>
              <a:buNone/>
              <a:defRPr b="1" i="0" sz="1181" u="none" cap="none" strike="noStrike">
                <a:solidFill>
                  <a:srgbClr val="002F3C"/>
                </a:solidFill>
                <a:latin typeface="Libre Franklin Thin"/>
                <a:ea typeface="Libre Franklin Thin"/>
                <a:cs typeface="Libre Franklin Thin"/>
                <a:sym typeface="Libre Franklin Thin"/>
              </a:defRPr>
            </a:lvl1pPr>
            <a:lvl2pPr indent="-228600" lvl="1" marL="914400"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Calibri"/>
                <a:ea typeface="Calibri"/>
                <a:cs typeface="Calibri"/>
                <a:sym typeface="Calibri"/>
              </a:defRPr>
            </a:lvl2pPr>
            <a:lvl3pPr indent="-228600" lvl="2" marL="1371600"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Calibri"/>
                <a:ea typeface="Calibri"/>
                <a:cs typeface="Calibri"/>
                <a:sym typeface="Calibri"/>
              </a:defRPr>
            </a:lvl3pPr>
            <a:lvl4pPr indent="-228600" lvl="3" marL="1828800"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Calibri"/>
                <a:ea typeface="Calibri"/>
                <a:cs typeface="Calibri"/>
                <a:sym typeface="Calibri"/>
              </a:defRPr>
            </a:lvl4pPr>
            <a:lvl5pPr indent="-228600" lvl="4" marL="2286000"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Calibri"/>
                <a:ea typeface="Calibri"/>
                <a:cs typeface="Calibri"/>
                <a:sym typeface="Calibri"/>
              </a:defRPr>
            </a:lvl5pPr>
            <a:lvl6pPr indent="-228600" lvl="5" marL="2743200"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Calibri"/>
                <a:ea typeface="Calibri"/>
                <a:cs typeface="Calibri"/>
                <a:sym typeface="Calibri"/>
              </a:defRPr>
            </a:lvl6pPr>
            <a:lvl7pPr indent="-228600" lvl="6" marL="3200400"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Calibri"/>
                <a:ea typeface="Calibri"/>
                <a:cs typeface="Calibri"/>
                <a:sym typeface="Calibri"/>
              </a:defRPr>
            </a:lvl7pPr>
            <a:lvl8pPr indent="-228600" lvl="7" marL="3657600"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Calibri"/>
                <a:ea typeface="Calibri"/>
                <a:cs typeface="Calibri"/>
                <a:sym typeface="Calibri"/>
              </a:defRPr>
            </a:lvl8pPr>
            <a:lvl9pPr indent="-228600" lvl="8" marL="4114800" marR="0" algn="l">
              <a:lnSpc>
                <a:spcPct val="100000"/>
              </a:lnSpc>
              <a:spcBef>
                <a:spcPts val="0"/>
              </a:spcBef>
              <a:spcAft>
                <a:spcPts val="0"/>
              </a:spcAft>
              <a:buClr>
                <a:srgbClr val="000000"/>
              </a:buClr>
              <a:buSzPts val="1400"/>
              <a:buFont typeface="Arial"/>
              <a:buNone/>
              <a:defRPr b="0" i="0" sz="1181" u="none" cap="none" strike="noStrike">
                <a:solidFill>
                  <a:srgbClr val="000000"/>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_Landscape_White" showMasterSp="0">
  <p:cSld name="Image_Landscape_White">
    <p:bg>
      <p:bgPr>
        <a:solidFill>
          <a:srgbClr val="FFFFFF"/>
        </a:solidFill>
      </p:bgPr>
    </p:bg>
    <p:spTree>
      <p:nvGrpSpPr>
        <p:cNvPr id="96" name="Shape 96"/>
        <p:cNvGrpSpPr/>
        <p:nvPr/>
      </p:nvGrpSpPr>
      <p:grpSpPr>
        <a:xfrm>
          <a:off x="0" y="0"/>
          <a:ext cx="0" cy="0"/>
          <a:chOff x="0" y="0"/>
          <a:chExt cx="0" cy="0"/>
        </a:xfrm>
      </p:grpSpPr>
      <p:sp>
        <p:nvSpPr>
          <p:cNvPr id="97" name="Google Shape;97;p62"/>
          <p:cNvSpPr/>
          <p:nvPr>
            <p:ph idx="2" type="pic"/>
          </p:nvPr>
        </p:nvSpPr>
        <p:spPr>
          <a:xfrm>
            <a:off x="0" y="2474298"/>
            <a:ext cx="9144000" cy="2669202"/>
          </a:xfrm>
          <a:prstGeom prst="rect">
            <a:avLst/>
          </a:prstGeom>
          <a:noFill/>
          <a:ln>
            <a:noFill/>
          </a:ln>
        </p:spPr>
      </p:sp>
      <p:sp>
        <p:nvSpPr>
          <p:cNvPr id="98" name="Google Shape;98;p62"/>
          <p:cNvSpPr txBox="1"/>
          <p:nvPr>
            <p:ph idx="1" type="body"/>
          </p:nvPr>
        </p:nvSpPr>
        <p:spPr>
          <a:xfrm>
            <a:off x="533408" y="1607912"/>
            <a:ext cx="8473432" cy="659038"/>
          </a:xfrm>
          <a:prstGeom prst="rect">
            <a:avLst/>
          </a:prstGeom>
          <a:noFill/>
          <a:ln>
            <a:noFill/>
          </a:ln>
        </p:spPr>
        <p:txBody>
          <a:bodyPr anchorCtr="0" anchor="t" bIns="45700" lIns="0" spcFirstLastPara="1" rIns="0" wrap="square" tIns="45700">
            <a:noAutofit/>
          </a:bodyPr>
          <a:lstStyle>
            <a:lvl1pPr indent="-228600" lvl="0" marL="457200" marR="0" rtl="0" algn="l">
              <a:lnSpc>
                <a:spcPct val="100000"/>
              </a:lnSpc>
              <a:spcBef>
                <a:spcPts val="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62"/>
          <p:cNvSpPr txBox="1"/>
          <p:nvPr>
            <p:ph idx="3" type="body"/>
          </p:nvPr>
        </p:nvSpPr>
        <p:spPr>
          <a:xfrm>
            <a:off x="533408" y="666750"/>
            <a:ext cx="5029192" cy="767034"/>
          </a:xfrm>
          <a:prstGeom prst="rect">
            <a:avLst/>
          </a:prstGeom>
          <a:noFill/>
          <a:ln>
            <a:noFill/>
          </a:ln>
        </p:spPr>
        <p:txBody>
          <a:bodyPr anchorCtr="0" anchor="t" bIns="45700" lIns="0" spcFirstLastPara="1" rIns="0" wrap="square" tIns="45700">
            <a:noAutofit/>
          </a:bodyPr>
          <a:lstStyle>
            <a:lvl1pPr indent="-228600" lvl="0" marL="457200" marR="0" rtl="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0" name="Google Shape;100;p62"/>
          <p:cNvPicPr preferRelativeResize="0"/>
          <p:nvPr/>
        </p:nvPicPr>
        <p:blipFill rotWithShape="1">
          <a:blip r:embed="rId2">
            <a:alphaModFix amt="25000"/>
          </a:blip>
          <a:srcRect b="0" l="0" r="0" t="0"/>
          <a:stretch/>
        </p:blipFill>
        <p:spPr>
          <a:xfrm>
            <a:off x="228600" y="4060698"/>
            <a:ext cx="1526201" cy="832104"/>
          </a:xfrm>
          <a:prstGeom prst="rect">
            <a:avLst/>
          </a:prstGeom>
          <a:noFill/>
          <a:ln>
            <a:noFill/>
          </a:ln>
        </p:spPr>
      </p:pic>
      <p:pic>
        <p:nvPicPr>
          <p:cNvPr id="101" name="Google Shape;101;p62"/>
          <p:cNvPicPr preferRelativeResize="0"/>
          <p:nvPr/>
        </p:nvPicPr>
        <p:blipFill rotWithShape="1">
          <a:blip r:embed="rId3">
            <a:alphaModFix/>
          </a:blip>
          <a:srcRect b="0" l="0" r="0" t="0"/>
          <a:stretch/>
        </p:blipFill>
        <p:spPr>
          <a:xfrm>
            <a:off x="5629346" y="3486150"/>
            <a:ext cx="3667054" cy="1787423"/>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07" name="Shape 1307"/>
        <p:cNvGrpSpPr/>
        <p:nvPr/>
      </p:nvGrpSpPr>
      <p:grpSpPr>
        <a:xfrm>
          <a:off x="0" y="0"/>
          <a:ext cx="0" cy="0"/>
          <a:chOff x="0" y="0"/>
          <a:chExt cx="0" cy="0"/>
        </a:xfrm>
      </p:grpSpPr>
      <p:sp>
        <p:nvSpPr>
          <p:cNvPr id="1308" name="Google Shape;1308;p25"/>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9" name="Google Shape;1309;p25"/>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310" name="Google Shape;1310;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1" name="Google Shape;1311;p2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2" name="Google Shape;1312;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13" name="Shape 1313"/>
        <p:cNvGrpSpPr/>
        <p:nvPr/>
      </p:nvGrpSpPr>
      <p:grpSpPr>
        <a:xfrm>
          <a:off x="0" y="0"/>
          <a:ext cx="0" cy="0"/>
          <a:chOff x="0" y="0"/>
          <a:chExt cx="0" cy="0"/>
        </a:xfrm>
      </p:grpSpPr>
      <p:sp>
        <p:nvSpPr>
          <p:cNvPr id="1314" name="Google Shape;1314;p15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5" name="Google Shape;1315;p15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16" name="Google Shape;1316;p15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7" name="Google Shape;1317;p15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8" name="Google Shape;1318;p15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19" name="Shape 1319"/>
        <p:cNvGrpSpPr/>
        <p:nvPr/>
      </p:nvGrpSpPr>
      <p:grpSpPr>
        <a:xfrm>
          <a:off x="0" y="0"/>
          <a:ext cx="0" cy="0"/>
          <a:chOff x="0" y="0"/>
          <a:chExt cx="0" cy="0"/>
        </a:xfrm>
      </p:grpSpPr>
      <p:sp>
        <p:nvSpPr>
          <p:cNvPr id="1320" name="Google Shape;1320;p156"/>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1" name="Google Shape;1321;p156"/>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322" name="Google Shape;1322;p15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3" name="Google Shape;1323;p15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4" name="Google Shape;1324;p15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5" name="Shape 1325"/>
        <p:cNvGrpSpPr/>
        <p:nvPr/>
      </p:nvGrpSpPr>
      <p:grpSpPr>
        <a:xfrm>
          <a:off x="0" y="0"/>
          <a:ext cx="0" cy="0"/>
          <a:chOff x="0" y="0"/>
          <a:chExt cx="0" cy="0"/>
        </a:xfrm>
      </p:grpSpPr>
      <p:sp>
        <p:nvSpPr>
          <p:cNvPr id="1326" name="Google Shape;1326;p15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7" name="Google Shape;1327;p157"/>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28" name="Google Shape;1328;p157"/>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29" name="Google Shape;1329;p15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0" name="Google Shape;1330;p15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1" name="Google Shape;1331;p15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32" name="Shape 1332"/>
        <p:cNvGrpSpPr/>
        <p:nvPr/>
      </p:nvGrpSpPr>
      <p:grpSpPr>
        <a:xfrm>
          <a:off x="0" y="0"/>
          <a:ext cx="0" cy="0"/>
          <a:chOff x="0" y="0"/>
          <a:chExt cx="0" cy="0"/>
        </a:xfrm>
      </p:grpSpPr>
      <p:sp>
        <p:nvSpPr>
          <p:cNvPr id="1333" name="Google Shape;1333;p158"/>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4" name="Google Shape;1334;p158"/>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335" name="Google Shape;1335;p158"/>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36" name="Google Shape;1336;p158"/>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337" name="Google Shape;1337;p158"/>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38" name="Google Shape;1338;p15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9" name="Google Shape;1339;p15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0" name="Google Shape;1340;p15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41" name="Shape 1341"/>
        <p:cNvGrpSpPr/>
        <p:nvPr/>
      </p:nvGrpSpPr>
      <p:grpSpPr>
        <a:xfrm>
          <a:off x="0" y="0"/>
          <a:ext cx="0" cy="0"/>
          <a:chOff x="0" y="0"/>
          <a:chExt cx="0" cy="0"/>
        </a:xfrm>
      </p:grpSpPr>
      <p:sp>
        <p:nvSpPr>
          <p:cNvPr id="1342" name="Google Shape;1342;p15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3" name="Google Shape;1343;p15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4" name="Google Shape;1344;p15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5" name="Google Shape;1345;p15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46" name="Shape 1346"/>
        <p:cNvGrpSpPr/>
        <p:nvPr/>
      </p:nvGrpSpPr>
      <p:grpSpPr>
        <a:xfrm>
          <a:off x="0" y="0"/>
          <a:ext cx="0" cy="0"/>
          <a:chOff x="0" y="0"/>
          <a:chExt cx="0" cy="0"/>
        </a:xfrm>
      </p:grpSpPr>
      <p:sp>
        <p:nvSpPr>
          <p:cNvPr id="1347" name="Google Shape;1347;p16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8" name="Google Shape;1348;p16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9" name="Google Shape;1349;p16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0" name="Shape 1350"/>
        <p:cNvGrpSpPr/>
        <p:nvPr/>
      </p:nvGrpSpPr>
      <p:grpSpPr>
        <a:xfrm>
          <a:off x="0" y="0"/>
          <a:ext cx="0" cy="0"/>
          <a:chOff x="0" y="0"/>
          <a:chExt cx="0" cy="0"/>
        </a:xfrm>
      </p:grpSpPr>
      <p:sp>
        <p:nvSpPr>
          <p:cNvPr id="1351" name="Google Shape;1351;p161"/>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2" name="Google Shape;1352;p161"/>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353" name="Google Shape;1353;p161"/>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354" name="Google Shape;1354;p16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5" name="Google Shape;1355;p16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6" name="Google Shape;1356;p16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57" name="Shape 1357"/>
        <p:cNvGrpSpPr/>
        <p:nvPr/>
      </p:nvGrpSpPr>
      <p:grpSpPr>
        <a:xfrm>
          <a:off x="0" y="0"/>
          <a:ext cx="0" cy="0"/>
          <a:chOff x="0" y="0"/>
          <a:chExt cx="0" cy="0"/>
        </a:xfrm>
      </p:grpSpPr>
      <p:sp>
        <p:nvSpPr>
          <p:cNvPr id="1358" name="Google Shape;1358;p162"/>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9" name="Google Shape;1359;p162"/>
          <p:cNvSpPr/>
          <p:nvPr>
            <p:ph idx="2" type="pic"/>
          </p:nvPr>
        </p:nvSpPr>
        <p:spPr>
          <a:xfrm>
            <a:off x="3887391" y="740569"/>
            <a:ext cx="4629150" cy="3655219"/>
          </a:xfrm>
          <a:prstGeom prst="rect">
            <a:avLst/>
          </a:prstGeom>
          <a:noFill/>
          <a:ln>
            <a:noFill/>
          </a:ln>
        </p:spPr>
      </p:sp>
      <p:sp>
        <p:nvSpPr>
          <p:cNvPr id="1360" name="Google Shape;1360;p162"/>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361" name="Google Shape;1361;p16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2" name="Google Shape;1362;p16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3" name="Google Shape;1363;p16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64" name="Shape 1364"/>
        <p:cNvGrpSpPr/>
        <p:nvPr/>
      </p:nvGrpSpPr>
      <p:grpSpPr>
        <a:xfrm>
          <a:off x="0" y="0"/>
          <a:ext cx="0" cy="0"/>
          <a:chOff x="0" y="0"/>
          <a:chExt cx="0" cy="0"/>
        </a:xfrm>
      </p:grpSpPr>
      <p:sp>
        <p:nvSpPr>
          <p:cNvPr id="1365" name="Google Shape;1365;p16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6" name="Google Shape;1366;p163"/>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67" name="Google Shape;1367;p16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8" name="Google Shape;1368;p16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9" name="Google Shape;1369;p16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_Chart_White">
  <p:cSld name="Large_Chart_White">
    <p:bg>
      <p:bgPr>
        <a:solidFill>
          <a:srgbClr val="FFFFFF"/>
        </a:solidFill>
      </p:bgPr>
    </p:bg>
    <p:spTree>
      <p:nvGrpSpPr>
        <p:cNvPr id="102" name="Shape 102"/>
        <p:cNvGrpSpPr/>
        <p:nvPr/>
      </p:nvGrpSpPr>
      <p:grpSpPr>
        <a:xfrm>
          <a:off x="0" y="0"/>
          <a:ext cx="0" cy="0"/>
          <a:chOff x="0" y="0"/>
          <a:chExt cx="0" cy="0"/>
        </a:xfrm>
      </p:grpSpPr>
      <p:sp>
        <p:nvSpPr>
          <p:cNvPr id="103" name="Google Shape;103;p65"/>
          <p:cNvSpPr/>
          <p:nvPr>
            <p:ph idx="2" type="chart"/>
          </p:nvPr>
        </p:nvSpPr>
        <p:spPr>
          <a:xfrm>
            <a:off x="1943100" y="2136279"/>
            <a:ext cx="5257800" cy="157847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00"/>
              </a:spcBef>
              <a:spcAft>
                <a:spcPts val="0"/>
              </a:spcAft>
              <a:buClr>
                <a:srgbClr val="00427B"/>
              </a:buClr>
              <a:buSzPts val="2000"/>
              <a:buFont typeface="Arial"/>
              <a:buNone/>
              <a:defRPr b="0" i="0" sz="2000" u="none" cap="none" strike="noStrike">
                <a:solidFill>
                  <a:srgbClr val="00427B"/>
                </a:solidFill>
                <a:latin typeface="Gill Sans"/>
                <a:ea typeface="Gill Sans"/>
                <a:cs typeface="Gill Sans"/>
                <a:sym typeface="Gill Sans"/>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4" name="Google Shape;104;p65"/>
          <p:cNvSpPr txBox="1"/>
          <p:nvPr>
            <p:ph idx="1" type="body"/>
          </p:nvPr>
        </p:nvSpPr>
        <p:spPr>
          <a:xfrm>
            <a:off x="533408" y="666750"/>
            <a:ext cx="5029192" cy="767034"/>
          </a:xfrm>
          <a:prstGeom prst="rect">
            <a:avLst/>
          </a:prstGeom>
          <a:noFill/>
          <a:ln>
            <a:noFill/>
          </a:ln>
        </p:spPr>
        <p:txBody>
          <a:bodyPr anchorCtr="0" anchor="t" bIns="45700" lIns="0" spcFirstLastPara="1" rIns="0" wrap="square" tIns="45700">
            <a:noAutofit/>
          </a:bodyPr>
          <a:lstStyle>
            <a:lvl1pPr indent="-228600" lvl="0" marL="457200" marR="0" rtl="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5" name="Google Shape;105;p65"/>
          <p:cNvSpPr txBox="1"/>
          <p:nvPr>
            <p:ph idx="3" type="body"/>
          </p:nvPr>
        </p:nvSpPr>
        <p:spPr>
          <a:xfrm>
            <a:off x="533408" y="1607912"/>
            <a:ext cx="8473432" cy="354238"/>
          </a:xfrm>
          <a:prstGeom prst="rect">
            <a:avLst/>
          </a:prstGeom>
          <a:noFill/>
          <a:ln>
            <a:noFill/>
          </a:ln>
        </p:spPr>
        <p:txBody>
          <a:bodyPr anchorCtr="0" anchor="t" bIns="45700" lIns="0" spcFirstLastPara="1" rIns="0" wrap="square" tIns="45700">
            <a:noAutofit/>
          </a:bodyPr>
          <a:lstStyle>
            <a:lvl1pPr indent="-228600" lvl="0" marL="457200" marR="0" rtl="0" algn="l">
              <a:lnSpc>
                <a:spcPct val="100000"/>
              </a:lnSpc>
              <a:spcBef>
                <a:spcPts val="32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6" name="Google Shape;106;p65"/>
          <p:cNvPicPr preferRelativeResize="0"/>
          <p:nvPr/>
        </p:nvPicPr>
        <p:blipFill rotWithShape="1">
          <a:blip r:embed="rId2">
            <a:alphaModFix amt="25000"/>
          </a:blip>
          <a:srcRect b="0" l="0" r="0" t="0"/>
          <a:stretch/>
        </p:blipFill>
        <p:spPr>
          <a:xfrm>
            <a:off x="228600" y="4060698"/>
            <a:ext cx="1526201" cy="832104"/>
          </a:xfrm>
          <a:prstGeom prst="rect">
            <a:avLst/>
          </a:prstGeom>
          <a:noFill/>
          <a:ln>
            <a:noFill/>
          </a:ln>
        </p:spPr>
      </p:pic>
      <p:pic>
        <p:nvPicPr>
          <p:cNvPr id="107" name="Google Shape;107;p65"/>
          <p:cNvPicPr preferRelativeResize="0"/>
          <p:nvPr/>
        </p:nvPicPr>
        <p:blipFill rotWithShape="1">
          <a:blip r:embed="rId3">
            <a:alphaModFix/>
          </a:blip>
          <a:srcRect b="0" l="0" r="0" t="0"/>
          <a:stretch/>
        </p:blipFill>
        <p:spPr>
          <a:xfrm>
            <a:off x="5629346" y="3486150"/>
            <a:ext cx="3667054" cy="1787423"/>
          </a:xfrm>
          <a:prstGeom prst="rect">
            <a:avLst/>
          </a:prstGeom>
          <a:noFill/>
          <a:ln>
            <a:noFill/>
          </a:ln>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0" name="Shape 1370"/>
        <p:cNvGrpSpPr/>
        <p:nvPr/>
      </p:nvGrpSpPr>
      <p:grpSpPr>
        <a:xfrm>
          <a:off x="0" y="0"/>
          <a:ext cx="0" cy="0"/>
          <a:chOff x="0" y="0"/>
          <a:chExt cx="0" cy="0"/>
        </a:xfrm>
      </p:grpSpPr>
      <p:sp>
        <p:nvSpPr>
          <p:cNvPr id="1371" name="Google Shape;1371;p164"/>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2" name="Google Shape;1372;p164"/>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73" name="Google Shape;1373;p16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4" name="Google Shape;1374;p16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5" name="Google Shape;1375;p16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_You_Blue" showMasterSp="0">
  <p:cSld name="Thank_You_Blue">
    <p:bg>
      <p:bgPr>
        <a:solidFill>
          <a:srgbClr val="BA0C2F"/>
        </a:solidFill>
      </p:bgPr>
    </p:bg>
    <p:spTree>
      <p:nvGrpSpPr>
        <p:cNvPr id="17" name="Shape 17"/>
        <p:cNvGrpSpPr/>
        <p:nvPr/>
      </p:nvGrpSpPr>
      <p:grpSpPr>
        <a:xfrm>
          <a:off x="0" y="0"/>
          <a:ext cx="0" cy="0"/>
          <a:chOff x="0" y="0"/>
          <a:chExt cx="0" cy="0"/>
        </a:xfrm>
      </p:grpSpPr>
      <p:pic>
        <p:nvPicPr>
          <p:cNvPr id="18" name="Google Shape;18;p67"/>
          <p:cNvPicPr preferRelativeResize="0"/>
          <p:nvPr/>
        </p:nvPicPr>
        <p:blipFill rotWithShape="1">
          <a:blip r:embed="rId2">
            <a:alphaModFix amt="25000"/>
          </a:blip>
          <a:srcRect b="0" l="0" r="0" t="0"/>
          <a:stretch/>
        </p:blipFill>
        <p:spPr>
          <a:xfrm>
            <a:off x="2895600" y="1952535"/>
            <a:ext cx="1522237" cy="1238430"/>
          </a:xfrm>
          <a:prstGeom prst="rect">
            <a:avLst/>
          </a:prstGeom>
          <a:noFill/>
          <a:ln>
            <a:noFill/>
          </a:ln>
        </p:spPr>
      </p:pic>
      <p:sp>
        <p:nvSpPr>
          <p:cNvPr id="19" name="Google Shape;19;p67"/>
          <p:cNvSpPr txBox="1"/>
          <p:nvPr/>
        </p:nvSpPr>
        <p:spPr>
          <a:xfrm>
            <a:off x="533408" y="2369058"/>
            <a:ext cx="4114784" cy="838198"/>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FFFFFF"/>
              </a:buClr>
              <a:buSzPts val="3500"/>
              <a:buFont typeface="Gill Sans"/>
              <a:buNone/>
            </a:pPr>
            <a:r>
              <a:rPr b="0" i="0" lang="en-US" sz="3500" u="none" cap="none" strike="noStrike">
                <a:solidFill>
                  <a:srgbClr val="FFFFFF"/>
                </a:solidFill>
                <a:latin typeface="Gill Sans"/>
                <a:ea typeface="Gill Sans"/>
                <a:cs typeface="Gill Sans"/>
                <a:sym typeface="Gill Sans"/>
              </a:rPr>
              <a:t>THANK YOU</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_You_DarkBlue" showMasterSp="0">
  <p:cSld name="Thank_You_DarkBlue">
    <p:bg>
      <p:bgPr>
        <a:solidFill>
          <a:srgbClr val="00427B"/>
        </a:solidFill>
      </p:bgPr>
    </p:bg>
    <p:spTree>
      <p:nvGrpSpPr>
        <p:cNvPr id="108" name="Shape 108"/>
        <p:cNvGrpSpPr/>
        <p:nvPr/>
      </p:nvGrpSpPr>
      <p:grpSpPr>
        <a:xfrm>
          <a:off x="0" y="0"/>
          <a:ext cx="0" cy="0"/>
          <a:chOff x="0" y="0"/>
          <a:chExt cx="0" cy="0"/>
        </a:xfrm>
      </p:grpSpPr>
      <p:pic>
        <p:nvPicPr>
          <p:cNvPr id="109" name="Google Shape;109;p68"/>
          <p:cNvPicPr preferRelativeResize="0"/>
          <p:nvPr/>
        </p:nvPicPr>
        <p:blipFill rotWithShape="1">
          <a:blip r:embed="rId2">
            <a:alphaModFix amt="25000"/>
          </a:blip>
          <a:srcRect b="0" l="0" r="0" t="0"/>
          <a:stretch/>
        </p:blipFill>
        <p:spPr>
          <a:xfrm>
            <a:off x="2895600" y="1952535"/>
            <a:ext cx="1522237" cy="1238430"/>
          </a:xfrm>
          <a:prstGeom prst="rect">
            <a:avLst/>
          </a:prstGeom>
          <a:noFill/>
          <a:ln>
            <a:noFill/>
          </a:ln>
        </p:spPr>
      </p:pic>
      <p:sp>
        <p:nvSpPr>
          <p:cNvPr id="110" name="Google Shape;110;p68"/>
          <p:cNvSpPr txBox="1"/>
          <p:nvPr/>
        </p:nvSpPr>
        <p:spPr>
          <a:xfrm>
            <a:off x="533408" y="2369058"/>
            <a:ext cx="4114784" cy="838198"/>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FFFFFF"/>
              </a:buClr>
              <a:buSzPts val="3500"/>
              <a:buFont typeface="Gill Sans"/>
              <a:buNone/>
            </a:pPr>
            <a:r>
              <a:rPr b="0" i="0" lang="en-US" sz="3500" u="none" cap="none" strike="noStrike">
                <a:solidFill>
                  <a:srgbClr val="FFFFFF"/>
                </a:solidFill>
                <a:latin typeface="Gill Sans"/>
                <a:ea typeface="Gill Sans"/>
                <a:cs typeface="Gill Sans"/>
                <a:sym typeface="Gill Sans"/>
              </a:rPr>
              <a:t>THANK YOU</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_You_LightBlue" showMasterSp="0">
  <p:cSld name="Thank_You_LightBlue">
    <p:bg>
      <p:bgPr>
        <a:solidFill>
          <a:srgbClr val="A7C6ED"/>
        </a:solidFill>
      </p:bgPr>
    </p:bg>
    <p:spTree>
      <p:nvGrpSpPr>
        <p:cNvPr id="111" name="Shape 111"/>
        <p:cNvGrpSpPr/>
        <p:nvPr/>
      </p:nvGrpSpPr>
      <p:grpSpPr>
        <a:xfrm>
          <a:off x="0" y="0"/>
          <a:ext cx="0" cy="0"/>
          <a:chOff x="0" y="0"/>
          <a:chExt cx="0" cy="0"/>
        </a:xfrm>
      </p:grpSpPr>
      <p:pic>
        <p:nvPicPr>
          <p:cNvPr id="112" name="Google Shape;112;p69"/>
          <p:cNvPicPr preferRelativeResize="0"/>
          <p:nvPr/>
        </p:nvPicPr>
        <p:blipFill rotWithShape="1">
          <a:blip r:embed="rId2">
            <a:alphaModFix amt="25000"/>
          </a:blip>
          <a:srcRect b="0" l="0" r="0" t="0"/>
          <a:stretch/>
        </p:blipFill>
        <p:spPr>
          <a:xfrm>
            <a:off x="2895600" y="1952535"/>
            <a:ext cx="1522237" cy="1238430"/>
          </a:xfrm>
          <a:prstGeom prst="rect">
            <a:avLst/>
          </a:prstGeom>
          <a:noFill/>
          <a:ln>
            <a:noFill/>
          </a:ln>
        </p:spPr>
      </p:pic>
      <p:sp>
        <p:nvSpPr>
          <p:cNvPr id="113" name="Google Shape;113;p69"/>
          <p:cNvSpPr txBox="1"/>
          <p:nvPr/>
        </p:nvSpPr>
        <p:spPr>
          <a:xfrm>
            <a:off x="533408" y="2369058"/>
            <a:ext cx="4114784" cy="838198"/>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FFFFFF"/>
              </a:buClr>
              <a:buSzPts val="3500"/>
              <a:buFont typeface="Gill Sans"/>
              <a:buNone/>
            </a:pPr>
            <a:r>
              <a:rPr b="0" i="0" lang="en-US" sz="3500" u="none" cap="none" strike="noStrike">
                <a:solidFill>
                  <a:srgbClr val="FFFFFF"/>
                </a:solidFill>
                <a:latin typeface="Gill Sans"/>
                <a:ea typeface="Gill Sans"/>
                <a:cs typeface="Gill Sans"/>
                <a:sym typeface="Gill Sans"/>
              </a:rPr>
              <a:t>THANK YOU</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_You_White" showMasterSp="0">
  <p:cSld name="Thank_You_White">
    <p:bg>
      <p:bgPr>
        <a:solidFill>
          <a:srgbClr val="FFFFFF"/>
        </a:solidFill>
      </p:bgPr>
    </p:bg>
    <p:spTree>
      <p:nvGrpSpPr>
        <p:cNvPr id="114" name="Shape 114"/>
        <p:cNvGrpSpPr/>
        <p:nvPr/>
      </p:nvGrpSpPr>
      <p:grpSpPr>
        <a:xfrm>
          <a:off x="0" y="0"/>
          <a:ext cx="0" cy="0"/>
          <a:chOff x="0" y="0"/>
          <a:chExt cx="0" cy="0"/>
        </a:xfrm>
      </p:grpSpPr>
      <p:pic>
        <p:nvPicPr>
          <p:cNvPr id="115" name="Google Shape;115;p70"/>
          <p:cNvPicPr preferRelativeResize="0"/>
          <p:nvPr/>
        </p:nvPicPr>
        <p:blipFill rotWithShape="1">
          <a:blip r:embed="rId2">
            <a:alphaModFix amt="25000"/>
          </a:blip>
          <a:srcRect b="0" l="0" r="0" t="0"/>
          <a:stretch/>
        </p:blipFill>
        <p:spPr>
          <a:xfrm>
            <a:off x="2895600" y="1954627"/>
            <a:ext cx="1522237" cy="1234246"/>
          </a:xfrm>
          <a:prstGeom prst="rect">
            <a:avLst/>
          </a:prstGeom>
          <a:noFill/>
          <a:ln>
            <a:noFill/>
          </a:ln>
        </p:spPr>
      </p:pic>
      <p:sp>
        <p:nvSpPr>
          <p:cNvPr id="116" name="Google Shape;116;p70"/>
          <p:cNvSpPr txBox="1"/>
          <p:nvPr/>
        </p:nvSpPr>
        <p:spPr>
          <a:xfrm>
            <a:off x="533408" y="2369058"/>
            <a:ext cx="4114784" cy="838198"/>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0427B"/>
              </a:buClr>
              <a:buSzPts val="3500"/>
              <a:buFont typeface="Gill Sans"/>
              <a:buNone/>
            </a:pPr>
            <a:r>
              <a:rPr b="0" i="0" lang="en-US" sz="3500" u="none" cap="none" strike="noStrike">
                <a:solidFill>
                  <a:srgbClr val="00427B"/>
                </a:solidFill>
                <a:latin typeface="Gill Sans"/>
                <a:ea typeface="Gill Sans"/>
                <a:cs typeface="Gill Sans"/>
                <a:sym typeface="Gill Sans"/>
              </a:rPr>
              <a:t>THANK YOU</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Photo_Dark" showMasterSp="0">
  <p:cSld name="Title_Photo_Dark">
    <p:bg>
      <p:bgPr>
        <a:solidFill>
          <a:srgbClr val="FFFFFF"/>
        </a:solidFill>
      </p:bgPr>
    </p:bg>
    <p:spTree>
      <p:nvGrpSpPr>
        <p:cNvPr id="117" name="Shape 117"/>
        <p:cNvGrpSpPr/>
        <p:nvPr/>
      </p:nvGrpSpPr>
      <p:grpSpPr>
        <a:xfrm>
          <a:off x="0" y="0"/>
          <a:ext cx="0" cy="0"/>
          <a:chOff x="0" y="0"/>
          <a:chExt cx="0" cy="0"/>
        </a:xfrm>
      </p:grpSpPr>
      <p:sp>
        <p:nvSpPr>
          <p:cNvPr id="118" name="Google Shape;118;p95"/>
          <p:cNvSpPr/>
          <p:nvPr>
            <p:ph idx="2" type="pic"/>
          </p:nvPr>
        </p:nvSpPr>
        <p:spPr>
          <a:xfrm>
            <a:off x="0" y="0"/>
            <a:ext cx="9144000" cy="5143500"/>
          </a:xfrm>
          <a:prstGeom prst="rect">
            <a:avLst/>
          </a:prstGeom>
          <a:noFill/>
          <a:ln>
            <a:noFill/>
          </a:ln>
        </p:spPr>
      </p:sp>
      <p:sp>
        <p:nvSpPr>
          <p:cNvPr id="119" name="Google Shape;119;p95"/>
          <p:cNvSpPr txBox="1"/>
          <p:nvPr>
            <p:ph idx="1" type="body"/>
          </p:nvPr>
        </p:nvSpPr>
        <p:spPr>
          <a:xfrm>
            <a:off x="533400" y="3486150"/>
            <a:ext cx="2667000" cy="3048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20"/>
              </a:spcBef>
              <a:spcAft>
                <a:spcPts val="0"/>
              </a:spcAft>
              <a:buClr>
                <a:srgbClr val="FFFFFF"/>
              </a:buClr>
              <a:buSzPts val="1600"/>
              <a:buFont typeface="Arial"/>
              <a:buNone/>
              <a:defRPr b="0" i="0" sz="1600" u="none" cap="none" strike="noStrike">
                <a:solidFill>
                  <a:srgbClr val="FFFFFF"/>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20" name="Google Shape;120;p95"/>
          <p:cNvPicPr preferRelativeResize="0"/>
          <p:nvPr/>
        </p:nvPicPr>
        <p:blipFill rotWithShape="1">
          <a:blip r:embed="rId2">
            <a:alphaModFix/>
          </a:blip>
          <a:srcRect b="0" l="0" r="0" t="0"/>
          <a:stretch/>
        </p:blipFill>
        <p:spPr>
          <a:xfrm>
            <a:off x="76200" y="4095750"/>
            <a:ext cx="3349927" cy="1171182"/>
          </a:xfrm>
          <a:prstGeom prst="rect">
            <a:avLst/>
          </a:prstGeom>
          <a:noFill/>
          <a:ln>
            <a:noFill/>
          </a:ln>
        </p:spPr>
      </p:pic>
      <p:sp>
        <p:nvSpPr>
          <p:cNvPr id="121" name="Google Shape;121;p95"/>
          <p:cNvSpPr txBox="1"/>
          <p:nvPr>
            <p:ph type="title"/>
          </p:nvPr>
        </p:nvSpPr>
        <p:spPr>
          <a:xfrm>
            <a:off x="533408" y="1962152"/>
            <a:ext cx="4114784" cy="1371599"/>
          </a:xfrm>
          <a:prstGeom prst="rect">
            <a:avLst/>
          </a:prstGeom>
          <a:noFill/>
          <a:ln>
            <a:noFill/>
          </a:ln>
        </p:spPr>
        <p:txBody>
          <a:bodyPr anchorCtr="0" anchor="t" bIns="0" lIns="0" spcFirstLastPara="1" rIns="0" wrap="square" tIns="0">
            <a:noAutofit/>
          </a:bodyPr>
          <a:lstStyle>
            <a:lvl1pPr lvl="0" marR="0" rtl="0" algn="l">
              <a:lnSpc>
                <a:spcPct val="80000"/>
              </a:lnSpc>
              <a:spcBef>
                <a:spcPts val="0"/>
              </a:spcBef>
              <a:spcAft>
                <a:spcPts val="0"/>
              </a:spcAft>
              <a:buClr>
                <a:srgbClr val="FFFFFF"/>
              </a:buClr>
              <a:buSzPts val="3600"/>
              <a:buFont typeface="Gill Sans"/>
              <a:buNone/>
              <a:defRPr b="0" i="0" sz="3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2" name="Google Shape;122;p95"/>
          <p:cNvPicPr preferRelativeResize="0"/>
          <p:nvPr/>
        </p:nvPicPr>
        <p:blipFill rotWithShape="1">
          <a:blip r:embed="rId3">
            <a:alphaModFix amt="25000"/>
          </a:blip>
          <a:srcRect b="0" l="0" r="0" t="0"/>
          <a:stretch/>
        </p:blipFill>
        <p:spPr>
          <a:xfrm>
            <a:off x="301752" y="210312"/>
            <a:ext cx="1522237" cy="1728216"/>
          </a:xfrm>
          <a:prstGeom prst="rect">
            <a:avLst/>
          </a:prstGeom>
          <a:noFill/>
          <a:ln>
            <a:noFill/>
          </a:ln>
        </p:spPr>
      </p:pic>
      <p:pic>
        <p:nvPicPr>
          <p:cNvPr id="123" name="Google Shape;123;p95"/>
          <p:cNvPicPr preferRelativeResize="0"/>
          <p:nvPr/>
        </p:nvPicPr>
        <p:blipFill rotWithShape="1">
          <a:blip r:embed="rId4">
            <a:alphaModFix/>
          </a:blip>
          <a:srcRect b="0" l="0" r="0" t="0"/>
          <a:stretch/>
        </p:blipFill>
        <p:spPr>
          <a:xfrm>
            <a:off x="5629346" y="3486150"/>
            <a:ext cx="3667054" cy="178742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 BG">
  <p:cSld name="1_White BG">
    <p:bg>
      <p:bgPr>
        <a:solidFill>
          <a:schemeClr val="lt1"/>
        </a:solidFill>
      </p:bgPr>
    </p:bg>
    <p:spTree>
      <p:nvGrpSpPr>
        <p:cNvPr id="124" name="Shape 124"/>
        <p:cNvGrpSpPr/>
        <p:nvPr/>
      </p:nvGrpSpPr>
      <p:grpSpPr>
        <a:xfrm>
          <a:off x="0" y="0"/>
          <a:ext cx="0" cy="0"/>
          <a:chOff x="0" y="0"/>
          <a:chExt cx="0" cy="0"/>
        </a:xfrm>
      </p:grpSpPr>
      <p:sp>
        <p:nvSpPr>
          <p:cNvPr id="125" name="Google Shape;125;g13923847b28_0_311"/>
          <p:cNvSpPr txBox="1"/>
          <p:nvPr>
            <p:ph idx="12" type="sldNum"/>
          </p:nvPr>
        </p:nvSpPr>
        <p:spPr>
          <a:xfrm>
            <a:off x="8353696" y="4908289"/>
            <a:ext cx="637800" cy="1848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g13923847b28_0_311"/>
          <p:cNvSpPr/>
          <p:nvPr/>
        </p:nvSpPr>
        <p:spPr>
          <a:xfrm>
            <a:off x="0" y="4830417"/>
            <a:ext cx="9144000" cy="31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7" name="Shape 127"/>
        <p:cNvGrpSpPr/>
        <p:nvPr/>
      </p:nvGrpSpPr>
      <p:grpSpPr>
        <a:xfrm>
          <a:off x="0" y="0"/>
          <a:ext cx="0" cy="0"/>
          <a:chOff x="0" y="0"/>
          <a:chExt cx="0" cy="0"/>
        </a:xfrm>
      </p:grpSpPr>
      <p:sp>
        <p:nvSpPr>
          <p:cNvPr id="128" name="Google Shape;128;g14f754a2961_0_49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29" name="Google Shape;129;g14f754a2961_0_49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marR="0" rtl="0" algn="l">
              <a:lnSpc>
                <a:spcPct val="90000"/>
              </a:lnSpc>
              <a:spcBef>
                <a:spcPts val="8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130" name="Google Shape;130;g14f754a2961_0_49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31" name="Google Shape;131;g14f754a2961_0_49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32" name="Google Shape;132;g14f754a2961_0_49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7" name="Shape 137"/>
        <p:cNvGrpSpPr/>
        <p:nvPr/>
      </p:nvGrpSpPr>
      <p:grpSpPr>
        <a:xfrm>
          <a:off x="0" y="0"/>
          <a:ext cx="0" cy="0"/>
          <a:chOff x="0" y="0"/>
          <a:chExt cx="0" cy="0"/>
        </a:xfrm>
      </p:grpSpPr>
      <p:sp>
        <p:nvSpPr>
          <p:cNvPr id="138" name="Google Shape;138;g14f754a2961_0_29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9" name="Google Shape;139;g14f754a2961_0_29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0" name="Google Shape;140;g14f754a2961_0_2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1" name="Shape 141"/>
        <p:cNvGrpSpPr/>
        <p:nvPr/>
      </p:nvGrpSpPr>
      <p:grpSpPr>
        <a:xfrm>
          <a:off x="0" y="0"/>
          <a:ext cx="0" cy="0"/>
          <a:chOff x="0" y="0"/>
          <a:chExt cx="0" cy="0"/>
        </a:xfrm>
      </p:grpSpPr>
      <p:sp>
        <p:nvSpPr>
          <p:cNvPr id="142" name="Google Shape;142;g14f754a2961_0_30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43" name="Google Shape;143;g14f754a2961_0_30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4" name="Shape 144"/>
        <p:cNvGrpSpPr/>
        <p:nvPr/>
      </p:nvGrpSpPr>
      <p:grpSpPr>
        <a:xfrm>
          <a:off x="0" y="0"/>
          <a:ext cx="0" cy="0"/>
          <a:chOff x="0" y="0"/>
          <a:chExt cx="0" cy="0"/>
        </a:xfrm>
      </p:grpSpPr>
      <p:sp>
        <p:nvSpPr>
          <p:cNvPr id="145" name="Google Shape;145;g14f754a2961_0_30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g14f754a2961_0_30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7" name="Google Shape;147;g14f754a2961_0_30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8" name="Shape 148"/>
        <p:cNvGrpSpPr/>
        <p:nvPr/>
      </p:nvGrpSpPr>
      <p:grpSpPr>
        <a:xfrm>
          <a:off x="0" y="0"/>
          <a:ext cx="0" cy="0"/>
          <a:chOff x="0" y="0"/>
          <a:chExt cx="0" cy="0"/>
        </a:xfrm>
      </p:grpSpPr>
      <p:sp>
        <p:nvSpPr>
          <p:cNvPr id="149" name="Google Shape;149;g14f754a2961_0_30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0" name="Google Shape;150;g14f754a2961_0_30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1" name="Google Shape;151;g14f754a2961_0_30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2" name="Google Shape;152;g14f754a2961_0_30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White" showMasterSp="0">
  <p:cSld name="Content_White">
    <p:bg>
      <p:bgPr>
        <a:solidFill>
          <a:srgbClr val="FFFFFF"/>
        </a:solidFill>
      </p:bgPr>
    </p:bg>
    <p:spTree>
      <p:nvGrpSpPr>
        <p:cNvPr id="20" name="Shape 20"/>
        <p:cNvGrpSpPr/>
        <p:nvPr/>
      </p:nvGrpSpPr>
      <p:grpSpPr>
        <a:xfrm>
          <a:off x="0" y="0"/>
          <a:ext cx="0" cy="0"/>
          <a:chOff x="0" y="0"/>
          <a:chExt cx="0" cy="0"/>
        </a:xfrm>
      </p:grpSpPr>
      <p:pic>
        <p:nvPicPr>
          <p:cNvPr id="21" name="Google Shape;21;p60"/>
          <p:cNvPicPr preferRelativeResize="0"/>
          <p:nvPr/>
        </p:nvPicPr>
        <p:blipFill rotWithShape="1">
          <a:blip r:embed="rId2">
            <a:alphaModFix/>
          </a:blip>
          <a:srcRect b="0" l="0" r="0" t="0"/>
          <a:stretch/>
        </p:blipFill>
        <p:spPr>
          <a:xfrm>
            <a:off x="5629346" y="3486150"/>
            <a:ext cx="3667054" cy="1787423"/>
          </a:xfrm>
          <a:prstGeom prst="rect">
            <a:avLst/>
          </a:prstGeom>
          <a:noFill/>
          <a:ln>
            <a:noFill/>
          </a:ln>
        </p:spPr>
      </p:pic>
      <p:sp>
        <p:nvSpPr>
          <p:cNvPr id="22" name="Google Shape;22;p60"/>
          <p:cNvSpPr txBox="1"/>
          <p:nvPr>
            <p:ph idx="1" type="body"/>
          </p:nvPr>
        </p:nvSpPr>
        <p:spPr>
          <a:xfrm>
            <a:off x="533408" y="1607912"/>
            <a:ext cx="4187952" cy="2147455"/>
          </a:xfrm>
          <a:prstGeom prst="rect">
            <a:avLst/>
          </a:prstGeom>
          <a:noFill/>
          <a:ln>
            <a:noFill/>
          </a:ln>
        </p:spPr>
        <p:txBody>
          <a:bodyPr anchorCtr="0" anchor="t" bIns="45700" lIns="0" spcFirstLastPara="1" rIns="0" wrap="square" tIns="45700">
            <a:noAutofit/>
          </a:bodyPr>
          <a:lstStyle>
            <a:lvl1pPr indent="-355600" lvl="0" marL="457200" marR="0" rtl="0" algn="l">
              <a:lnSpc>
                <a:spcPct val="100000"/>
              </a:lnSpc>
              <a:spcBef>
                <a:spcPts val="400"/>
              </a:spcBef>
              <a:spcAft>
                <a:spcPts val="0"/>
              </a:spcAft>
              <a:buClr>
                <a:srgbClr val="00427B"/>
              </a:buClr>
              <a:buSzPts val="2000"/>
              <a:buFont typeface="Arial"/>
              <a:buAutoNum type="arabicPeriod"/>
              <a:defRPr b="0" i="0" sz="20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 name="Google Shape;23;p60"/>
          <p:cNvSpPr txBox="1"/>
          <p:nvPr>
            <p:ph idx="2" type="body"/>
          </p:nvPr>
        </p:nvSpPr>
        <p:spPr>
          <a:xfrm>
            <a:off x="533408" y="666750"/>
            <a:ext cx="4187952" cy="767034"/>
          </a:xfrm>
          <a:prstGeom prst="rect">
            <a:avLst/>
          </a:prstGeom>
          <a:noFill/>
          <a:ln>
            <a:noFill/>
          </a:ln>
        </p:spPr>
        <p:txBody>
          <a:bodyPr anchorCtr="0" anchor="t" bIns="45700" lIns="0" spcFirstLastPara="1" rIns="0" wrap="square" tIns="45700">
            <a:noAutofit/>
          </a:bodyPr>
          <a:lstStyle>
            <a:lvl1pPr indent="-228600" lvl="0" marL="457200" marR="0" rtl="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4" name="Google Shape;24;p60"/>
          <p:cNvPicPr preferRelativeResize="0"/>
          <p:nvPr/>
        </p:nvPicPr>
        <p:blipFill rotWithShape="1">
          <a:blip r:embed="rId3">
            <a:alphaModFix amt="25000"/>
          </a:blip>
          <a:srcRect b="0" l="0" r="0" t="0"/>
          <a:stretch/>
        </p:blipFill>
        <p:spPr>
          <a:xfrm>
            <a:off x="7239000" y="361950"/>
            <a:ext cx="1522236" cy="82994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3" name="Shape 153"/>
        <p:cNvGrpSpPr/>
        <p:nvPr/>
      </p:nvGrpSpPr>
      <p:grpSpPr>
        <a:xfrm>
          <a:off x="0" y="0"/>
          <a:ext cx="0" cy="0"/>
          <a:chOff x="0" y="0"/>
          <a:chExt cx="0" cy="0"/>
        </a:xfrm>
      </p:grpSpPr>
      <p:sp>
        <p:nvSpPr>
          <p:cNvPr id="154" name="Google Shape;154;g14f754a2961_0_3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5" name="Google Shape;155;g14f754a2961_0_3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6" name="Shape 156"/>
        <p:cNvGrpSpPr/>
        <p:nvPr/>
      </p:nvGrpSpPr>
      <p:grpSpPr>
        <a:xfrm>
          <a:off x="0" y="0"/>
          <a:ext cx="0" cy="0"/>
          <a:chOff x="0" y="0"/>
          <a:chExt cx="0" cy="0"/>
        </a:xfrm>
      </p:grpSpPr>
      <p:sp>
        <p:nvSpPr>
          <p:cNvPr id="157" name="Google Shape;157;g14f754a2961_0_31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58" name="Google Shape;158;g14f754a2961_0_31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9" name="Google Shape;159;g14f754a2961_0_3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0" name="Shape 160"/>
        <p:cNvGrpSpPr/>
        <p:nvPr/>
      </p:nvGrpSpPr>
      <p:grpSpPr>
        <a:xfrm>
          <a:off x="0" y="0"/>
          <a:ext cx="0" cy="0"/>
          <a:chOff x="0" y="0"/>
          <a:chExt cx="0" cy="0"/>
        </a:xfrm>
      </p:grpSpPr>
      <p:sp>
        <p:nvSpPr>
          <p:cNvPr id="161" name="Google Shape;161;g14f754a2961_0_3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62" name="Google Shape;162;g14f754a2961_0_3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3" name="Shape 163"/>
        <p:cNvGrpSpPr/>
        <p:nvPr/>
      </p:nvGrpSpPr>
      <p:grpSpPr>
        <a:xfrm>
          <a:off x="0" y="0"/>
          <a:ext cx="0" cy="0"/>
          <a:chOff x="0" y="0"/>
          <a:chExt cx="0" cy="0"/>
        </a:xfrm>
      </p:grpSpPr>
      <p:sp>
        <p:nvSpPr>
          <p:cNvPr id="164" name="Google Shape;164;g14f754a2961_0_3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14f754a2961_0_3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6" name="Google Shape;166;g14f754a2961_0_3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7" name="Google Shape;167;g14f754a2961_0_3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8" name="Google Shape;168;g14f754a2961_0_3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9" name="Shape 169"/>
        <p:cNvGrpSpPr/>
        <p:nvPr/>
      </p:nvGrpSpPr>
      <p:grpSpPr>
        <a:xfrm>
          <a:off x="0" y="0"/>
          <a:ext cx="0" cy="0"/>
          <a:chOff x="0" y="0"/>
          <a:chExt cx="0" cy="0"/>
        </a:xfrm>
      </p:grpSpPr>
      <p:sp>
        <p:nvSpPr>
          <p:cNvPr id="170" name="Google Shape;170;g14f754a2961_0_33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71" name="Google Shape;171;g14f754a2961_0_3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2" name="Shape 172"/>
        <p:cNvGrpSpPr/>
        <p:nvPr/>
      </p:nvGrpSpPr>
      <p:grpSpPr>
        <a:xfrm>
          <a:off x="0" y="0"/>
          <a:ext cx="0" cy="0"/>
          <a:chOff x="0" y="0"/>
          <a:chExt cx="0" cy="0"/>
        </a:xfrm>
      </p:grpSpPr>
      <p:sp>
        <p:nvSpPr>
          <p:cNvPr id="173" name="Google Shape;173;g14f754a2961_0_33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74" name="Google Shape;174;g14f754a2961_0_33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75" name="Google Shape;175;g14f754a2961_0_3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6" name="Shape 176"/>
        <p:cNvGrpSpPr/>
        <p:nvPr/>
      </p:nvGrpSpPr>
      <p:grpSpPr>
        <a:xfrm>
          <a:off x="0" y="0"/>
          <a:ext cx="0" cy="0"/>
          <a:chOff x="0" y="0"/>
          <a:chExt cx="0" cy="0"/>
        </a:xfrm>
      </p:grpSpPr>
      <p:sp>
        <p:nvSpPr>
          <p:cNvPr id="177" name="Google Shape;177;g14f754a2961_0_3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4" name="Shape 184"/>
        <p:cNvGrpSpPr/>
        <p:nvPr/>
      </p:nvGrpSpPr>
      <p:grpSpPr>
        <a:xfrm>
          <a:off x="0" y="0"/>
          <a:ext cx="0" cy="0"/>
          <a:chOff x="0" y="0"/>
          <a:chExt cx="0" cy="0"/>
        </a:xfrm>
      </p:grpSpPr>
      <p:sp>
        <p:nvSpPr>
          <p:cNvPr id="185" name="Google Shape;185;g14f754a2961_0_34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6" name="Google Shape;186;g14f754a2961_0_34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7" name="Google Shape;187;g14f754a2961_0_3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8" name="Google Shape;188;g14f754a2961_0_3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9" name="Google Shape;189;g14f754a2961_0_3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0" name="Shape 190"/>
        <p:cNvGrpSpPr/>
        <p:nvPr/>
      </p:nvGrpSpPr>
      <p:grpSpPr>
        <a:xfrm>
          <a:off x="0" y="0"/>
          <a:ext cx="0" cy="0"/>
          <a:chOff x="0" y="0"/>
          <a:chExt cx="0" cy="0"/>
        </a:xfrm>
      </p:grpSpPr>
      <p:sp>
        <p:nvSpPr>
          <p:cNvPr id="191" name="Google Shape;191;g14f754a2961_0_35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2" name="Google Shape;192;g14f754a2961_0_351"/>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93" name="Google Shape;193;g14f754a2961_0_3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4" name="Google Shape;194;g14f754a2961_0_3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5" name="Google Shape;195;g14f754a2961_0_3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6" name="Shape 196"/>
        <p:cNvGrpSpPr/>
        <p:nvPr/>
      </p:nvGrpSpPr>
      <p:grpSpPr>
        <a:xfrm>
          <a:off x="0" y="0"/>
          <a:ext cx="0" cy="0"/>
          <a:chOff x="0" y="0"/>
          <a:chExt cx="0" cy="0"/>
        </a:xfrm>
      </p:grpSpPr>
      <p:sp>
        <p:nvSpPr>
          <p:cNvPr id="197" name="Google Shape;197;g14f754a2961_0_357"/>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8" name="Google Shape;198;g14f754a2961_0_35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99" name="Google Shape;199;g14f754a2961_0_35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0" name="Google Shape;200;g14f754a2961_0_35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1" name="Google Shape;201;g14f754a2961_0_35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5" name="Shape 25"/>
        <p:cNvGrpSpPr/>
        <p:nvPr/>
      </p:nvGrpSpPr>
      <p:grpSpPr>
        <a:xfrm>
          <a:off x="0" y="0"/>
          <a:ext cx="0" cy="0"/>
          <a:chOff x="0" y="0"/>
          <a:chExt cx="0" cy="0"/>
        </a:xfrm>
      </p:grpSpPr>
      <p:sp>
        <p:nvSpPr>
          <p:cNvPr id="26" name="Google Shape;26;g13235ab0522_0_1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14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7" name="Google Shape;27;g13235ab0522_0_128"/>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marR="0" rtl="0" algn="l">
              <a:lnSpc>
                <a:spcPct val="90000"/>
              </a:lnSpc>
              <a:spcBef>
                <a:spcPts val="8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28" name="Google Shape;28;g13235ab0522_0_1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9" name="Google Shape;29;g13235ab0522_0_1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30" name="Google Shape;30;g13235ab0522_0_1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2" name="Shape 202"/>
        <p:cNvGrpSpPr/>
        <p:nvPr/>
      </p:nvGrpSpPr>
      <p:grpSpPr>
        <a:xfrm>
          <a:off x="0" y="0"/>
          <a:ext cx="0" cy="0"/>
          <a:chOff x="0" y="0"/>
          <a:chExt cx="0" cy="0"/>
        </a:xfrm>
      </p:grpSpPr>
      <p:sp>
        <p:nvSpPr>
          <p:cNvPr id="203" name="Google Shape;203;g14f754a2961_0_36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4" name="Google Shape;204;g14f754a2961_0_363"/>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5" name="Google Shape;205;g14f754a2961_0_363"/>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6" name="Google Shape;206;g14f754a2961_0_36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7" name="Google Shape;207;g14f754a2961_0_36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8" name="Google Shape;208;g14f754a2961_0_36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9" name="Shape 209"/>
        <p:cNvGrpSpPr/>
        <p:nvPr/>
      </p:nvGrpSpPr>
      <p:grpSpPr>
        <a:xfrm>
          <a:off x="0" y="0"/>
          <a:ext cx="0" cy="0"/>
          <a:chOff x="0" y="0"/>
          <a:chExt cx="0" cy="0"/>
        </a:xfrm>
      </p:grpSpPr>
      <p:sp>
        <p:nvSpPr>
          <p:cNvPr id="210" name="Google Shape;210;g14f754a2961_0_37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1" name="Google Shape;211;g14f754a2961_0_37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12" name="Google Shape;212;g14f754a2961_0_37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3" name="Google Shape;213;g14f754a2961_0_37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14" name="Google Shape;214;g14f754a2961_0_37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5" name="Google Shape;215;g14f754a2961_0_37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6" name="Google Shape;216;g14f754a2961_0_37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7" name="Google Shape;217;g14f754a2961_0_37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8" name="Shape 218"/>
        <p:cNvGrpSpPr/>
        <p:nvPr/>
      </p:nvGrpSpPr>
      <p:grpSpPr>
        <a:xfrm>
          <a:off x="0" y="0"/>
          <a:ext cx="0" cy="0"/>
          <a:chOff x="0" y="0"/>
          <a:chExt cx="0" cy="0"/>
        </a:xfrm>
      </p:grpSpPr>
      <p:sp>
        <p:nvSpPr>
          <p:cNvPr id="219" name="Google Shape;219;g14f754a2961_0_37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0" name="Google Shape;220;g14f754a2961_0_37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1" name="Google Shape;221;g14f754a2961_0_37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2" name="Google Shape;222;g14f754a2961_0_37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3" name="Shape 223"/>
        <p:cNvGrpSpPr/>
        <p:nvPr/>
      </p:nvGrpSpPr>
      <p:grpSpPr>
        <a:xfrm>
          <a:off x="0" y="0"/>
          <a:ext cx="0" cy="0"/>
          <a:chOff x="0" y="0"/>
          <a:chExt cx="0" cy="0"/>
        </a:xfrm>
      </p:grpSpPr>
      <p:sp>
        <p:nvSpPr>
          <p:cNvPr id="224" name="Google Shape;224;g14f754a2961_0_38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5" name="Google Shape;225;g14f754a2961_0_38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6" name="Google Shape;226;g14f754a2961_0_38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7" name="Shape 227"/>
        <p:cNvGrpSpPr/>
        <p:nvPr/>
      </p:nvGrpSpPr>
      <p:grpSpPr>
        <a:xfrm>
          <a:off x="0" y="0"/>
          <a:ext cx="0" cy="0"/>
          <a:chOff x="0" y="0"/>
          <a:chExt cx="0" cy="0"/>
        </a:xfrm>
      </p:grpSpPr>
      <p:sp>
        <p:nvSpPr>
          <p:cNvPr id="228" name="Google Shape;228;g14f754a2961_0_38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9" name="Google Shape;229;g14f754a2961_0_388"/>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230" name="Google Shape;230;g14f754a2961_0_388"/>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31" name="Google Shape;231;g14f754a2961_0_38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2" name="Google Shape;232;g14f754a2961_0_38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3" name="Google Shape;233;g14f754a2961_0_38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4" name="Shape 234"/>
        <p:cNvGrpSpPr/>
        <p:nvPr/>
      </p:nvGrpSpPr>
      <p:grpSpPr>
        <a:xfrm>
          <a:off x="0" y="0"/>
          <a:ext cx="0" cy="0"/>
          <a:chOff x="0" y="0"/>
          <a:chExt cx="0" cy="0"/>
        </a:xfrm>
      </p:grpSpPr>
      <p:sp>
        <p:nvSpPr>
          <p:cNvPr id="235" name="Google Shape;235;g14f754a2961_0_39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6" name="Google Shape;236;g14f754a2961_0_395"/>
          <p:cNvSpPr/>
          <p:nvPr>
            <p:ph idx="2" type="pic"/>
          </p:nvPr>
        </p:nvSpPr>
        <p:spPr>
          <a:xfrm>
            <a:off x="3887391" y="740569"/>
            <a:ext cx="4629300" cy="3655200"/>
          </a:xfrm>
          <a:prstGeom prst="rect">
            <a:avLst/>
          </a:prstGeom>
          <a:noFill/>
          <a:ln>
            <a:noFill/>
          </a:ln>
        </p:spPr>
      </p:sp>
      <p:sp>
        <p:nvSpPr>
          <p:cNvPr id="237" name="Google Shape;237;g14f754a2961_0_39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38" name="Google Shape;238;g14f754a2961_0_39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9" name="Google Shape;239;g14f754a2961_0_39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0" name="Google Shape;240;g14f754a2961_0_39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1" name="Shape 241"/>
        <p:cNvGrpSpPr/>
        <p:nvPr/>
      </p:nvGrpSpPr>
      <p:grpSpPr>
        <a:xfrm>
          <a:off x="0" y="0"/>
          <a:ext cx="0" cy="0"/>
          <a:chOff x="0" y="0"/>
          <a:chExt cx="0" cy="0"/>
        </a:xfrm>
      </p:grpSpPr>
      <p:sp>
        <p:nvSpPr>
          <p:cNvPr id="242" name="Google Shape;242;g14f754a2961_0_40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3" name="Google Shape;243;g14f754a2961_0_402"/>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4" name="Google Shape;244;g14f754a2961_0_40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5" name="Google Shape;245;g14f754a2961_0_40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6" name="Google Shape;246;g14f754a2961_0_40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7" name="Shape 247"/>
        <p:cNvGrpSpPr/>
        <p:nvPr/>
      </p:nvGrpSpPr>
      <p:grpSpPr>
        <a:xfrm>
          <a:off x="0" y="0"/>
          <a:ext cx="0" cy="0"/>
          <a:chOff x="0" y="0"/>
          <a:chExt cx="0" cy="0"/>
        </a:xfrm>
      </p:grpSpPr>
      <p:sp>
        <p:nvSpPr>
          <p:cNvPr id="248" name="Google Shape;248;g14f754a2961_0_408"/>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9" name="Google Shape;249;g14f754a2961_0_408"/>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0" name="Google Shape;250;g14f754a2961_0_40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1" name="Google Shape;251;g14f754a2961_0_40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2" name="Google Shape;252;g14f754a2961_0_40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Blue" type="titleOnly">
  <p:cSld name="TITLE_ONLY">
    <p:bg>
      <p:bgPr>
        <a:solidFill>
          <a:srgbClr val="002F6C"/>
        </a:solidFill>
      </p:bgPr>
    </p:bg>
    <p:spTree>
      <p:nvGrpSpPr>
        <p:cNvPr id="260" name="Shape 260"/>
        <p:cNvGrpSpPr/>
        <p:nvPr/>
      </p:nvGrpSpPr>
      <p:grpSpPr>
        <a:xfrm>
          <a:off x="0" y="0"/>
          <a:ext cx="0" cy="0"/>
          <a:chOff x="0" y="0"/>
          <a:chExt cx="0" cy="0"/>
        </a:xfrm>
      </p:grpSpPr>
      <p:sp>
        <p:nvSpPr>
          <p:cNvPr id="261" name="Google Shape;261;p12"/>
          <p:cNvSpPr txBox="1"/>
          <p:nvPr>
            <p:ph type="title"/>
          </p:nvPr>
        </p:nvSpPr>
        <p:spPr>
          <a:xfrm>
            <a:off x="1143000" y="620836"/>
            <a:ext cx="5486400" cy="107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12"/>
          <p:cNvSpPr txBox="1"/>
          <p:nvPr>
            <p:ph idx="10" type="dt"/>
          </p:nvPr>
        </p:nvSpPr>
        <p:spPr>
          <a:xfrm>
            <a:off x="152400" y="4874476"/>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12"/>
          <p:cNvSpPr txBox="1"/>
          <p:nvPr>
            <p:ph idx="11" type="ftr"/>
          </p:nvPr>
        </p:nvSpPr>
        <p:spPr>
          <a:xfrm>
            <a:off x="3124200" y="4874476"/>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12"/>
          <p:cNvSpPr txBox="1"/>
          <p:nvPr>
            <p:ph idx="12" type="sldNum"/>
          </p:nvPr>
        </p:nvSpPr>
        <p:spPr>
          <a:xfrm>
            <a:off x="6858000" y="4874476"/>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pic>
        <p:nvPicPr>
          <p:cNvPr descr="USAID_Logo_White_v02.png" id="265" name="Google Shape;265;p12"/>
          <p:cNvPicPr preferRelativeResize="0"/>
          <p:nvPr/>
        </p:nvPicPr>
        <p:blipFill rotWithShape="1">
          <a:blip r:embed="rId2">
            <a:alphaModFix/>
          </a:blip>
          <a:srcRect b="0" l="0" r="0" t="0"/>
          <a:stretch/>
        </p:blipFill>
        <p:spPr>
          <a:xfrm>
            <a:off x="685800" y="4324350"/>
            <a:ext cx="1536970" cy="476250"/>
          </a:xfrm>
          <a:prstGeom prst="rect">
            <a:avLst/>
          </a:prstGeom>
          <a:noFill/>
          <a:ln>
            <a:noFill/>
          </a:ln>
        </p:spPr>
      </p:pic>
      <p:cxnSp>
        <p:nvCxnSpPr>
          <p:cNvPr id="266" name="Google Shape;266;p12"/>
          <p:cNvCxnSpPr/>
          <p:nvPr/>
        </p:nvCxnSpPr>
        <p:spPr>
          <a:xfrm>
            <a:off x="746760" y="742950"/>
            <a:ext cx="32010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Red">
  <p:cSld name="Cover - Full Red">
    <p:bg>
      <p:bgPr>
        <a:solidFill>
          <a:srgbClr val="BA0C2F"/>
        </a:solidFill>
      </p:bgPr>
    </p:bg>
    <p:spTree>
      <p:nvGrpSpPr>
        <p:cNvPr id="267" name="Shape 267"/>
        <p:cNvGrpSpPr/>
        <p:nvPr/>
      </p:nvGrpSpPr>
      <p:grpSpPr>
        <a:xfrm>
          <a:off x="0" y="0"/>
          <a:ext cx="0" cy="0"/>
          <a:chOff x="0" y="0"/>
          <a:chExt cx="0" cy="0"/>
        </a:xfrm>
      </p:grpSpPr>
      <p:pic>
        <p:nvPicPr>
          <p:cNvPr descr="USAID_Logo_White_v02.png" id="268" name="Google Shape;268;p26"/>
          <p:cNvPicPr preferRelativeResize="0"/>
          <p:nvPr/>
        </p:nvPicPr>
        <p:blipFill rotWithShape="1">
          <a:blip r:embed="rId2">
            <a:alphaModFix/>
          </a:blip>
          <a:srcRect b="0" l="0" r="0" t="0"/>
          <a:stretch/>
        </p:blipFill>
        <p:spPr>
          <a:xfrm>
            <a:off x="683805" y="514350"/>
            <a:ext cx="1828800" cy="563336"/>
          </a:xfrm>
          <a:prstGeom prst="rect">
            <a:avLst/>
          </a:prstGeom>
          <a:noFill/>
          <a:ln>
            <a:noFill/>
          </a:ln>
        </p:spPr>
      </p:pic>
      <p:sp>
        <p:nvSpPr>
          <p:cNvPr id="269" name="Google Shape;269;p26"/>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26"/>
          <p:cNvSpPr txBox="1"/>
          <p:nvPr>
            <p:ph idx="11" type="ftr"/>
          </p:nvPr>
        </p:nvSpPr>
        <p:spPr>
          <a:xfrm>
            <a:off x="3124200" y="4867617"/>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26"/>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72" name="Google Shape;272;p26"/>
          <p:cNvSpPr txBox="1"/>
          <p:nvPr>
            <p:ph type="ctrTitle"/>
          </p:nvPr>
        </p:nvSpPr>
        <p:spPr>
          <a:xfrm>
            <a:off x="685800" y="1600200"/>
            <a:ext cx="5486400" cy="12003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26"/>
          <p:cNvSpPr txBox="1"/>
          <p:nvPr>
            <p:ph idx="1" type="subTitle"/>
          </p:nvPr>
        </p:nvSpPr>
        <p:spPr>
          <a:xfrm>
            <a:off x="685800" y="3086100"/>
            <a:ext cx="3429000" cy="1200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274" name="Google Shape;274;p26"/>
          <p:cNvCxnSpPr/>
          <p:nvPr/>
        </p:nvCxnSpPr>
        <p:spPr>
          <a:xfrm>
            <a:off x="762000" y="2914650"/>
            <a:ext cx="3201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Photo_Light" showMasterSp="0">
  <p:cSld name="1_Title_Photo_Light">
    <p:bg>
      <p:bgPr>
        <a:solidFill>
          <a:srgbClr val="FFFFFF"/>
        </a:solidFill>
      </p:bgPr>
    </p:bg>
    <p:spTree>
      <p:nvGrpSpPr>
        <p:cNvPr id="31" name="Shape 31"/>
        <p:cNvGrpSpPr/>
        <p:nvPr/>
      </p:nvGrpSpPr>
      <p:grpSpPr>
        <a:xfrm>
          <a:off x="0" y="0"/>
          <a:ext cx="0" cy="0"/>
          <a:chOff x="0" y="0"/>
          <a:chExt cx="0" cy="0"/>
        </a:xfrm>
      </p:grpSpPr>
      <p:sp>
        <p:nvSpPr>
          <p:cNvPr id="32" name="Google Shape;32;p5"/>
          <p:cNvSpPr/>
          <p:nvPr>
            <p:ph idx="2" type="pic"/>
          </p:nvPr>
        </p:nvSpPr>
        <p:spPr>
          <a:xfrm>
            <a:off x="0" y="0"/>
            <a:ext cx="9144000" cy="5143500"/>
          </a:xfrm>
          <a:prstGeom prst="rect">
            <a:avLst/>
          </a:prstGeom>
          <a:noFill/>
          <a:ln>
            <a:noFill/>
          </a:ln>
        </p:spPr>
      </p:sp>
      <p:pic>
        <p:nvPicPr>
          <p:cNvPr id="33" name="Google Shape;33;p5"/>
          <p:cNvPicPr preferRelativeResize="0"/>
          <p:nvPr/>
        </p:nvPicPr>
        <p:blipFill rotWithShape="1">
          <a:blip r:embed="rId2">
            <a:alphaModFix/>
          </a:blip>
          <a:srcRect b="0" l="0" r="0" t="0"/>
          <a:stretch/>
        </p:blipFill>
        <p:spPr>
          <a:xfrm>
            <a:off x="5629346" y="3486150"/>
            <a:ext cx="3667054" cy="1787423"/>
          </a:xfrm>
          <a:prstGeom prst="rect">
            <a:avLst/>
          </a:prstGeom>
          <a:noFill/>
          <a:ln>
            <a:noFill/>
          </a:ln>
        </p:spPr>
      </p:pic>
      <p:sp>
        <p:nvSpPr>
          <p:cNvPr id="34" name="Google Shape;34;p5"/>
          <p:cNvSpPr txBox="1"/>
          <p:nvPr>
            <p:ph idx="1" type="body"/>
          </p:nvPr>
        </p:nvSpPr>
        <p:spPr>
          <a:xfrm>
            <a:off x="533400" y="3486150"/>
            <a:ext cx="2667000" cy="3048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rgbClr val="00427B"/>
                </a:solidFill>
                <a:latin typeface="Gill Sans"/>
                <a:ea typeface="Gill Sans"/>
                <a:cs typeface="Gill Sans"/>
                <a:sym typeface="Gill Sans"/>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5"/>
          <p:cNvSpPr txBox="1"/>
          <p:nvPr>
            <p:ph type="title"/>
          </p:nvPr>
        </p:nvSpPr>
        <p:spPr>
          <a:xfrm>
            <a:off x="533408" y="1962152"/>
            <a:ext cx="4114784" cy="1371599"/>
          </a:xfrm>
          <a:prstGeom prst="rect">
            <a:avLst/>
          </a:prstGeom>
          <a:noFill/>
          <a:ln>
            <a:noFill/>
          </a:ln>
        </p:spPr>
        <p:txBody>
          <a:bodyPr anchorCtr="0" anchor="t" bIns="0" lIns="0" spcFirstLastPara="1" rIns="0" wrap="square" tIns="0">
            <a:noAutofit/>
          </a:bodyPr>
          <a:lstStyle>
            <a:lvl1pPr lvl="0" marR="0" rtl="0" algn="l">
              <a:lnSpc>
                <a:spcPct val="80000"/>
              </a:lnSpc>
              <a:spcBef>
                <a:spcPts val="0"/>
              </a:spcBef>
              <a:spcAft>
                <a:spcPts val="0"/>
              </a:spcAft>
              <a:buClr>
                <a:srgbClr val="000000"/>
              </a:buClr>
              <a:buSzPts val="1400"/>
              <a:buFont typeface="Arial"/>
              <a:buNone/>
              <a:defRPr b="0" i="0" sz="3600" u="none" cap="none" strike="noStrike">
                <a:solidFill>
                  <a:srgbClr val="00427B"/>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36" name="Google Shape;36;p5"/>
          <p:cNvPicPr preferRelativeResize="0"/>
          <p:nvPr/>
        </p:nvPicPr>
        <p:blipFill rotWithShape="1">
          <a:blip r:embed="rId3">
            <a:alphaModFix amt="25000"/>
          </a:blip>
          <a:srcRect b="0" l="0" r="0" t="0"/>
          <a:stretch/>
        </p:blipFill>
        <p:spPr>
          <a:xfrm>
            <a:off x="304800" y="209550"/>
            <a:ext cx="1524000" cy="1730218"/>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3 Content">
  <p:cSld name="Blue/Gray 3 Content">
    <p:bg>
      <p:bgPr>
        <a:solidFill>
          <a:srgbClr val="E7E7E5"/>
        </a:solidFill>
      </p:bgPr>
    </p:bg>
    <p:spTree>
      <p:nvGrpSpPr>
        <p:cNvPr id="275" name="Shape 275"/>
        <p:cNvGrpSpPr/>
        <p:nvPr/>
      </p:nvGrpSpPr>
      <p:grpSpPr>
        <a:xfrm>
          <a:off x="0" y="0"/>
          <a:ext cx="0" cy="0"/>
          <a:chOff x="0" y="0"/>
          <a:chExt cx="0" cy="0"/>
        </a:xfrm>
      </p:grpSpPr>
      <p:sp>
        <p:nvSpPr>
          <p:cNvPr id="276" name="Google Shape;276;p27"/>
          <p:cNvSpPr txBox="1"/>
          <p:nvPr>
            <p:ph idx="1" type="body"/>
          </p:nvPr>
        </p:nvSpPr>
        <p:spPr>
          <a:xfrm>
            <a:off x="686104" y="1200150"/>
            <a:ext cx="25143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77" name="Google Shape;277;p27"/>
          <p:cNvSpPr txBox="1"/>
          <p:nvPr>
            <p:ph idx="2" type="body"/>
          </p:nvPr>
        </p:nvSpPr>
        <p:spPr>
          <a:xfrm>
            <a:off x="5943600" y="1200150"/>
            <a:ext cx="25149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78" name="Google Shape;278;p27"/>
          <p:cNvSpPr txBox="1"/>
          <p:nvPr>
            <p:ph idx="10" type="dt"/>
          </p:nvPr>
        </p:nvSpPr>
        <p:spPr>
          <a:xfrm>
            <a:off x="152400" y="4874476"/>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p27"/>
          <p:cNvSpPr txBox="1"/>
          <p:nvPr>
            <p:ph idx="11" type="ftr"/>
          </p:nvPr>
        </p:nvSpPr>
        <p:spPr>
          <a:xfrm>
            <a:off x="3124200" y="4874476"/>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27"/>
          <p:cNvSpPr txBox="1"/>
          <p:nvPr>
            <p:ph idx="12" type="sldNum"/>
          </p:nvPr>
        </p:nvSpPr>
        <p:spPr>
          <a:xfrm>
            <a:off x="6858000" y="4874476"/>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81" name="Google Shape;281;p27"/>
          <p:cNvSpPr txBox="1"/>
          <p:nvPr>
            <p:ph type="title"/>
          </p:nvPr>
        </p:nvSpPr>
        <p:spPr>
          <a:xfrm>
            <a:off x="686104" y="505480"/>
            <a:ext cx="7772400" cy="523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27"/>
          <p:cNvSpPr txBox="1"/>
          <p:nvPr>
            <p:ph idx="3" type="body"/>
          </p:nvPr>
        </p:nvSpPr>
        <p:spPr>
          <a:xfrm>
            <a:off x="3314548" y="1200150"/>
            <a:ext cx="25149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p:cSld name="2_Red/Gray 1 Content">
    <p:bg>
      <p:bgPr>
        <a:solidFill>
          <a:srgbClr val="E7E7E5"/>
        </a:solidFill>
      </p:bgPr>
    </p:bg>
    <p:spTree>
      <p:nvGrpSpPr>
        <p:cNvPr id="283" name="Shape 283"/>
        <p:cNvGrpSpPr/>
        <p:nvPr/>
      </p:nvGrpSpPr>
      <p:grpSpPr>
        <a:xfrm>
          <a:off x="0" y="0"/>
          <a:ext cx="0" cy="0"/>
          <a:chOff x="0" y="0"/>
          <a:chExt cx="0" cy="0"/>
        </a:xfrm>
      </p:grpSpPr>
      <p:sp>
        <p:nvSpPr>
          <p:cNvPr id="284" name="Google Shape;284;p28"/>
          <p:cNvSpPr/>
          <p:nvPr/>
        </p:nvSpPr>
        <p:spPr>
          <a:xfrm>
            <a:off x="-48075" y="0"/>
            <a:ext cx="9192000" cy="5143500"/>
          </a:xfrm>
          <a:prstGeom prst="rect">
            <a:avLst/>
          </a:prstGeom>
          <a:solidFill>
            <a:srgbClr val="E7E7E5"/>
          </a:solidFill>
          <a:ln cap="flat" cmpd="sng" w="9525">
            <a:solidFill>
              <a:srgbClr val="E7E7E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8"/>
          <p:cNvSpPr txBox="1"/>
          <p:nvPr>
            <p:ph idx="1" type="body"/>
          </p:nvPr>
        </p:nvSpPr>
        <p:spPr>
          <a:xfrm>
            <a:off x="685800" y="1200150"/>
            <a:ext cx="77724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SzPts val="2000"/>
              <a:buChar char="•"/>
              <a:defRPr/>
            </a:lvl1pPr>
            <a:lvl2pPr indent="-355600" lvl="1" marL="914400" algn="l">
              <a:lnSpc>
                <a:spcPct val="100000"/>
              </a:lnSpc>
              <a:spcBef>
                <a:spcPts val="1200"/>
              </a:spcBef>
              <a:spcAft>
                <a:spcPts val="0"/>
              </a:spcAft>
              <a:buSzPts val="2000"/>
              <a:buChar char="–"/>
              <a:defRPr/>
            </a:lvl2pPr>
            <a:lvl3pPr indent="-342900" lvl="2" marL="1371600" algn="l">
              <a:lnSpc>
                <a:spcPct val="100000"/>
              </a:lnSpc>
              <a:spcBef>
                <a:spcPts val="1200"/>
              </a:spcBef>
              <a:spcAft>
                <a:spcPts val="0"/>
              </a:spcAft>
              <a:buSzPts val="1800"/>
              <a:buChar char="•"/>
              <a:defRPr/>
            </a:lvl3pPr>
            <a:lvl4pPr indent="-330200" lvl="3" marL="1828800" algn="l">
              <a:lnSpc>
                <a:spcPct val="100000"/>
              </a:lnSpc>
              <a:spcBef>
                <a:spcPts val="320"/>
              </a:spcBef>
              <a:spcAft>
                <a:spcPts val="0"/>
              </a:spcAft>
              <a:buSzPts val="1600"/>
              <a:buChar char="–"/>
              <a:defRPr/>
            </a:lvl4pPr>
            <a:lvl5pPr indent="-317500" lvl="4" marL="2286000" algn="l">
              <a:lnSpc>
                <a:spcPct val="100000"/>
              </a:lnSpc>
              <a:spcBef>
                <a:spcPts val="280"/>
              </a:spcBef>
              <a:spcAft>
                <a:spcPts val="0"/>
              </a:spcAft>
              <a:buSzPts val="14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286" name="Google Shape;286;p28"/>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28"/>
          <p:cNvSpPr txBox="1"/>
          <p:nvPr>
            <p:ph idx="11" type="ftr"/>
          </p:nvPr>
        </p:nvSpPr>
        <p:spPr>
          <a:xfrm>
            <a:off x="3124200" y="4867617"/>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28"/>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89" name="Google Shape;289;p28"/>
          <p:cNvSpPr txBox="1"/>
          <p:nvPr>
            <p:ph type="title"/>
          </p:nvPr>
        </p:nvSpPr>
        <p:spPr>
          <a:xfrm>
            <a:off x="686104" y="505480"/>
            <a:ext cx="7772400" cy="523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2800"/>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90" name="Google Shape;290;p28"/>
          <p:cNvCxnSpPr>
            <a:endCxn id="287" idx="0"/>
          </p:cNvCxnSpPr>
          <p:nvPr/>
        </p:nvCxnSpPr>
        <p:spPr>
          <a:xfrm>
            <a:off x="4553100" y="261117"/>
            <a:ext cx="18900" cy="4606500"/>
          </a:xfrm>
          <a:prstGeom prst="straightConnector1">
            <a:avLst/>
          </a:prstGeom>
          <a:noFill/>
          <a:ln cap="flat" cmpd="sng" w="9525">
            <a:solidFill>
              <a:schemeClr val="accent5"/>
            </a:solidFill>
            <a:prstDash val="solid"/>
            <a:round/>
            <a:headEnd len="sm" w="sm" type="none"/>
            <a:tailEnd len="sm" w="sm" type="none"/>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bg>
      <p:bgPr>
        <a:solidFill>
          <a:srgbClr val="E7E7E5"/>
        </a:solidFill>
      </p:bgPr>
    </p:bg>
    <p:spTree>
      <p:nvGrpSpPr>
        <p:cNvPr id="291" name="Shape 291"/>
        <p:cNvGrpSpPr/>
        <p:nvPr/>
      </p:nvGrpSpPr>
      <p:grpSpPr>
        <a:xfrm>
          <a:off x="0" y="0"/>
          <a:ext cx="0" cy="0"/>
          <a:chOff x="0" y="0"/>
          <a:chExt cx="0" cy="0"/>
        </a:xfrm>
      </p:grpSpPr>
      <p:sp>
        <p:nvSpPr>
          <p:cNvPr id="292" name="Google Shape;292;p29"/>
          <p:cNvSpPr/>
          <p:nvPr/>
        </p:nvSpPr>
        <p:spPr>
          <a:xfrm>
            <a:off x="-48075" y="0"/>
            <a:ext cx="9192000" cy="5143500"/>
          </a:xfrm>
          <a:prstGeom prst="rect">
            <a:avLst/>
          </a:prstGeom>
          <a:solidFill>
            <a:srgbClr val="E7E7E5"/>
          </a:solidFill>
          <a:ln cap="flat" cmpd="sng" w="9525">
            <a:solidFill>
              <a:srgbClr val="E7E7E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9"/>
          <p:cNvSpPr txBox="1"/>
          <p:nvPr>
            <p:ph idx="1" type="body"/>
          </p:nvPr>
        </p:nvSpPr>
        <p:spPr>
          <a:xfrm>
            <a:off x="686104" y="1200150"/>
            <a:ext cx="38097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94" name="Google Shape;294;p29"/>
          <p:cNvSpPr txBox="1"/>
          <p:nvPr>
            <p:ph idx="2" type="body"/>
          </p:nvPr>
        </p:nvSpPr>
        <p:spPr>
          <a:xfrm>
            <a:off x="4648200" y="1200150"/>
            <a:ext cx="38103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95" name="Google Shape;295;p29"/>
          <p:cNvSpPr txBox="1"/>
          <p:nvPr>
            <p:ph idx="10" type="dt"/>
          </p:nvPr>
        </p:nvSpPr>
        <p:spPr>
          <a:xfrm>
            <a:off x="152400" y="4874476"/>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6" name="Google Shape;296;p29"/>
          <p:cNvSpPr txBox="1"/>
          <p:nvPr>
            <p:ph idx="11" type="ftr"/>
          </p:nvPr>
        </p:nvSpPr>
        <p:spPr>
          <a:xfrm>
            <a:off x="3124200" y="4874476"/>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7" name="Google Shape;297;p29"/>
          <p:cNvSpPr txBox="1"/>
          <p:nvPr>
            <p:ph idx="12" type="sldNum"/>
          </p:nvPr>
        </p:nvSpPr>
        <p:spPr>
          <a:xfrm>
            <a:off x="6858000" y="4874476"/>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98" name="Google Shape;298;p29"/>
          <p:cNvSpPr txBox="1"/>
          <p:nvPr>
            <p:ph type="title"/>
          </p:nvPr>
        </p:nvSpPr>
        <p:spPr>
          <a:xfrm>
            <a:off x="686104" y="505480"/>
            <a:ext cx="7772400" cy="523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99" name="Google Shape;299;p29"/>
          <p:cNvCxnSpPr/>
          <p:nvPr/>
        </p:nvCxnSpPr>
        <p:spPr>
          <a:xfrm>
            <a:off x="4572304" y="1028680"/>
            <a:ext cx="35400" cy="3702900"/>
          </a:xfrm>
          <a:prstGeom prst="straightConnector1">
            <a:avLst/>
          </a:prstGeom>
          <a:noFill/>
          <a:ln cap="flat" cmpd="sng" w="9525">
            <a:solidFill>
              <a:schemeClr val="accent5"/>
            </a:solidFill>
            <a:prstDash val="solid"/>
            <a:round/>
            <a:headEnd len="sm" w="sm" type="none"/>
            <a:tailEnd len="sm" w="sm" type="none"/>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3 Content">
  <p:cSld name="Red/Gray 3 Content">
    <p:bg>
      <p:bgPr>
        <a:solidFill>
          <a:srgbClr val="E7E7E5"/>
        </a:solidFill>
      </p:bgPr>
    </p:bg>
    <p:spTree>
      <p:nvGrpSpPr>
        <p:cNvPr id="300" name="Shape 300"/>
        <p:cNvGrpSpPr/>
        <p:nvPr/>
      </p:nvGrpSpPr>
      <p:grpSpPr>
        <a:xfrm>
          <a:off x="0" y="0"/>
          <a:ext cx="0" cy="0"/>
          <a:chOff x="0" y="0"/>
          <a:chExt cx="0" cy="0"/>
        </a:xfrm>
      </p:grpSpPr>
      <p:sp>
        <p:nvSpPr>
          <p:cNvPr id="301" name="Google Shape;301;p30"/>
          <p:cNvSpPr/>
          <p:nvPr/>
        </p:nvSpPr>
        <p:spPr>
          <a:xfrm>
            <a:off x="-48075" y="0"/>
            <a:ext cx="9192000" cy="5143500"/>
          </a:xfrm>
          <a:prstGeom prst="rect">
            <a:avLst/>
          </a:prstGeom>
          <a:solidFill>
            <a:srgbClr val="E7E7E5"/>
          </a:solidFill>
          <a:ln cap="flat" cmpd="sng" w="9525">
            <a:solidFill>
              <a:srgbClr val="E7E7E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30"/>
          <p:cNvSpPr txBox="1"/>
          <p:nvPr>
            <p:ph idx="1" type="body"/>
          </p:nvPr>
        </p:nvSpPr>
        <p:spPr>
          <a:xfrm>
            <a:off x="686104" y="1200150"/>
            <a:ext cx="25143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3" name="Google Shape;303;p30"/>
          <p:cNvSpPr txBox="1"/>
          <p:nvPr>
            <p:ph idx="2" type="body"/>
          </p:nvPr>
        </p:nvSpPr>
        <p:spPr>
          <a:xfrm>
            <a:off x="5943600" y="1200150"/>
            <a:ext cx="25149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4" name="Google Shape;304;p30"/>
          <p:cNvSpPr txBox="1"/>
          <p:nvPr>
            <p:ph idx="10" type="dt"/>
          </p:nvPr>
        </p:nvSpPr>
        <p:spPr>
          <a:xfrm>
            <a:off x="152400" y="4874476"/>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30"/>
          <p:cNvSpPr txBox="1"/>
          <p:nvPr>
            <p:ph idx="11" type="ftr"/>
          </p:nvPr>
        </p:nvSpPr>
        <p:spPr>
          <a:xfrm>
            <a:off x="3124200" y="4874476"/>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30"/>
          <p:cNvSpPr txBox="1"/>
          <p:nvPr>
            <p:ph idx="12" type="sldNum"/>
          </p:nvPr>
        </p:nvSpPr>
        <p:spPr>
          <a:xfrm>
            <a:off x="6858000" y="4874476"/>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07" name="Google Shape;307;p30"/>
          <p:cNvSpPr txBox="1"/>
          <p:nvPr>
            <p:ph type="title"/>
          </p:nvPr>
        </p:nvSpPr>
        <p:spPr>
          <a:xfrm>
            <a:off x="686104" y="505480"/>
            <a:ext cx="7772400" cy="523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30"/>
          <p:cNvSpPr txBox="1"/>
          <p:nvPr>
            <p:ph idx="3" type="body"/>
          </p:nvPr>
        </p:nvSpPr>
        <p:spPr>
          <a:xfrm>
            <a:off x="3314548" y="1200150"/>
            <a:ext cx="25149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p:cSld name="1_Red/Gray 1 Content">
    <p:bg>
      <p:bgPr>
        <a:solidFill>
          <a:srgbClr val="E7E7E5"/>
        </a:solidFill>
      </p:bgPr>
    </p:bg>
    <p:spTree>
      <p:nvGrpSpPr>
        <p:cNvPr id="309" name="Shape 309"/>
        <p:cNvGrpSpPr/>
        <p:nvPr/>
      </p:nvGrpSpPr>
      <p:grpSpPr>
        <a:xfrm>
          <a:off x="0" y="0"/>
          <a:ext cx="0" cy="0"/>
          <a:chOff x="0" y="0"/>
          <a:chExt cx="0" cy="0"/>
        </a:xfrm>
      </p:grpSpPr>
      <p:sp>
        <p:nvSpPr>
          <p:cNvPr id="310" name="Google Shape;310;p31"/>
          <p:cNvSpPr/>
          <p:nvPr/>
        </p:nvSpPr>
        <p:spPr>
          <a:xfrm>
            <a:off x="-48075" y="0"/>
            <a:ext cx="9192000" cy="5143500"/>
          </a:xfrm>
          <a:prstGeom prst="rect">
            <a:avLst/>
          </a:prstGeom>
          <a:solidFill>
            <a:srgbClr val="E7E7E5"/>
          </a:solidFill>
          <a:ln cap="flat" cmpd="sng" w="9525">
            <a:solidFill>
              <a:srgbClr val="E7E7E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31"/>
          <p:cNvSpPr txBox="1"/>
          <p:nvPr>
            <p:ph idx="1" type="body"/>
          </p:nvPr>
        </p:nvSpPr>
        <p:spPr>
          <a:xfrm>
            <a:off x="685800" y="1200151"/>
            <a:ext cx="77724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SzPts val="2000"/>
              <a:buChar char="•"/>
              <a:defRPr/>
            </a:lvl1pPr>
            <a:lvl2pPr indent="-355600" lvl="1" marL="914400" algn="l">
              <a:lnSpc>
                <a:spcPct val="100000"/>
              </a:lnSpc>
              <a:spcBef>
                <a:spcPts val="1200"/>
              </a:spcBef>
              <a:spcAft>
                <a:spcPts val="0"/>
              </a:spcAft>
              <a:buSzPts val="2000"/>
              <a:buChar char="–"/>
              <a:defRPr/>
            </a:lvl2pPr>
            <a:lvl3pPr indent="-342900" lvl="2" marL="1371600" algn="l">
              <a:lnSpc>
                <a:spcPct val="100000"/>
              </a:lnSpc>
              <a:spcBef>
                <a:spcPts val="1200"/>
              </a:spcBef>
              <a:spcAft>
                <a:spcPts val="0"/>
              </a:spcAft>
              <a:buSzPts val="1800"/>
              <a:buChar char="•"/>
              <a:defRPr/>
            </a:lvl3pPr>
            <a:lvl4pPr indent="-330200" lvl="3" marL="1828800" algn="l">
              <a:lnSpc>
                <a:spcPct val="100000"/>
              </a:lnSpc>
              <a:spcBef>
                <a:spcPts val="320"/>
              </a:spcBef>
              <a:spcAft>
                <a:spcPts val="0"/>
              </a:spcAft>
              <a:buSzPts val="1600"/>
              <a:buChar char="–"/>
              <a:defRPr/>
            </a:lvl4pPr>
            <a:lvl5pPr indent="-317500" lvl="4" marL="2286000" algn="l">
              <a:lnSpc>
                <a:spcPct val="100000"/>
              </a:lnSpc>
              <a:spcBef>
                <a:spcPts val="280"/>
              </a:spcBef>
              <a:spcAft>
                <a:spcPts val="0"/>
              </a:spcAft>
              <a:buSzPts val="14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312" name="Google Shape;312;p31"/>
          <p:cNvSpPr txBox="1"/>
          <p:nvPr>
            <p:ph idx="10" type="dt"/>
          </p:nvPr>
        </p:nvSpPr>
        <p:spPr>
          <a:xfrm>
            <a:off x="152400" y="4867702"/>
            <a:ext cx="2133600" cy="18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599">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p31"/>
          <p:cNvSpPr txBox="1"/>
          <p:nvPr>
            <p:ph idx="11" type="ftr"/>
          </p:nvPr>
        </p:nvSpPr>
        <p:spPr>
          <a:xfrm>
            <a:off x="3124200" y="4867702"/>
            <a:ext cx="2895600" cy="184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sz="599">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31"/>
          <p:cNvSpPr txBox="1"/>
          <p:nvPr>
            <p:ph idx="12" type="sldNum"/>
          </p:nvPr>
        </p:nvSpPr>
        <p:spPr>
          <a:xfrm>
            <a:off x="6858000" y="4867702"/>
            <a:ext cx="2133600" cy="184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599"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599"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599"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599"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599"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599"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599"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599"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599"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15" name="Google Shape;315;p31"/>
          <p:cNvSpPr txBox="1"/>
          <p:nvPr>
            <p:ph type="title"/>
          </p:nvPr>
        </p:nvSpPr>
        <p:spPr>
          <a:xfrm>
            <a:off x="686104" y="505963"/>
            <a:ext cx="7772400" cy="522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2800"/>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act Info">
  <p:cSld name="1_Contact Info">
    <p:spTree>
      <p:nvGrpSpPr>
        <p:cNvPr id="316" name="Shape 316"/>
        <p:cNvGrpSpPr/>
        <p:nvPr/>
      </p:nvGrpSpPr>
      <p:grpSpPr>
        <a:xfrm>
          <a:off x="0" y="0"/>
          <a:ext cx="0" cy="0"/>
          <a:chOff x="0" y="0"/>
          <a:chExt cx="0" cy="0"/>
        </a:xfrm>
      </p:grpSpPr>
      <p:sp>
        <p:nvSpPr>
          <p:cNvPr id="317" name="Google Shape;317;p32"/>
          <p:cNvSpPr/>
          <p:nvPr/>
        </p:nvSpPr>
        <p:spPr>
          <a:xfrm>
            <a:off x="-48075" y="0"/>
            <a:ext cx="9192000" cy="5143500"/>
          </a:xfrm>
          <a:prstGeom prst="rect">
            <a:avLst/>
          </a:prstGeom>
          <a:solidFill>
            <a:srgbClr val="E7E7E5"/>
          </a:solidFill>
          <a:ln cap="flat" cmpd="sng" w="9525">
            <a:solidFill>
              <a:srgbClr val="E7E7E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32"/>
          <p:cNvSpPr txBox="1"/>
          <p:nvPr>
            <p:ph idx="12" type="sldNum"/>
          </p:nvPr>
        </p:nvSpPr>
        <p:spPr>
          <a:xfrm>
            <a:off x="6858000" y="4806072"/>
            <a:ext cx="2133600" cy="184500"/>
          </a:xfrm>
          <a:prstGeom prst="rect">
            <a:avLst/>
          </a:prstGeom>
          <a:noFill/>
          <a:ln>
            <a:noFill/>
          </a:ln>
        </p:spPr>
        <p:txBody>
          <a:bodyPr anchorCtr="0" anchor="ctr" bIns="45675" lIns="91375" spcFirstLastPara="1" rIns="91375" wrap="square" tIns="45675">
            <a:noAutofit/>
          </a:bodyPr>
          <a:lstStyle>
            <a:lvl1pPr indent="0" lvl="0" marL="0" marR="0" algn="r">
              <a:lnSpc>
                <a:spcPct val="100000"/>
              </a:lnSpc>
              <a:spcBef>
                <a:spcPts val="0"/>
              </a:spcBef>
              <a:spcAft>
                <a:spcPts val="0"/>
              </a:spcAft>
              <a:buClr>
                <a:srgbClr val="000000"/>
              </a:buClr>
              <a:buSzPts val="15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5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5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5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5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5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5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5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5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pic>
        <p:nvPicPr>
          <p:cNvPr descr="USAID_Logo_White_v02.png" id="319" name="Google Shape;319;p32"/>
          <p:cNvPicPr preferRelativeResize="0"/>
          <p:nvPr/>
        </p:nvPicPr>
        <p:blipFill rotWithShape="1">
          <a:blip r:embed="rId2">
            <a:alphaModFix/>
          </a:blip>
          <a:srcRect b="0" l="0" r="0" t="0"/>
          <a:stretch/>
        </p:blipFill>
        <p:spPr>
          <a:xfrm>
            <a:off x="683833" y="4310414"/>
            <a:ext cx="1371599" cy="407630"/>
          </a:xfrm>
          <a:prstGeom prst="rect">
            <a:avLst/>
          </a:prstGeom>
          <a:noFill/>
          <a:ln>
            <a:noFill/>
          </a:ln>
        </p:spPr>
      </p:pic>
      <p:sp>
        <p:nvSpPr>
          <p:cNvPr id="320" name="Google Shape;320;p32"/>
          <p:cNvSpPr txBox="1"/>
          <p:nvPr>
            <p:ph idx="1" type="subTitle"/>
          </p:nvPr>
        </p:nvSpPr>
        <p:spPr>
          <a:xfrm>
            <a:off x="685800" y="3110247"/>
            <a:ext cx="3429000" cy="1200000"/>
          </a:xfrm>
          <a:prstGeom prst="rect">
            <a:avLst/>
          </a:prstGeom>
          <a:noFill/>
          <a:ln>
            <a:noFill/>
          </a:ln>
          <a:effectLst>
            <a:outerShdw blurRad="254000" rotWithShape="0" algn="tl">
              <a:srgbClr val="000000">
                <a:alpha val="40000"/>
              </a:srgbClr>
            </a:outerShdw>
          </a:effectLst>
        </p:spPr>
        <p:txBody>
          <a:bodyPr anchorCtr="0" anchor="t" bIns="91375" lIns="91375" spcFirstLastPara="1" rIns="91375" wrap="square" tIns="91375">
            <a:noAutofit/>
          </a:bodyPr>
          <a:lstStyle>
            <a:lvl1pPr lvl="0" marR="0" algn="l">
              <a:lnSpc>
                <a:spcPct val="100000"/>
              </a:lnSpc>
              <a:spcBef>
                <a:spcPts val="0"/>
              </a:spcBef>
              <a:spcAft>
                <a:spcPts val="0"/>
              </a:spcAft>
              <a:buClr>
                <a:schemeClr val="lt1"/>
              </a:buClr>
              <a:buSzPts val="2000"/>
              <a:buNone/>
              <a:defRPr b="0" i="0" sz="1600" u="none" cap="none" strike="noStrike">
                <a:solidFill>
                  <a:schemeClr val="lt1"/>
                </a:solidFill>
              </a:defRPr>
            </a:lvl1pPr>
            <a:lvl2pPr lvl="1" marR="0" algn="ctr">
              <a:lnSpc>
                <a:spcPct val="100000"/>
              </a:lnSpc>
              <a:spcBef>
                <a:spcPts val="800"/>
              </a:spcBef>
              <a:spcAft>
                <a:spcPts val="0"/>
              </a:spcAft>
              <a:buClr>
                <a:srgbClr val="888888"/>
              </a:buClr>
              <a:buSzPts val="2000"/>
              <a:buFont typeface="Arial"/>
              <a:buNone/>
              <a:defRPr b="0" i="0" sz="1600" u="none" cap="none" strike="noStrike">
                <a:solidFill>
                  <a:srgbClr val="888888"/>
                </a:solidFill>
                <a:latin typeface="Cabin"/>
                <a:ea typeface="Cabin"/>
                <a:cs typeface="Cabin"/>
                <a:sym typeface="Cabin"/>
              </a:defRPr>
            </a:lvl2pPr>
            <a:lvl3pPr lvl="2" marR="0" algn="ctr">
              <a:lnSpc>
                <a:spcPct val="100000"/>
              </a:lnSpc>
              <a:spcBef>
                <a:spcPts val="800"/>
              </a:spcBef>
              <a:spcAft>
                <a:spcPts val="0"/>
              </a:spcAft>
              <a:buClr>
                <a:srgbClr val="888888"/>
              </a:buClr>
              <a:buSzPts val="1800"/>
              <a:buFont typeface="Arial"/>
              <a:buNone/>
              <a:defRPr b="0" i="0" sz="1800" u="none" cap="none" strike="noStrike">
                <a:solidFill>
                  <a:srgbClr val="888888"/>
                </a:solidFill>
                <a:latin typeface="Cabin"/>
                <a:ea typeface="Cabin"/>
                <a:cs typeface="Cabin"/>
                <a:sym typeface="Cabin"/>
              </a:defRPr>
            </a:lvl3pPr>
            <a:lvl4pPr lvl="3" marR="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bin"/>
                <a:ea typeface="Cabin"/>
                <a:cs typeface="Cabin"/>
                <a:sym typeface="Cabin"/>
              </a:defRPr>
            </a:lvl4pPr>
            <a:lvl5pPr lvl="4" marR="0" algn="ctr">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bin"/>
                <a:ea typeface="Cabin"/>
                <a:cs typeface="Cabin"/>
                <a:sym typeface="Cabin"/>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bin"/>
                <a:ea typeface="Cabin"/>
                <a:cs typeface="Cabin"/>
                <a:sym typeface="Cabin"/>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bin"/>
                <a:ea typeface="Cabin"/>
                <a:cs typeface="Cabin"/>
                <a:sym typeface="Cabin"/>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bin"/>
                <a:ea typeface="Cabin"/>
                <a:cs typeface="Cabin"/>
                <a:sym typeface="Cabin"/>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bin"/>
                <a:ea typeface="Cabin"/>
                <a:cs typeface="Cabin"/>
                <a:sym typeface="Cabin"/>
              </a:defRPr>
            </a:lvl9pPr>
          </a:lstStyle>
          <a:p/>
        </p:txBody>
      </p:sp>
      <p:cxnSp>
        <p:nvCxnSpPr>
          <p:cNvPr id="321" name="Google Shape;321;p32"/>
          <p:cNvCxnSpPr/>
          <p:nvPr/>
        </p:nvCxnSpPr>
        <p:spPr>
          <a:xfrm>
            <a:off x="746769" y="2949715"/>
            <a:ext cx="3201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2 Content">
  <p:cSld name="Blue/Gray 2 Content">
    <p:spTree>
      <p:nvGrpSpPr>
        <p:cNvPr id="322" name="Shape 322"/>
        <p:cNvGrpSpPr/>
        <p:nvPr/>
      </p:nvGrpSpPr>
      <p:grpSpPr>
        <a:xfrm>
          <a:off x="0" y="0"/>
          <a:ext cx="0" cy="0"/>
          <a:chOff x="0" y="0"/>
          <a:chExt cx="0" cy="0"/>
        </a:xfrm>
      </p:grpSpPr>
      <p:sp>
        <p:nvSpPr>
          <p:cNvPr id="323" name="Google Shape;323;p33"/>
          <p:cNvSpPr/>
          <p:nvPr/>
        </p:nvSpPr>
        <p:spPr>
          <a:xfrm>
            <a:off x="-48075" y="0"/>
            <a:ext cx="9192000" cy="5143500"/>
          </a:xfrm>
          <a:prstGeom prst="rect">
            <a:avLst/>
          </a:prstGeom>
          <a:solidFill>
            <a:srgbClr val="E7E7E5"/>
          </a:solidFill>
          <a:ln cap="flat" cmpd="sng" w="9525">
            <a:solidFill>
              <a:srgbClr val="E7E7E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33"/>
          <p:cNvSpPr txBox="1"/>
          <p:nvPr>
            <p:ph idx="1" type="body"/>
          </p:nvPr>
        </p:nvSpPr>
        <p:spPr>
          <a:xfrm>
            <a:off x="686104" y="1200150"/>
            <a:ext cx="38097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5" name="Google Shape;325;p33"/>
          <p:cNvSpPr txBox="1"/>
          <p:nvPr>
            <p:ph idx="2" type="body"/>
          </p:nvPr>
        </p:nvSpPr>
        <p:spPr>
          <a:xfrm>
            <a:off x="4648200" y="1200150"/>
            <a:ext cx="38103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6" name="Google Shape;326;p33"/>
          <p:cNvSpPr txBox="1"/>
          <p:nvPr>
            <p:ph idx="10" type="dt"/>
          </p:nvPr>
        </p:nvSpPr>
        <p:spPr>
          <a:xfrm>
            <a:off x="152400" y="4874476"/>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33"/>
          <p:cNvSpPr txBox="1"/>
          <p:nvPr>
            <p:ph idx="11" type="ftr"/>
          </p:nvPr>
        </p:nvSpPr>
        <p:spPr>
          <a:xfrm>
            <a:off x="3124200" y="4874476"/>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33"/>
          <p:cNvSpPr txBox="1"/>
          <p:nvPr>
            <p:ph idx="12" type="sldNum"/>
          </p:nvPr>
        </p:nvSpPr>
        <p:spPr>
          <a:xfrm>
            <a:off x="6858000" y="4874476"/>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29" name="Google Shape;329;p33"/>
          <p:cNvSpPr txBox="1"/>
          <p:nvPr>
            <p:ph type="title"/>
          </p:nvPr>
        </p:nvSpPr>
        <p:spPr>
          <a:xfrm>
            <a:off x="686104" y="505480"/>
            <a:ext cx="7772400" cy="523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p:cSld name="Cover - Full Photo">
    <p:bg>
      <p:bgPr>
        <a:solidFill>
          <a:schemeClr val="dk1"/>
        </a:solidFill>
      </p:bgPr>
    </p:bg>
    <p:spTree>
      <p:nvGrpSpPr>
        <p:cNvPr id="330" name="Shape 330"/>
        <p:cNvGrpSpPr/>
        <p:nvPr/>
      </p:nvGrpSpPr>
      <p:grpSpPr>
        <a:xfrm>
          <a:off x="0" y="0"/>
          <a:ext cx="0" cy="0"/>
          <a:chOff x="0" y="0"/>
          <a:chExt cx="0" cy="0"/>
        </a:xfrm>
      </p:grpSpPr>
      <p:pic>
        <p:nvPicPr>
          <p:cNvPr id="331" name="Google Shape;331;p34"/>
          <p:cNvPicPr preferRelativeResize="0"/>
          <p:nvPr/>
        </p:nvPicPr>
        <p:blipFill rotWithShape="1">
          <a:blip r:embed="rId2">
            <a:alphaModFix/>
          </a:blip>
          <a:srcRect b="2238" l="2238" r="0" t="0"/>
          <a:stretch/>
        </p:blipFill>
        <p:spPr>
          <a:xfrm>
            <a:off x="152400" y="114299"/>
            <a:ext cx="8839198" cy="4916494"/>
          </a:xfrm>
          <a:prstGeom prst="rect">
            <a:avLst/>
          </a:prstGeom>
          <a:solidFill>
            <a:srgbClr val="CFCDC9"/>
          </a:solidFill>
          <a:ln>
            <a:noFill/>
          </a:ln>
        </p:spPr>
      </p:pic>
      <p:sp>
        <p:nvSpPr>
          <p:cNvPr id="332" name="Google Shape;332;p34"/>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34"/>
          <p:cNvSpPr txBox="1"/>
          <p:nvPr>
            <p:ph idx="11" type="ftr"/>
          </p:nvPr>
        </p:nvSpPr>
        <p:spPr>
          <a:xfrm>
            <a:off x="3124200" y="4867617"/>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34"/>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35" name="Google Shape;335;p34"/>
          <p:cNvSpPr txBox="1"/>
          <p:nvPr>
            <p:ph type="ctrTitle"/>
          </p:nvPr>
        </p:nvSpPr>
        <p:spPr>
          <a:xfrm>
            <a:off x="685800" y="1600200"/>
            <a:ext cx="5486400" cy="1200300"/>
          </a:xfrm>
          <a:prstGeom prst="rect">
            <a:avLst/>
          </a:prstGeom>
          <a:noFill/>
          <a:ln>
            <a:noFill/>
          </a:ln>
          <a:effectLst>
            <a:outerShdw blurRad="254000" rotWithShape="0" algn="tl">
              <a:srgbClr val="000000">
                <a:alpha val="20000"/>
              </a:srgbClr>
            </a:outerShdw>
          </a:effectLst>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3200"/>
              <a:buFont typeface="Gill Sans"/>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34"/>
          <p:cNvSpPr txBox="1"/>
          <p:nvPr>
            <p:ph idx="1" type="subTitle"/>
          </p:nvPr>
        </p:nvSpPr>
        <p:spPr>
          <a:xfrm>
            <a:off x="685800" y="3086100"/>
            <a:ext cx="3429000" cy="1200300"/>
          </a:xfrm>
          <a:prstGeom prst="rect">
            <a:avLst/>
          </a:prstGeom>
          <a:noFill/>
          <a:ln>
            <a:noFill/>
          </a:ln>
          <a:effectLst>
            <a:outerShdw blurRad="254000" rotWithShape="0" algn="tl">
              <a:srgbClr val="000000">
                <a:alpha val="40000"/>
              </a:srgbClr>
            </a:outerShdw>
          </a:effectLst>
        </p:spPr>
        <p:txBody>
          <a:bodyPr anchorCtr="0" anchor="t" bIns="45700" lIns="91425" spcFirstLastPara="1" rIns="91425" wrap="square" tIns="4570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337" name="Google Shape;337;p34"/>
          <p:cNvCxnSpPr/>
          <p:nvPr/>
        </p:nvCxnSpPr>
        <p:spPr>
          <a:xfrm>
            <a:off x="762000" y="2914650"/>
            <a:ext cx="3201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
        <p:nvSpPr>
          <p:cNvPr id="338" name="Google Shape;338;p34"/>
          <p:cNvSpPr txBox="1"/>
          <p:nvPr>
            <p:ph idx="2" type="body"/>
          </p:nvPr>
        </p:nvSpPr>
        <p:spPr>
          <a:xfrm rot="-5400000">
            <a:off x="7870634" y="1050599"/>
            <a:ext cx="2057400" cy="1848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Clr>
                <a:schemeClr val="lt1"/>
              </a:buClr>
              <a:buSzPts val="600"/>
              <a:buNone/>
              <a:defRPr sz="600">
                <a:solidFill>
                  <a:schemeClr val="lt1"/>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descr="USAID_Logo_White_v02.png" id="339" name="Google Shape;339;p34"/>
          <p:cNvPicPr preferRelativeResize="0"/>
          <p:nvPr/>
        </p:nvPicPr>
        <p:blipFill rotWithShape="1">
          <a:blip r:embed="rId3">
            <a:alphaModFix/>
          </a:blip>
          <a:srcRect b="0" l="0" r="0" t="0"/>
          <a:stretch/>
        </p:blipFill>
        <p:spPr>
          <a:xfrm>
            <a:off x="683805" y="514350"/>
            <a:ext cx="1828800" cy="408008"/>
          </a:xfrm>
          <a:prstGeom prst="rect">
            <a:avLst/>
          </a:prstGeom>
          <a:noFill/>
          <a:ln>
            <a:noFill/>
          </a:ln>
          <a:effectLst>
            <a:outerShdw blurRad="254000" rotWithShape="0" algn="tl">
              <a:srgbClr val="000000">
                <a:alpha val="20000"/>
              </a:srgbClr>
            </a:outerShdw>
          </a:effectLst>
        </p:spPr>
      </p:pic>
      <p:sp>
        <p:nvSpPr>
          <p:cNvPr id="340" name="Google Shape;340;p34"/>
          <p:cNvSpPr/>
          <p:nvPr/>
        </p:nvSpPr>
        <p:spPr>
          <a:xfrm>
            <a:off x="5159633" y="2452332"/>
            <a:ext cx="3396600" cy="2739600"/>
          </a:xfrm>
          <a:prstGeom prst="roundRect">
            <a:avLst>
              <a:gd fmla="val 4893" name="adj"/>
            </a:avLst>
          </a:prstGeom>
          <a:solidFill>
            <a:schemeClr val="lt1">
              <a:alpha val="80000"/>
            </a:schemeClr>
          </a:solidFill>
          <a:ln cap="flat" cmpd="sng" w="9525">
            <a:solidFill>
              <a:srgbClr val="6C6463"/>
            </a:solidFill>
            <a:prstDash val="solid"/>
            <a:round/>
            <a:headEnd len="sm" w="sm" type="none"/>
            <a:tailEnd len="sm" w="sm" type="none"/>
          </a:ln>
        </p:spPr>
        <p:txBody>
          <a:bodyPr anchorCtr="0" anchor="ctr" bIns="137150" lIns="91425" spcFirstLastPara="1" rIns="182875" wrap="square" tIns="137150">
            <a:noAutofit/>
          </a:bodyPr>
          <a:lstStyle/>
          <a:p>
            <a:pPr indent="0" lvl="0" marL="58736" marR="0" rtl="0" algn="l">
              <a:lnSpc>
                <a:spcPct val="100000"/>
              </a:lnSpc>
              <a:spcBef>
                <a:spcPts val="0"/>
              </a:spcBef>
              <a:spcAft>
                <a:spcPts val="0"/>
              </a:spcAft>
              <a:buClr>
                <a:schemeClr val="dk1"/>
              </a:buClr>
              <a:buSzPts val="1000"/>
              <a:buFont typeface="Gill Sans"/>
              <a:buNone/>
            </a:pPr>
            <a:r>
              <a:rPr b="0" i="0" lang="en-US" sz="1000" u="none" cap="none" strike="noStrike">
                <a:solidFill>
                  <a:schemeClr val="dk1"/>
                </a:solidFill>
                <a:latin typeface="Gill Sans"/>
                <a:ea typeface="Gill Sans"/>
                <a:cs typeface="Gill Sans"/>
                <a:sym typeface="Gill Sans"/>
              </a:rPr>
              <a:t>To change this cover photo: </a:t>
            </a:r>
            <a:endParaRPr b="0" i="0" sz="1400" u="none" cap="none" strike="noStrike">
              <a:solidFill>
                <a:srgbClr val="000000"/>
              </a:solidFill>
              <a:latin typeface="Arial"/>
              <a:ea typeface="Arial"/>
              <a:cs typeface="Arial"/>
              <a:sym typeface="Arial"/>
            </a:endParaRPr>
          </a:p>
          <a:p>
            <a:pPr indent="-112711" lvl="0" marL="171450" marR="0" rtl="0" algn="l">
              <a:lnSpc>
                <a:spcPct val="100000"/>
              </a:lnSpc>
              <a:spcBef>
                <a:spcPts val="600"/>
              </a:spcBef>
              <a:spcAft>
                <a:spcPts val="0"/>
              </a:spcAft>
              <a:buClr>
                <a:schemeClr val="dk1"/>
              </a:buClr>
              <a:buSzPts val="1000"/>
              <a:buFont typeface="Arial"/>
              <a:buChar char="•"/>
            </a:pPr>
            <a:r>
              <a:rPr b="0" i="0" lang="en-US" sz="1000" u="none" cap="none" strike="noStrike">
                <a:solidFill>
                  <a:schemeClr val="dk1"/>
                </a:solidFill>
                <a:latin typeface="Gill Sans"/>
                <a:ea typeface="Gill Sans"/>
                <a:cs typeface="Gill Sans"/>
                <a:sym typeface="Gill Sans"/>
              </a:rPr>
              <a:t>Click on View &gt; Slide Master.</a:t>
            </a:r>
            <a:endParaRPr b="0" i="0" sz="1400" u="none" cap="none" strike="noStrike">
              <a:solidFill>
                <a:srgbClr val="000000"/>
              </a:solidFill>
              <a:latin typeface="Arial"/>
              <a:ea typeface="Arial"/>
              <a:cs typeface="Arial"/>
              <a:sym typeface="Arial"/>
            </a:endParaRPr>
          </a:p>
          <a:p>
            <a:pPr indent="-112711" lvl="0" marL="171450" marR="0" rtl="0" algn="l">
              <a:lnSpc>
                <a:spcPct val="100000"/>
              </a:lnSpc>
              <a:spcBef>
                <a:spcPts val="600"/>
              </a:spcBef>
              <a:spcAft>
                <a:spcPts val="0"/>
              </a:spcAft>
              <a:buClr>
                <a:schemeClr val="dk1"/>
              </a:buClr>
              <a:buSzPts val="1000"/>
              <a:buFont typeface="Arial"/>
              <a:buChar char="•"/>
            </a:pPr>
            <a:r>
              <a:rPr b="0" i="0" lang="en-US" sz="1000" u="none" cap="none" strike="noStrike">
                <a:solidFill>
                  <a:schemeClr val="dk1"/>
                </a:solidFill>
                <a:latin typeface="Gill Sans"/>
                <a:ea typeface="Gill Sans"/>
                <a:cs typeface="Gill Sans"/>
                <a:sym typeface="Gill Sans"/>
              </a:rPr>
              <a:t>Right click on this photo &gt; Change Picture… &gt; Choose a Picture &gt; Insert.</a:t>
            </a:r>
            <a:endParaRPr b="0" i="0" sz="1000" u="none" cap="none" strike="noStrike">
              <a:solidFill>
                <a:schemeClr val="dk1"/>
              </a:solidFill>
              <a:latin typeface="Gill Sans"/>
              <a:ea typeface="Gill Sans"/>
              <a:cs typeface="Gill Sans"/>
              <a:sym typeface="Gill Sans"/>
            </a:endParaRPr>
          </a:p>
          <a:p>
            <a:pPr indent="-112711" lvl="0" marL="171450" marR="0" rtl="0" algn="l">
              <a:lnSpc>
                <a:spcPct val="100000"/>
              </a:lnSpc>
              <a:spcBef>
                <a:spcPts val="600"/>
              </a:spcBef>
              <a:spcAft>
                <a:spcPts val="0"/>
              </a:spcAft>
              <a:buClr>
                <a:schemeClr val="dk1"/>
              </a:buClr>
              <a:buSzPts val="1000"/>
              <a:buFont typeface="Arial"/>
              <a:buChar char="•"/>
            </a:pPr>
            <a:r>
              <a:rPr b="0" i="0" lang="en-US" sz="1000" u="none" cap="none" strike="noStrike">
                <a:solidFill>
                  <a:schemeClr val="dk1"/>
                </a:solidFill>
                <a:latin typeface="Gill Sans"/>
                <a:ea typeface="Gill Sans"/>
                <a:cs typeface="Gill Sans"/>
                <a:sym typeface="Gill San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b="0" i="0" sz="1400" u="none" cap="none" strike="noStrike">
              <a:solidFill>
                <a:srgbClr val="000000"/>
              </a:solidFill>
              <a:latin typeface="Arial"/>
              <a:ea typeface="Arial"/>
              <a:cs typeface="Arial"/>
              <a:sym typeface="Arial"/>
            </a:endParaRPr>
          </a:p>
          <a:p>
            <a:pPr indent="-112711" lvl="0" marL="171450" marR="0" rtl="0" algn="l">
              <a:lnSpc>
                <a:spcPct val="100000"/>
              </a:lnSpc>
              <a:spcBef>
                <a:spcPts val="600"/>
              </a:spcBef>
              <a:spcAft>
                <a:spcPts val="0"/>
              </a:spcAft>
              <a:buClr>
                <a:schemeClr val="dk1"/>
              </a:buClr>
              <a:buSzPts val="1000"/>
              <a:buFont typeface="Arial"/>
              <a:buChar char="•"/>
            </a:pPr>
            <a:r>
              <a:rPr b="0" i="0" lang="en-US" sz="1000" u="none" cap="none" strike="noStrike">
                <a:solidFill>
                  <a:schemeClr val="dk1"/>
                </a:solidFill>
                <a:latin typeface="Gill Sans"/>
                <a:ea typeface="Gill Sans"/>
                <a:cs typeface="Gill Sans"/>
                <a:sym typeface="Gill Sans"/>
              </a:rPr>
              <a:t>Add photo credit to the text box at top right of page.</a:t>
            </a:r>
            <a:endParaRPr b="0" i="0" sz="1400" u="none" cap="none" strike="noStrike">
              <a:solidFill>
                <a:srgbClr val="000000"/>
              </a:solidFill>
              <a:latin typeface="Arial"/>
              <a:ea typeface="Arial"/>
              <a:cs typeface="Arial"/>
              <a:sym typeface="Arial"/>
            </a:endParaRPr>
          </a:p>
          <a:p>
            <a:pPr indent="-112711" lvl="0" marL="171450" marR="0" rtl="0" algn="l">
              <a:lnSpc>
                <a:spcPct val="100000"/>
              </a:lnSpc>
              <a:spcBef>
                <a:spcPts val="600"/>
              </a:spcBef>
              <a:spcAft>
                <a:spcPts val="0"/>
              </a:spcAft>
              <a:buClr>
                <a:schemeClr val="dk1"/>
              </a:buClr>
              <a:buSzPts val="1000"/>
              <a:buFont typeface="Arial"/>
              <a:buChar char="•"/>
            </a:pPr>
            <a:r>
              <a:rPr b="0" i="0" lang="en-US" sz="1000" u="none" cap="none" strike="noStrike">
                <a:solidFill>
                  <a:schemeClr val="dk1"/>
                </a:solidFill>
                <a:latin typeface="Gill Sans"/>
                <a:ea typeface="Gill Sans"/>
                <a:cs typeface="Gill Sans"/>
                <a:sym typeface="Gill Sans"/>
              </a:rPr>
              <a:t>Delete this instruction text box.</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Red">
  <p:cSld name="Divider - Full Red">
    <p:bg>
      <p:bgPr>
        <a:solidFill>
          <a:srgbClr val="BA0C2F"/>
        </a:solidFill>
      </p:bgPr>
    </p:bg>
    <p:spTree>
      <p:nvGrpSpPr>
        <p:cNvPr id="341" name="Shape 341"/>
        <p:cNvGrpSpPr/>
        <p:nvPr/>
      </p:nvGrpSpPr>
      <p:grpSpPr>
        <a:xfrm>
          <a:off x="0" y="0"/>
          <a:ext cx="0" cy="0"/>
          <a:chOff x="0" y="0"/>
          <a:chExt cx="0" cy="0"/>
        </a:xfrm>
      </p:grpSpPr>
      <p:sp>
        <p:nvSpPr>
          <p:cNvPr id="342" name="Google Shape;342;p35"/>
          <p:cNvSpPr txBox="1"/>
          <p:nvPr>
            <p:ph type="title"/>
          </p:nvPr>
        </p:nvSpPr>
        <p:spPr>
          <a:xfrm>
            <a:off x="1143000" y="620836"/>
            <a:ext cx="5486400" cy="107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35"/>
          <p:cNvSpPr txBox="1"/>
          <p:nvPr>
            <p:ph idx="10" type="dt"/>
          </p:nvPr>
        </p:nvSpPr>
        <p:spPr>
          <a:xfrm>
            <a:off x="152400" y="4874476"/>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4" name="Google Shape;344;p35"/>
          <p:cNvSpPr txBox="1"/>
          <p:nvPr>
            <p:ph idx="11" type="ftr"/>
          </p:nvPr>
        </p:nvSpPr>
        <p:spPr>
          <a:xfrm>
            <a:off x="3124200" y="4874476"/>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5" name="Google Shape;345;p35"/>
          <p:cNvSpPr txBox="1"/>
          <p:nvPr>
            <p:ph idx="12" type="sldNum"/>
          </p:nvPr>
        </p:nvSpPr>
        <p:spPr>
          <a:xfrm>
            <a:off x="6858000" y="4874476"/>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pic>
        <p:nvPicPr>
          <p:cNvPr descr="USAID_Logo_White_v02.png" id="346" name="Google Shape;346;p35"/>
          <p:cNvPicPr preferRelativeResize="0"/>
          <p:nvPr/>
        </p:nvPicPr>
        <p:blipFill rotWithShape="1">
          <a:blip r:embed="rId2">
            <a:alphaModFix/>
          </a:blip>
          <a:srcRect b="0" l="0" r="0" t="0"/>
          <a:stretch/>
        </p:blipFill>
        <p:spPr>
          <a:xfrm>
            <a:off x="685800" y="4324350"/>
            <a:ext cx="1536970" cy="476250"/>
          </a:xfrm>
          <a:prstGeom prst="rect">
            <a:avLst/>
          </a:prstGeom>
          <a:noFill/>
          <a:ln>
            <a:noFill/>
          </a:ln>
        </p:spPr>
      </p:pic>
      <p:cxnSp>
        <p:nvCxnSpPr>
          <p:cNvPr id="347" name="Google Shape;347;p35"/>
          <p:cNvCxnSpPr/>
          <p:nvPr/>
        </p:nvCxnSpPr>
        <p:spPr>
          <a:xfrm>
            <a:off x="746760" y="742950"/>
            <a:ext cx="32010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bg>
      <p:bgPr>
        <a:solidFill>
          <a:srgbClr val="E7E7E5"/>
        </a:solidFill>
      </p:bgPr>
    </p:bg>
    <p:spTree>
      <p:nvGrpSpPr>
        <p:cNvPr id="348" name="Shape 348"/>
        <p:cNvGrpSpPr/>
        <p:nvPr/>
      </p:nvGrpSpPr>
      <p:grpSpPr>
        <a:xfrm>
          <a:off x="0" y="0"/>
          <a:ext cx="0" cy="0"/>
          <a:chOff x="0" y="0"/>
          <a:chExt cx="0" cy="0"/>
        </a:xfrm>
      </p:grpSpPr>
      <p:sp>
        <p:nvSpPr>
          <p:cNvPr id="349" name="Google Shape;349;p36"/>
          <p:cNvSpPr/>
          <p:nvPr>
            <p:ph idx="2" type="pic"/>
          </p:nvPr>
        </p:nvSpPr>
        <p:spPr>
          <a:xfrm>
            <a:off x="152400" y="2571750"/>
            <a:ext cx="8839200" cy="2457600"/>
          </a:xfrm>
          <a:prstGeom prst="rect">
            <a:avLst/>
          </a:prstGeom>
          <a:solidFill>
            <a:schemeClr val="lt1"/>
          </a:solidFill>
          <a:ln>
            <a:noFill/>
          </a:ln>
        </p:spPr>
      </p:sp>
      <p:sp>
        <p:nvSpPr>
          <p:cNvPr id="350" name="Google Shape;350;p36"/>
          <p:cNvSpPr txBox="1"/>
          <p:nvPr>
            <p:ph idx="1" type="body"/>
          </p:nvPr>
        </p:nvSpPr>
        <p:spPr>
          <a:xfrm>
            <a:off x="685800" y="1200150"/>
            <a:ext cx="7772400" cy="12003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a:solidFill>
                  <a:srgbClr val="6C6463"/>
                </a:solidFill>
              </a:defRPr>
            </a:lvl1pPr>
            <a:lvl2pPr indent="-355600" lvl="1" marL="914400" algn="l">
              <a:lnSpc>
                <a:spcPct val="100000"/>
              </a:lnSpc>
              <a:spcBef>
                <a:spcPts val="1200"/>
              </a:spcBef>
              <a:spcAft>
                <a:spcPts val="0"/>
              </a:spcAft>
              <a:buClr>
                <a:srgbClr val="6C6463"/>
              </a:buClr>
              <a:buSzPts val="2000"/>
              <a:buChar char="–"/>
              <a:defRPr>
                <a:solidFill>
                  <a:srgbClr val="6C6463"/>
                </a:solidFill>
              </a:defRPr>
            </a:lvl2pPr>
            <a:lvl3pPr indent="-342900" lvl="2" marL="1371600" algn="l">
              <a:lnSpc>
                <a:spcPct val="100000"/>
              </a:lnSpc>
              <a:spcBef>
                <a:spcPts val="12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51" name="Google Shape;351;p36"/>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36"/>
          <p:cNvSpPr txBox="1"/>
          <p:nvPr>
            <p:ph idx="11" type="ftr"/>
          </p:nvPr>
        </p:nvSpPr>
        <p:spPr>
          <a:xfrm>
            <a:off x="3124200" y="4867617"/>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3" name="Google Shape;353;p36"/>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54" name="Google Shape;354;p36"/>
          <p:cNvSpPr txBox="1"/>
          <p:nvPr>
            <p:ph type="title"/>
          </p:nvPr>
        </p:nvSpPr>
        <p:spPr>
          <a:xfrm>
            <a:off x="686104" y="505480"/>
            <a:ext cx="7772400" cy="523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36"/>
          <p:cNvSpPr txBox="1"/>
          <p:nvPr>
            <p:ph idx="3" type="body"/>
          </p:nvPr>
        </p:nvSpPr>
        <p:spPr>
          <a:xfrm rot="-5400000">
            <a:off x="7870634" y="3508049"/>
            <a:ext cx="2057400" cy="1848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gre_Text_White">
  <p:cSld name="Lagre_Text_White">
    <p:bg>
      <p:bgPr>
        <a:solidFill>
          <a:srgbClr val="FFFFFF"/>
        </a:solidFill>
      </p:bgPr>
    </p:bg>
    <p:spTree>
      <p:nvGrpSpPr>
        <p:cNvPr id="37" name="Shape 37"/>
        <p:cNvGrpSpPr/>
        <p:nvPr/>
      </p:nvGrpSpPr>
      <p:grpSpPr>
        <a:xfrm>
          <a:off x="0" y="0"/>
          <a:ext cx="0" cy="0"/>
          <a:chOff x="0" y="0"/>
          <a:chExt cx="0" cy="0"/>
        </a:xfrm>
      </p:grpSpPr>
      <p:sp>
        <p:nvSpPr>
          <p:cNvPr id="38" name="Google Shape;38;p63"/>
          <p:cNvSpPr txBox="1"/>
          <p:nvPr>
            <p:ph idx="1" type="body"/>
          </p:nvPr>
        </p:nvSpPr>
        <p:spPr>
          <a:xfrm>
            <a:off x="533408" y="1607912"/>
            <a:ext cx="8473432" cy="2101806"/>
          </a:xfrm>
          <a:prstGeom prst="rect">
            <a:avLst/>
          </a:prstGeom>
          <a:noFill/>
          <a:ln>
            <a:noFill/>
          </a:ln>
        </p:spPr>
        <p:txBody>
          <a:bodyPr anchorCtr="0" anchor="t" bIns="45700" lIns="0" spcFirstLastPara="1" rIns="0" wrap="square" tIns="45700">
            <a:noAutofit/>
          </a:bodyPr>
          <a:lstStyle>
            <a:lvl1pPr indent="-228600" lvl="0" marL="457200" marR="0" rtl="0" algn="l">
              <a:lnSpc>
                <a:spcPct val="100000"/>
              </a:lnSpc>
              <a:spcBef>
                <a:spcPts val="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63"/>
          <p:cNvSpPr txBox="1"/>
          <p:nvPr>
            <p:ph idx="2" type="body"/>
          </p:nvPr>
        </p:nvSpPr>
        <p:spPr>
          <a:xfrm>
            <a:off x="533408" y="666750"/>
            <a:ext cx="5029192" cy="767034"/>
          </a:xfrm>
          <a:prstGeom prst="rect">
            <a:avLst/>
          </a:prstGeom>
          <a:noFill/>
          <a:ln>
            <a:noFill/>
          </a:ln>
        </p:spPr>
        <p:txBody>
          <a:bodyPr anchorCtr="0" anchor="t" bIns="45700" lIns="0" spcFirstLastPara="1" rIns="0" wrap="square" tIns="45700">
            <a:noAutofit/>
          </a:bodyPr>
          <a:lstStyle>
            <a:lvl1pPr indent="-228600" lvl="0" marL="457200" marR="0" rtl="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40" name="Google Shape;40;p63"/>
          <p:cNvPicPr preferRelativeResize="0"/>
          <p:nvPr/>
        </p:nvPicPr>
        <p:blipFill rotWithShape="1">
          <a:blip r:embed="rId2">
            <a:alphaModFix amt="25000"/>
          </a:blip>
          <a:srcRect b="0" l="0" r="0" t="0"/>
          <a:stretch/>
        </p:blipFill>
        <p:spPr>
          <a:xfrm>
            <a:off x="228600" y="4060698"/>
            <a:ext cx="1526201" cy="832104"/>
          </a:xfrm>
          <a:prstGeom prst="rect">
            <a:avLst/>
          </a:prstGeom>
          <a:noFill/>
          <a:ln>
            <a:noFill/>
          </a:ln>
        </p:spPr>
      </p:pic>
      <p:pic>
        <p:nvPicPr>
          <p:cNvPr id="41" name="Google Shape;41;p63"/>
          <p:cNvPicPr preferRelativeResize="0"/>
          <p:nvPr/>
        </p:nvPicPr>
        <p:blipFill rotWithShape="1">
          <a:blip r:embed="rId3">
            <a:alphaModFix/>
          </a:blip>
          <a:srcRect b="0" l="0" r="0" t="0"/>
          <a:stretch/>
        </p:blipFill>
        <p:spPr>
          <a:xfrm>
            <a:off x="5629346" y="3486150"/>
            <a:ext cx="3667054" cy="1787423"/>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bg>
      <p:bgPr>
        <a:solidFill>
          <a:srgbClr val="E7E7E5"/>
        </a:solidFill>
      </p:bgPr>
    </p:bg>
    <p:spTree>
      <p:nvGrpSpPr>
        <p:cNvPr id="356" name="Shape 356"/>
        <p:cNvGrpSpPr/>
        <p:nvPr/>
      </p:nvGrpSpPr>
      <p:grpSpPr>
        <a:xfrm>
          <a:off x="0" y="0"/>
          <a:ext cx="0" cy="0"/>
          <a:chOff x="0" y="0"/>
          <a:chExt cx="0" cy="0"/>
        </a:xfrm>
      </p:grpSpPr>
      <p:sp>
        <p:nvSpPr>
          <p:cNvPr id="357" name="Google Shape;357;p37"/>
          <p:cNvSpPr/>
          <p:nvPr>
            <p:ph idx="2" type="pic"/>
          </p:nvPr>
        </p:nvSpPr>
        <p:spPr>
          <a:xfrm>
            <a:off x="4572000" y="114300"/>
            <a:ext cx="4419600" cy="4914900"/>
          </a:xfrm>
          <a:prstGeom prst="rect">
            <a:avLst/>
          </a:prstGeom>
          <a:solidFill>
            <a:srgbClr val="FFFFFF"/>
          </a:solidFill>
          <a:ln>
            <a:noFill/>
          </a:ln>
        </p:spPr>
      </p:sp>
      <p:sp>
        <p:nvSpPr>
          <p:cNvPr id="358" name="Google Shape;358;p37"/>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9" name="Google Shape;359;p37"/>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60" name="Google Shape;360;p37"/>
          <p:cNvSpPr txBox="1"/>
          <p:nvPr>
            <p:ph idx="1" type="body"/>
          </p:nvPr>
        </p:nvSpPr>
        <p:spPr>
          <a:xfrm>
            <a:off x="685800" y="1543051"/>
            <a:ext cx="3657600" cy="30861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61" name="Google Shape;361;p37"/>
          <p:cNvSpPr txBox="1"/>
          <p:nvPr>
            <p:ph type="title"/>
          </p:nvPr>
        </p:nvSpPr>
        <p:spPr>
          <a:xfrm>
            <a:off x="685800" y="394462"/>
            <a:ext cx="3657300" cy="954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2" name="Google Shape;362;p37"/>
          <p:cNvSpPr txBox="1"/>
          <p:nvPr>
            <p:ph idx="3" type="body"/>
          </p:nvPr>
        </p:nvSpPr>
        <p:spPr>
          <a:xfrm rot="-5400000">
            <a:off x="7870634" y="1050599"/>
            <a:ext cx="2057400" cy="1848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p:cSld name="Red/Gray Title Only">
    <p:bg>
      <p:bgPr>
        <a:solidFill>
          <a:srgbClr val="E7E7E5"/>
        </a:solidFill>
      </p:bgPr>
    </p:bg>
    <p:spTree>
      <p:nvGrpSpPr>
        <p:cNvPr id="363" name="Shape 363"/>
        <p:cNvGrpSpPr/>
        <p:nvPr/>
      </p:nvGrpSpPr>
      <p:grpSpPr>
        <a:xfrm>
          <a:off x="0" y="0"/>
          <a:ext cx="0" cy="0"/>
          <a:chOff x="0" y="0"/>
          <a:chExt cx="0" cy="0"/>
        </a:xfrm>
      </p:grpSpPr>
      <p:sp>
        <p:nvSpPr>
          <p:cNvPr id="364" name="Google Shape;364;p38"/>
          <p:cNvSpPr/>
          <p:nvPr>
            <p:ph idx="2" type="pic"/>
          </p:nvPr>
        </p:nvSpPr>
        <p:spPr>
          <a:xfrm>
            <a:off x="152400" y="114300"/>
            <a:ext cx="4419600" cy="4914900"/>
          </a:xfrm>
          <a:prstGeom prst="rect">
            <a:avLst/>
          </a:prstGeom>
          <a:solidFill>
            <a:srgbClr val="FFFFFF"/>
          </a:solidFill>
          <a:ln>
            <a:noFill/>
          </a:ln>
        </p:spPr>
      </p:sp>
      <p:sp>
        <p:nvSpPr>
          <p:cNvPr id="365" name="Google Shape;365;p38"/>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p38"/>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67" name="Google Shape;367;p38"/>
          <p:cNvSpPr txBox="1"/>
          <p:nvPr>
            <p:ph idx="1" type="body"/>
          </p:nvPr>
        </p:nvSpPr>
        <p:spPr>
          <a:xfrm rot="-5400000">
            <a:off x="3451034" y="1050599"/>
            <a:ext cx="2057400" cy="1848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68" name="Google Shape;368;p38"/>
          <p:cNvSpPr txBox="1"/>
          <p:nvPr>
            <p:ph type="title"/>
          </p:nvPr>
        </p:nvSpPr>
        <p:spPr>
          <a:xfrm>
            <a:off x="4877104" y="2109588"/>
            <a:ext cx="3885900" cy="954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p:cSld name="Red/White 1 Content">
    <p:bg>
      <p:bgPr>
        <a:solidFill>
          <a:schemeClr val="lt1"/>
        </a:solidFill>
      </p:bgPr>
    </p:bg>
    <p:spTree>
      <p:nvGrpSpPr>
        <p:cNvPr id="369" name="Shape 369"/>
        <p:cNvGrpSpPr/>
        <p:nvPr/>
      </p:nvGrpSpPr>
      <p:grpSpPr>
        <a:xfrm>
          <a:off x="0" y="0"/>
          <a:ext cx="0" cy="0"/>
          <a:chOff x="0" y="0"/>
          <a:chExt cx="0" cy="0"/>
        </a:xfrm>
      </p:grpSpPr>
      <p:sp>
        <p:nvSpPr>
          <p:cNvPr id="370" name="Google Shape;370;p39"/>
          <p:cNvSpPr txBox="1"/>
          <p:nvPr>
            <p:ph idx="1" type="body"/>
          </p:nvPr>
        </p:nvSpPr>
        <p:spPr>
          <a:xfrm>
            <a:off x="685800" y="1200150"/>
            <a:ext cx="7772400" cy="342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rgbClr val="635C5B"/>
              </a:buClr>
              <a:buSzPts val="1800"/>
              <a:buChar char="•"/>
              <a:defRPr/>
            </a:lvl1pPr>
            <a:lvl2pPr indent="-342900" lvl="1" marL="914400" algn="l">
              <a:lnSpc>
                <a:spcPct val="100000"/>
              </a:lnSpc>
              <a:spcBef>
                <a:spcPts val="1200"/>
              </a:spcBef>
              <a:spcAft>
                <a:spcPts val="0"/>
              </a:spcAft>
              <a:buClr>
                <a:srgbClr val="635C5B"/>
              </a:buClr>
              <a:buSzPts val="1800"/>
              <a:buChar char="–"/>
              <a:defRPr/>
            </a:lvl2pPr>
            <a:lvl3pPr indent="-342900" lvl="2" marL="1371600" algn="l">
              <a:lnSpc>
                <a:spcPct val="100000"/>
              </a:lnSpc>
              <a:spcBef>
                <a:spcPts val="12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1" name="Google Shape;371;p39"/>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p39"/>
          <p:cNvSpPr txBox="1"/>
          <p:nvPr>
            <p:ph idx="11" type="ftr"/>
          </p:nvPr>
        </p:nvSpPr>
        <p:spPr>
          <a:xfrm>
            <a:off x="3124200" y="4867617"/>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3" name="Google Shape;373;p39"/>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74" name="Google Shape;374;p39"/>
          <p:cNvSpPr txBox="1"/>
          <p:nvPr>
            <p:ph type="title"/>
          </p:nvPr>
        </p:nvSpPr>
        <p:spPr>
          <a:xfrm>
            <a:off x="686104" y="505480"/>
            <a:ext cx="7772400" cy="523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3 Content">
  <p:cSld name="Red/White 3 Content">
    <p:bg>
      <p:bgPr>
        <a:solidFill>
          <a:schemeClr val="lt1"/>
        </a:solidFill>
      </p:bgPr>
    </p:bg>
    <p:spTree>
      <p:nvGrpSpPr>
        <p:cNvPr id="375" name="Shape 375"/>
        <p:cNvGrpSpPr/>
        <p:nvPr/>
      </p:nvGrpSpPr>
      <p:grpSpPr>
        <a:xfrm>
          <a:off x="0" y="0"/>
          <a:ext cx="0" cy="0"/>
          <a:chOff x="0" y="0"/>
          <a:chExt cx="0" cy="0"/>
        </a:xfrm>
      </p:grpSpPr>
      <p:sp>
        <p:nvSpPr>
          <p:cNvPr id="376" name="Google Shape;376;p40"/>
          <p:cNvSpPr txBox="1"/>
          <p:nvPr>
            <p:ph idx="1" type="body"/>
          </p:nvPr>
        </p:nvSpPr>
        <p:spPr>
          <a:xfrm>
            <a:off x="686104" y="1200150"/>
            <a:ext cx="25143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7" name="Google Shape;377;p40"/>
          <p:cNvSpPr txBox="1"/>
          <p:nvPr>
            <p:ph idx="2" type="body"/>
          </p:nvPr>
        </p:nvSpPr>
        <p:spPr>
          <a:xfrm>
            <a:off x="5943600" y="1200150"/>
            <a:ext cx="25149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8" name="Google Shape;378;p40"/>
          <p:cNvSpPr txBox="1"/>
          <p:nvPr>
            <p:ph idx="10" type="dt"/>
          </p:nvPr>
        </p:nvSpPr>
        <p:spPr>
          <a:xfrm>
            <a:off x="152400" y="4874476"/>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9" name="Google Shape;379;p40"/>
          <p:cNvSpPr txBox="1"/>
          <p:nvPr>
            <p:ph idx="11" type="ftr"/>
          </p:nvPr>
        </p:nvSpPr>
        <p:spPr>
          <a:xfrm>
            <a:off x="3124200" y="4874476"/>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40"/>
          <p:cNvSpPr txBox="1"/>
          <p:nvPr>
            <p:ph idx="12" type="sldNum"/>
          </p:nvPr>
        </p:nvSpPr>
        <p:spPr>
          <a:xfrm>
            <a:off x="6858000" y="4874476"/>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81" name="Google Shape;381;p40"/>
          <p:cNvSpPr txBox="1"/>
          <p:nvPr>
            <p:ph type="title"/>
          </p:nvPr>
        </p:nvSpPr>
        <p:spPr>
          <a:xfrm>
            <a:off x="686104" y="505480"/>
            <a:ext cx="7772400" cy="523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2" name="Google Shape;382;p40"/>
          <p:cNvSpPr txBox="1"/>
          <p:nvPr>
            <p:ph idx="3" type="body"/>
          </p:nvPr>
        </p:nvSpPr>
        <p:spPr>
          <a:xfrm>
            <a:off x="3314548" y="1200150"/>
            <a:ext cx="25149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 Bottom Photo">
  <p:cSld name="Red/White 1 Content + Bottom Photo">
    <p:bg>
      <p:bgPr>
        <a:solidFill>
          <a:schemeClr val="lt1"/>
        </a:solidFill>
      </p:bgPr>
    </p:bg>
    <p:spTree>
      <p:nvGrpSpPr>
        <p:cNvPr id="383" name="Shape 383"/>
        <p:cNvGrpSpPr/>
        <p:nvPr/>
      </p:nvGrpSpPr>
      <p:grpSpPr>
        <a:xfrm>
          <a:off x="0" y="0"/>
          <a:ext cx="0" cy="0"/>
          <a:chOff x="0" y="0"/>
          <a:chExt cx="0" cy="0"/>
        </a:xfrm>
      </p:grpSpPr>
      <p:sp>
        <p:nvSpPr>
          <p:cNvPr id="384" name="Google Shape;384;p41"/>
          <p:cNvSpPr/>
          <p:nvPr>
            <p:ph idx="2" type="pic"/>
          </p:nvPr>
        </p:nvSpPr>
        <p:spPr>
          <a:xfrm>
            <a:off x="152400" y="2571750"/>
            <a:ext cx="8839200" cy="2457600"/>
          </a:xfrm>
          <a:prstGeom prst="rect">
            <a:avLst/>
          </a:prstGeom>
          <a:solidFill>
            <a:srgbClr val="E7E7E5"/>
          </a:solidFill>
          <a:ln>
            <a:noFill/>
          </a:ln>
        </p:spPr>
      </p:sp>
      <p:sp>
        <p:nvSpPr>
          <p:cNvPr id="385" name="Google Shape;385;p41"/>
          <p:cNvSpPr txBox="1"/>
          <p:nvPr>
            <p:ph idx="1" type="body"/>
          </p:nvPr>
        </p:nvSpPr>
        <p:spPr>
          <a:xfrm>
            <a:off x="685800" y="1200150"/>
            <a:ext cx="7772400" cy="12003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a:solidFill>
                  <a:srgbClr val="6C6463"/>
                </a:solidFill>
              </a:defRPr>
            </a:lvl1pPr>
            <a:lvl2pPr indent="-355600" lvl="1" marL="914400" algn="l">
              <a:lnSpc>
                <a:spcPct val="100000"/>
              </a:lnSpc>
              <a:spcBef>
                <a:spcPts val="1200"/>
              </a:spcBef>
              <a:spcAft>
                <a:spcPts val="0"/>
              </a:spcAft>
              <a:buClr>
                <a:srgbClr val="6C6463"/>
              </a:buClr>
              <a:buSzPts val="2000"/>
              <a:buChar char="–"/>
              <a:defRPr>
                <a:solidFill>
                  <a:srgbClr val="6C6463"/>
                </a:solidFill>
              </a:defRPr>
            </a:lvl2pPr>
            <a:lvl3pPr indent="-342900" lvl="2" marL="1371600" algn="l">
              <a:lnSpc>
                <a:spcPct val="100000"/>
              </a:lnSpc>
              <a:spcBef>
                <a:spcPts val="12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6" name="Google Shape;386;p41"/>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41"/>
          <p:cNvSpPr txBox="1"/>
          <p:nvPr>
            <p:ph idx="11" type="ftr"/>
          </p:nvPr>
        </p:nvSpPr>
        <p:spPr>
          <a:xfrm>
            <a:off x="3124200" y="4867617"/>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8" name="Google Shape;388;p41"/>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89" name="Google Shape;389;p41"/>
          <p:cNvSpPr txBox="1"/>
          <p:nvPr>
            <p:ph type="title"/>
          </p:nvPr>
        </p:nvSpPr>
        <p:spPr>
          <a:xfrm>
            <a:off x="686104" y="505480"/>
            <a:ext cx="7772400" cy="523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0" name="Google Shape;390;p41"/>
          <p:cNvSpPr txBox="1"/>
          <p:nvPr>
            <p:ph idx="3" type="body"/>
          </p:nvPr>
        </p:nvSpPr>
        <p:spPr>
          <a:xfrm rot="-5400000">
            <a:off x="7870634" y="3508049"/>
            <a:ext cx="2057400" cy="1848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 Right Photo">
  <p:cSld name="Red/White 1 Content + Right Photo">
    <p:bg>
      <p:bgPr>
        <a:solidFill>
          <a:schemeClr val="lt1"/>
        </a:solidFill>
      </p:bgPr>
    </p:bg>
    <p:spTree>
      <p:nvGrpSpPr>
        <p:cNvPr id="391" name="Shape 391"/>
        <p:cNvGrpSpPr/>
        <p:nvPr/>
      </p:nvGrpSpPr>
      <p:grpSpPr>
        <a:xfrm>
          <a:off x="0" y="0"/>
          <a:ext cx="0" cy="0"/>
          <a:chOff x="0" y="0"/>
          <a:chExt cx="0" cy="0"/>
        </a:xfrm>
      </p:grpSpPr>
      <p:sp>
        <p:nvSpPr>
          <p:cNvPr id="392" name="Google Shape;392;p42"/>
          <p:cNvSpPr/>
          <p:nvPr>
            <p:ph idx="2" type="pic"/>
          </p:nvPr>
        </p:nvSpPr>
        <p:spPr>
          <a:xfrm>
            <a:off x="4572000" y="114300"/>
            <a:ext cx="4419600" cy="4914900"/>
          </a:xfrm>
          <a:prstGeom prst="rect">
            <a:avLst/>
          </a:prstGeom>
          <a:solidFill>
            <a:srgbClr val="E7E7E5"/>
          </a:solidFill>
          <a:ln>
            <a:noFill/>
          </a:ln>
        </p:spPr>
      </p:sp>
      <p:sp>
        <p:nvSpPr>
          <p:cNvPr id="393" name="Google Shape;393;p42"/>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4" name="Google Shape;394;p42"/>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95" name="Google Shape;395;p42"/>
          <p:cNvSpPr txBox="1"/>
          <p:nvPr>
            <p:ph idx="1" type="body"/>
          </p:nvPr>
        </p:nvSpPr>
        <p:spPr>
          <a:xfrm>
            <a:off x="685800" y="1543051"/>
            <a:ext cx="3657600" cy="30861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96" name="Google Shape;396;p42"/>
          <p:cNvSpPr txBox="1"/>
          <p:nvPr>
            <p:ph type="title"/>
          </p:nvPr>
        </p:nvSpPr>
        <p:spPr>
          <a:xfrm>
            <a:off x="685800" y="394462"/>
            <a:ext cx="3657300" cy="954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7" name="Google Shape;397;p42"/>
          <p:cNvSpPr txBox="1"/>
          <p:nvPr>
            <p:ph idx="3" type="body"/>
          </p:nvPr>
        </p:nvSpPr>
        <p:spPr>
          <a:xfrm rot="-5400000">
            <a:off x="7870634" y="1050599"/>
            <a:ext cx="2057400" cy="1848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Title Only">
  <p:cSld name="Red/White Title Only">
    <p:bg>
      <p:bgPr>
        <a:solidFill>
          <a:schemeClr val="lt1"/>
        </a:solidFill>
      </p:bgPr>
    </p:bg>
    <p:spTree>
      <p:nvGrpSpPr>
        <p:cNvPr id="398" name="Shape 398"/>
        <p:cNvGrpSpPr/>
        <p:nvPr/>
      </p:nvGrpSpPr>
      <p:grpSpPr>
        <a:xfrm>
          <a:off x="0" y="0"/>
          <a:ext cx="0" cy="0"/>
          <a:chOff x="0" y="0"/>
          <a:chExt cx="0" cy="0"/>
        </a:xfrm>
      </p:grpSpPr>
      <p:sp>
        <p:nvSpPr>
          <p:cNvPr id="399" name="Google Shape;399;p43"/>
          <p:cNvSpPr/>
          <p:nvPr>
            <p:ph idx="2" type="pic"/>
          </p:nvPr>
        </p:nvSpPr>
        <p:spPr>
          <a:xfrm>
            <a:off x="152400" y="114300"/>
            <a:ext cx="4419600" cy="4914900"/>
          </a:xfrm>
          <a:prstGeom prst="rect">
            <a:avLst/>
          </a:prstGeom>
          <a:solidFill>
            <a:srgbClr val="E7E7E5"/>
          </a:solidFill>
          <a:ln>
            <a:noFill/>
          </a:ln>
        </p:spPr>
      </p:sp>
      <p:sp>
        <p:nvSpPr>
          <p:cNvPr id="400" name="Google Shape;400;p43"/>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1" name="Google Shape;401;p43"/>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02" name="Google Shape;402;p43"/>
          <p:cNvSpPr txBox="1"/>
          <p:nvPr>
            <p:ph idx="1" type="body"/>
          </p:nvPr>
        </p:nvSpPr>
        <p:spPr>
          <a:xfrm rot="-5400000">
            <a:off x="3451034" y="1050599"/>
            <a:ext cx="2057400" cy="1848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03" name="Google Shape;403;p43"/>
          <p:cNvSpPr txBox="1"/>
          <p:nvPr>
            <p:ph type="title"/>
          </p:nvPr>
        </p:nvSpPr>
        <p:spPr>
          <a:xfrm>
            <a:off x="4877104" y="2109588"/>
            <a:ext cx="3885900" cy="954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p:cSld name="Contact Info">
    <p:spTree>
      <p:nvGrpSpPr>
        <p:cNvPr id="404" name="Shape 404"/>
        <p:cNvGrpSpPr/>
        <p:nvPr/>
      </p:nvGrpSpPr>
      <p:grpSpPr>
        <a:xfrm>
          <a:off x="0" y="0"/>
          <a:ext cx="0" cy="0"/>
          <a:chOff x="0" y="0"/>
          <a:chExt cx="0" cy="0"/>
        </a:xfrm>
      </p:grpSpPr>
      <p:pic>
        <p:nvPicPr>
          <p:cNvPr id="405" name="Google Shape;405;p44"/>
          <p:cNvPicPr preferRelativeResize="0"/>
          <p:nvPr/>
        </p:nvPicPr>
        <p:blipFill rotWithShape="1">
          <a:blip r:embed="rId2">
            <a:alphaModFix/>
          </a:blip>
          <a:srcRect b="0" l="0" r="0" t="0"/>
          <a:stretch/>
        </p:blipFill>
        <p:spPr>
          <a:xfrm>
            <a:off x="152400" y="95248"/>
            <a:ext cx="8839201" cy="4933953"/>
          </a:xfrm>
          <a:prstGeom prst="rect">
            <a:avLst/>
          </a:prstGeom>
          <a:noFill/>
          <a:ln>
            <a:noFill/>
          </a:ln>
        </p:spPr>
      </p:pic>
      <p:sp>
        <p:nvSpPr>
          <p:cNvPr id="406" name="Google Shape;406;p44"/>
          <p:cNvSpPr txBox="1"/>
          <p:nvPr>
            <p:ph idx="1" type="body"/>
          </p:nvPr>
        </p:nvSpPr>
        <p:spPr>
          <a:xfrm rot="-5400000">
            <a:off x="7870634" y="1050599"/>
            <a:ext cx="2057400" cy="1848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07" name="Google Shape;407;p44"/>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8" name="Google Shape;408;p44"/>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pic>
        <p:nvPicPr>
          <p:cNvPr descr="USAID_Logo_White_v02.png" id="409" name="Google Shape;409;p44"/>
          <p:cNvPicPr preferRelativeResize="0"/>
          <p:nvPr/>
        </p:nvPicPr>
        <p:blipFill rotWithShape="1">
          <a:blip r:embed="rId3">
            <a:alphaModFix/>
          </a:blip>
          <a:srcRect b="0" l="0" r="0" t="0"/>
          <a:stretch/>
        </p:blipFill>
        <p:spPr>
          <a:xfrm>
            <a:off x="685800" y="4457700"/>
            <a:ext cx="1536970" cy="342900"/>
          </a:xfrm>
          <a:prstGeom prst="rect">
            <a:avLst/>
          </a:prstGeom>
          <a:noFill/>
          <a:ln>
            <a:noFill/>
          </a:ln>
        </p:spPr>
      </p:pic>
      <p:sp>
        <p:nvSpPr>
          <p:cNvPr id="410" name="Google Shape;410;p44"/>
          <p:cNvSpPr txBox="1"/>
          <p:nvPr>
            <p:ph idx="2" type="subTitle"/>
          </p:nvPr>
        </p:nvSpPr>
        <p:spPr>
          <a:xfrm>
            <a:off x="685800" y="3086100"/>
            <a:ext cx="3429000" cy="1200300"/>
          </a:xfrm>
          <a:prstGeom prst="rect">
            <a:avLst/>
          </a:prstGeom>
          <a:noFill/>
          <a:ln>
            <a:noFill/>
          </a:ln>
          <a:effectLst>
            <a:outerShdw blurRad="254000" rotWithShape="0" algn="tl">
              <a:srgbClr val="000000">
                <a:alpha val="40000"/>
              </a:srgbClr>
            </a:outerShdw>
          </a:effectLst>
        </p:spPr>
        <p:txBody>
          <a:bodyPr anchorCtr="0" anchor="t" bIns="45700" lIns="91425" spcFirstLastPara="1" rIns="91425" wrap="square" tIns="4570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411" name="Google Shape;411;p44"/>
          <p:cNvCxnSpPr/>
          <p:nvPr/>
        </p:nvCxnSpPr>
        <p:spPr>
          <a:xfrm>
            <a:off x="762000" y="2914650"/>
            <a:ext cx="3201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Blue">
  <p:cSld name="Cover - Full Blue">
    <p:bg>
      <p:bgPr>
        <a:solidFill>
          <a:srgbClr val="002F6C"/>
        </a:solidFill>
      </p:bgPr>
    </p:bg>
    <p:spTree>
      <p:nvGrpSpPr>
        <p:cNvPr id="412" name="Shape 412"/>
        <p:cNvGrpSpPr/>
        <p:nvPr/>
      </p:nvGrpSpPr>
      <p:grpSpPr>
        <a:xfrm>
          <a:off x="0" y="0"/>
          <a:ext cx="0" cy="0"/>
          <a:chOff x="0" y="0"/>
          <a:chExt cx="0" cy="0"/>
        </a:xfrm>
      </p:grpSpPr>
      <p:pic>
        <p:nvPicPr>
          <p:cNvPr descr="USAID_Logo_White_v02.png" id="413" name="Google Shape;413;p45"/>
          <p:cNvPicPr preferRelativeResize="0"/>
          <p:nvPr/>
        </p:nvPicPr>
        <p:blipFill rotWithShape="1">
          <a:blip r:embed="rId2">
            <a:alphaModFix/>
          </a:blip>
          <a:srcRect b="0" l="0" r="0" t="0"/>
          <a:stretch/>
        </p:blipFill>
        <p:spPr>
          <a:xfrm>
            <a:off x="683805" y="514350"/>
            <a:ext cx="1828800" cy="408008"/>
          </a:xfrm>
          <a:prstGeom prst="rect">
            <a:avLst/>
          </a:prstGeom>
          <a:noFill/>
          <a:ln>
            <a:noFill/>
          </a:ln>
        </p:spPr>
      </p:pic>
      <p:sp>
        <p:nvSpPr>
          <p:cNvPr id="414" name="Google Shape;414;p45"/>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5" name="Google Shape;415;p45"/>
          <p:cNvSpPr txBox="1"/>
          <p:nvPr>
            <p:ph idx="11" type="ftr"/>
          </p:nvPr>
        </p:nvSpPr>
        <p:spPr>
          <a:xfrm>
            <a:off x="3124200" y="4867617"/>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6" name="Google Shape;416;p45"/>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17" name="Google Shape;417;p45"/>
          <p:cNvSpPr txBox="1"/>
          <p:nvPr>
            <p:ph type="ctrTitle"/>
          </p:nvPr>
        </p:nvSpPr>
        <p:spPr>
          <a:xfrm>
            <a:off x="685800" y="1600200"/>
            <a:ext cx="5486400" cy="12003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8" name="Google Shape;418;p45"/>
          <p:cNvSpPr txBox="1"/>
          <p:nvPr>
            <p:ph idx="1" type="subTitle"/>
          </p:nvPr>
        </p:nvSpPr>
        <p:spPr>
          <a:xfrm>
            <a:off x="685800" y="3086100"/>
            <a:ext cx="3429000" cy="1200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419" name="Google Shape;419;p45"/>
          <p:cNvCxnSpPr/>
          <p:nvPr/>
        </p:nvCxnSpPr>
        <p:spPr>
          <a:xfrm>
            <a:off x="762000" y="2914650"/>
            <a:ext cx="3201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p:cSld name="Blue/Gray 1 Content">
    <p:bg>
      <p:bgPr>
        <a:solidFill>
          <a:srgbClr val="E7E7E5"/>
        </a:solidFill>
      </p:bgPr>
    </p:bg>
    <p:spTree>
      <p:nvGrpSpPr>
        <p:cNvPr id="420" name="Shape 420"/>
        <p:cNvGrpSpPr/>
        <p:nvPr/>
      </p:nvGrpSpPr>
      <p:grpSpPr>
        <a:xfrm>
          <a:off x="0" y="0"/>
          <a:ext cx="0" cy="0"/>
          <a:chOff x="0" y="0"/>
          <a:chExt cx="0" cy="0"/>
        </a:xfrm>
      </p:grpSpPr>
      <p:sp>
        <p:nvSpPr>
          <p:cNvPr id="421" name="Google Shape;421;p46"/>
          <p:cNvSpPr txBox="1"/>
          <p:nvPr>
            <p:ph idx="1" type="body"/>
          </p:nvPr>
        </p:nvSpPr>
        <p:spPr>
          <a:xfrm>
            <a:off x="685800" y="1200150"/>
            <a:ext cx="7772400" cy="342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rgbClr val="635C5B"/>
              </a:buClr>
              <a:buSzPts val="1800"/>
              <a:buChar char="•"/>
              <a:defRPr/>
            </a:lvl1pPr>
            <a:lvl2pPr indent="-342900" lvl="1" marL="914400" algn="l">
              <a:lnSpc>
                <a:spcPct val="100000"/>
              </a:lnSpc>
              <a:spcBef>
                <a:spcPts val="1200"/>
              </a:spcBef>
              <a:spcAft>
                <a:spcPts val="0"/>
              </a:spcAft>
              <a:buClr>
                <a:srgbClr val="635C5B"/>
              </a:buClr>
              <a:buSzPts val="1800"/>
              <a:buChar char="–"/>
              <a:defRPr/>
            </a:lvl2pPr>
            <a:lvl3pPr indent="-342900" lvl="2" marL="1371600" algn="l">
              <a:lnSpc>
                <a:spcPct val="100000"/>
              </a:lnSpc>
              <a:spcBef>
                <a:spcPts val="12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22" name="Google Shape;422;p46"/>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3" name="Google Shape;423;p46"/>
          <p:cNvSpPr txBox="1"/>
          <p:nvPr>
            <p:ph idx="11" type="ftr"/>
          </p:nvPr>
        </p:nvSpPr>
        <p:spPr>
          <a:xfrm>
            <a:off x="3124200" y="4867617"/>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4" name="Google Shape;424;p46"/>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25" name="Google Shape;425;p46"/>
          <p:cNvSpPr txBox="1"/>
          <p:nvPr>
            <p:ph type="title"/>
          </p:nvPr>
        </p:nvSpPr>
        <p:spPr>
          <a:xfrm>
            <a:off x="686104" y="505480"/>
            <a:ext cx="7772400" cy="523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Photo_Light" showMasterSp="0">
  <p:cSld name="Title_Photo_Light">
    <p:bg>
      <p:bgPr>
        <a:solidFill>
          <a:srgbClr val="FFFFFF"/>
        </a:solidFill>
      </p:bgPr>
    </p:bg>
    <p:spTree>
      <p:nvGrpSpPr>
        <p:cNvPr id="42" name="Shape 42"/>
        <p:cNvGrpSpPr/>
        <p:nvPr/>
      </p:nvGrpSpPr>
      <p:grpSpPr>
        <a:xfrm>
          <a:off x="0" y="0"/>
          <a:ext cx="0" cy="0"/>
          <a:chOff x="0" y="0"/>
          <a:chExt cx="0" cy="0"/>
        </a:xfrm>
      </p:grpSpPr>
      <p:sp>
        <p:nvSpPr>
          <p:cNvPr id="43" name="Google Shape;43;p48"/>
          <p:cNvSpPr/>
          <p:nvPr>
            <p:ph idx="2" type="pic"/>
          </p:nvPr>
        </p:nvSpPr>
        <p:spPr>
          <a:xfrm>
            <a:off x="0" y="0"/>
            <a:ext cx="9144000" cy="5143500"/>
          </a:xfrm>
          <a:prstGeom prst="rect">
            <a:avLst/>
          </a:prstGeom>
          <a:noFill/>
          <a:ln>
            <a:noFill/>
          </a:ln>
        </p:spPr>
      </p:sp>
      <p:pic>
        <p:nvPicPr>
          <p:cNvPr id="44" name="Google Shape;44;p48"/>
          <p:cNvPicPr preferRelativeResize="0"/>
          <p:nvPr/>
        </p:nvPicPr>
        <p:blipFill rotWithShape="1">
          <a:blip r:embed="rId2">
            <a:alphaModFix/>
          </a:blip>
          <a:srcRect b="0" l="0" r="0" t="0"/>
          <a:stretch/>
        </p:blipFill>
        <p:spPr>
          <a:xfrm>
            <a:off x="5629346" y="3486150"/>
            <a:ext cx="3667054" cy="1787423"/>
          </a:xfrm>
          <a:prstGeom prst="rect">
            <a:avLst/>
          </a:prstGeom>
          <a:noFill/>
          <a:ln>
            <a:noFill/>
          </a:ln>
        </p:spPr>
      </p:pic>
      <p:sp>
        <p:nvSpPr>
          <p:cNvPr id="45" name="Google Shape;45;p48"/>
          <p:cNvSpPr txBox="1"/>
          <p:nvPr>
            <p:ph idx="1" type="body"/>
          </p:nvPr>
        </p:nvSpPr>
        <p:spPr>
          <a:xfrm>
            <a:off x="533400" y="3486150"/>
            <a:ext cx="2667000" cy="3048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2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 name="Google Shape;46;p48"/>
          <p:cNvSpPr txBox="1"/>
          <p:nvPr>
            <p:ph type="title"/>
          </p:nvPr>
        </p:nvSpPr>
        <p:spPr>
          <a:xfrm>
            <a:off x="533408" y="1962152"/>
            <a:ext cx="4114784" cy="1371599"/>
          </a:xfrm>
          <a:prstGeom prst="rect">
            <a:avLst/>
          </a:prstGeom>
          <a:noFill/>
          <a:ln>
            <a:noFill/>
          </a:ln>
        </p:spPr>
        <p:txBody>
          <a:bodyPr anchorCtr="0" anchor="t" bIns="0" lIns="0" spcFirstLastPara="1" rIns="0" wrap="square" tIns="0">
            <a:noAutofit/>
          </a:bodyPr>
          <a:lstStyle>
            <a:lvl1pPr lvl="0" marR="0" rtl="0" algn="l">
              <a:lnSpc>
                <a:spcPct val="80000"/>
              </a:lnSpc>
              <a:spcBef>
                <a:spcPts val="0"/>
              </a:spcBef>
              <a:spcAft>
                <a:spcPts val="0"/>
              </a:spcAft>
              <a:buClr>
                <a:srgbClr val="00427B"/>
              </a:buClr>
              <a:buSzPts val="3600"/>
              <a:buFont typeface="Gill Sans"/>
              <a:buNone/>
              <a:defRPr b="0" i="0" sz="3600" u="none" cap="none" strike="noStrike">
                <a:solidFill>
                  <a:srgbClr val="00427B"/>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7" name="Google Shape;47;p48"/>
          <p:cNvPicPr preferRelativeResize="0"/>
          <p:nvPr/>
        </p:nvPicPr>
        <p:blipFill rotWithShape="1">
          <a:blip r:embed="rId3">
            <a:alphaModFix amt="25000"/>
          </a:blip>
          <a:srcRect b="0" l="0" r="0" t="0"/>
          <a:stretch/>
        </p:blipFill>
        <p:spPr>
          <a:xfrm>
            <a:off x="304800" y="209550"/>
            <a:ext cx="1524000" cy="1730218"/>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 Bottom Photo">
  <p:cSld name="Blue/Gray 1 Content + Bottom Photo">
    <p:bg>
      <p:bgPr>
        <a:solidFill>
          <a:srgbClr val="E7E7E5"/>
        </a:solidFill>
      </p:bgPr>
    </p:bg>
    <p:spTree>
      <p:nvGrpSpPr>
        <p:cNvPr id="426" name="Shape 426"/>
        <p:cNvGrpSpPr/>
        <p:nvPr/>
      </p:nvGrpSpPr>
      <p:grpSpPr>
        <a:xfrm>
          <a:off x="0" y="0"/>
          <a:ext cx="0" cy="0"/>
          <a:chOff x="0" y="0"/>
          <a:chExt cx="0" cy="0"/>
        </a:xfrm>
      </p:grpSpPr>
      <p:sp>
        <p:nvSpPr>
          <p:cNvPr id="427" name="Google Shape;427;p50"/>
          <p:cNvSpPr/>
          <p:nvPr>
            <p:ph idx="2" type="pic"/>
          </p:nvPr>
        </p:nvSpPr>
        <p:spPr>
          <a:xfrm>
            <a:off x="152400" y="2571750"/>
            <a:ext cx="8839200" cy="2457600"/>
          </a:xfrm>
          <a:prstGeom prst="rect">
            <a:avLst/>
          </a:prstGeom>
          <a:solidFill>
            <a:schemeClr val="lt1"/>
          </a:solidFill>
          <a:ln>
            <a:noFill/>
          </a:ln>
        </p:spPr>
      </p:sp>
      <p:sp>
        <p:nvSpPr>
          <p:cNvPr id="428" name="Google Shape;428;p50"/>
          <p:cNvSpPr txBox="1"/>
          <p:nvPr>
            <p:ph idx="1" type="body"/>
          </p:nvPr>
        </p:nvSpPr>
        <p:spPr>
          <a:xfrm rot="-5400000">
            <a:off x="7870634" y="3508049"/>
            <a:ext cx="2057400" cy="1848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29" name="Google Shape;429;p50"/>
          <p:cNvSpPr txBox="1"/>
          <p:nvPr>
            <p:ph idx="3" type="body"/>
          </p:nvPr>
        </p:nvSpPr>
        <p:spPr>
          <a:xfrm>
            <a:off x="685800" y="1200150"/>
            <a:ext cx="7772400" cy="12003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a:solidFill>
                  <a:srgbClr val="6C6463"/>
                </a:solidFill>
              </a:defRPr>
            </a:lvl1pPr>
            <a:lvl2pPr indent="-355600" lvl="1" marL="914400" algn="l">
              <a:lnSpc>
                <a:spcPct val="100000"/>
              </a:lnSpc>
              <a:spcBef>
                <a:spcPts val="1200"/>
              </a:spcBef>
              <a:spcAft>
                <a:spcPts val="0"/>
              </a:spcAft>
              <a:buClr>
                <a:srgbClr val="6C6463"/>
              </a:buClr>
              <a:buSzPts val="2000"/>
              <a:buChar char="–"/>
              <a:defRPr>
                <a:solidFill>
                  <a:srgbClr val="6C6463"/>
                </a:solidFill>
              </a:defRPr>
            </a:lvl2pPr>
            <a:lvl3pPr indent="-342900" lvl="2" marL="1371600" algn="l">
              <a:lnSpc>
                <a:spcPct val="100000"/>
              </a:lnSpc>
              <a:spcBef>
                <a:spcPts val="12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30" name="Google Shape;430;p50"/>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1" name="Google Shape;431;p50"/>
          <p:cNvSpPr txBox="1"/>
          <p:nvPr>
            <p:ph idx="11" type="ftr"/>
          </p:nvPr>
        </p:nvSpPr>
        <p:spPr>
          <a:xfrm>
            <a:off x="3124200" y="4867617"/>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2" name="Google Shape;432;p50"/>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33" name="Google Shape;433;p50"/>
          <p:cNvSpPr txBox="1"/>
          <p:nvPr>
            <p:ph type="title"/>
          </p:nvPr>
        </p:nvSpPr>
        <p:spPr>
          <a:xfrm>
            <a:off x="686104" y="505480"/>
            <a:ext cx="7772400" cy="523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 Right Photo">
  <p:cSld name="Blue/Gray 1 Content + Right Photo">
    <p:bg>
      <p:bgPr>
        <a:solidFill>
          <a:srgbClr val="E7E7E5"/>
        </a:solidFill>
      </p:bgPr>
    </p:bg>
    <p:spTree>
      <p:nvGrpSpPr>
        <p:cNvPr id="434" name="Shape 434"/>
        <p:cNvGrpSpPr/>
        <p:nvPr/>
      </p:nvGrpSpPr>
      <p:grpSpPr>
        <a:xfrm>
          <a:off x="0" y="0"/>
          <a:ext cx="0" cy="0"/>
          <a:chOff x="0" y="0"/>
          <a:chExt cx="0" cy="0"/>
        </a:xfrm>
      </p:grpSpPr>
      <p:sp>
        <p:nvSpPr>
          <p:cNvPr id="435" name="Google Shape;435;p64"/>
          <p:cNvSpPr/>
          <p:nvPr>
            <p:ph idx="2" type="pic"/>
          </p:nvPr>
        </p:nvSpPr>
        <p:spPr>
          <a:xfrm>
            <a:off x="4572000" y="114300"/>
            <a:ext cx="4419600" cy="4914900"/>
          </a:xfrm>
          <a:prstGeom prst="rect">
            <a:avLst/>
          </a:prstGeom>
          <a:solidFill>
            <a:srgbClr val="FFFFFF"/>
          </a:solidFill>
          <a:ln>
            <a:noFill/>
          </a:ln>
        </p:spPr>
      </p:sp>
      <p:sp>
        <p:nvSpPr>
          <p:cNvPr id="436" name="Google Shape;436;p64"/>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p64"/>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38" name="Google Shape;438;p64"/>
          <p:cNvSpPr txBox="1"/>
          <p:nvPr>
            <p:ph idx="1" type="body"/>
          </p:nvPr>
        </p:nvSpPr>
        <p:spPr>
          <a:xfrm>
            <a:off x="685800" y="1543050"/>
            <a:ext cx="3657600" cy="30861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39" name="Google Shape;439;p64"/>
          <p:cNvSpPr txBox="1"/>
          <p:nvPr>
            <p:ph type="title"/>
          </p:nvPr>
        </p:nvSpPr>
        <p:spPr>
          <a:xfrm>
            <a:off x="685800" y="394462"/>
            <a:ext cx="3657300" cy="954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p64"/>
          <p:cNvSpPr txBox="1"/>
          <p:nvPr>
            <p:ph idx="3" type="body"/>
          </p:nvPr>
        </p:nvSpPr>
        <p:spPr>
          <a:xfrm rot="-5400000">
            <a:off x="7870634" y="1050599"/>
            <a:ext cx="2057400" cy="1848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Title Only">
  <p:cSld name="Blue/Gray Title Only">
    <p:bg>
      <p:bgPr>
        <a:solidFill>
          <a:srgbClr val="E7E7E5"/>
        </a:solidFill>
      </p:bgPr>
    </p:bg>
    <p:spTree>
      <p:nvGrpSpPr>
        <p:cNvPr id="441" name="Shape 441"/>
        <p:cNvGrpSpPr/>
        <p:nvPr/>
      </p:nvGrpSpPr>
      <p:grpSpPr>
        <a:xfrm>
          <a:off x="0" y="0"/>
          <a:ext cx="0" cy="0"/>
          <a:chOff x="0" y="0"/>
          <a:chExt cx="0" cy="0"/>
        </a:xfrm>
      </p:grpSpPr>
      <p:sp>
        <p:nvSpPr>
          <p:cNvPr id="442" name="Google Shape;442;p66"/>
          <p:cNvSpPr/>
          <p:nvPr>
            <p:ph idx="2" type="pic"/>
          </p:nvPr>
        </p:nvSpPr>
        <p:spPr>
          <a:xfrm>
            <a:off x="152400" y="114300"/>
            <a:ext cx="4419600" cy="4914900"/>
          </a:xfrm>
          <a:prstGeom prst="rect">
            <a:avLst/>
          </a:prstGeom>
          <a:solidFill>
            <a:srgbClr val="FFFFFF"/>
          </a:solidFill>
          <a:ln>
            <a:noFill/>
          </a:ln>
        </p:spPr>
      </p:sp>
      <p:sp>
        <p:nvSpPr>
          <p:cNvPr id="443" name="Google Shape;443;p66"/>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4" name="Google Shape;444;p66"/>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45" name="Google Shape;445;p66"/>
          <p:cNvSpPr txBox="1"/>
          <p:nvPr>
            <p:ph idx="1" type="body"/>
          </p:nvPr>
        </p:nvSpPr>
        <p:spPr>
          <a:xfrm rot="-5400000">
            <a:off x="3451034" y="1050599"/>
            <a:ext cx="2057400" cy="1848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46" name="Google Shape;446;p66"/>
          <p:cNvSpPr txBox="1"/>
          <p:nvPr>
            <p:ph type="title"/>
          </p:nvPr>
        </p:nvSpPr>
        <p:spPr>
          <a:xfrm>
            <a:off x="4877104" y="1990324"/>
            <a:ext cx="3885900" cy="954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p:cSld name="Blue/White 1 Content">
    <p:bg>
      <p:bgPr>
        <a:solidFill>
          <a:schemeClr val="lt1"/>
        </a:solidFill>
      </p:bgPr>
    </p:bg>
    <p:spTree>
      <p:nvGrpSpPr>
        <p:cNvPr id="447" name="Shape 447"/>
        <p:cNvGrpSpPr/>
        <p:nvPr/>
      </p:nvGrpSpPr>
      <p:grpSpPr>
        <a:xfrm>
          <a:off x="0" y="0"/>
          <a:ext cx="0" cy="0"/>
          <a:chOff x="0" y="0"/>
          <a:chExt cx="0" cy="0"/>
        </a:xfrm>
      </p:grpSpPr>
      <p:sp>
        <p:nvSpPr>
          <p:cNvPr id="448" name="Google Shape;448;p71"/>
          <p:cNvSpPr txBox="1"/>
          <p:nvPr>
            <p:ph idx="1" type="body"/>
          </p:nvPr>
        </p:nvSpPr>
        <p:spPr>
          <a:xfrm>
            <a:off x="685800" y="1200150"/>
            <a:ext cx="7772400" cy="342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rgbClr val="635C5B"/>
              </a:buClr>
              <a:buSzPts val="1800"/>
              <a:buChar char="•"/>
              <a:defRPr/>
            </a:lvl1pPr>
            <a:lvl2pPr indent="-342900" lvl="1" marL="914400" algn="l">
              <a:lnSpc>
                <a:spcPct val="100000"/>
              </a:lnSpc>
              <a:spcBef>
                <a:spcPts val="1200"/>
              </a:spcBef>
              <a:spcAft>
                <a:spcPts val="0"/>
              </a:spcAft>
              <a:buClr>
                <a:srgbClr val="635C5B"/>
              </a:buClr>
              <a:buSzPts val="1800"/>
              <a:buChar char="–"/>
              <a:defRPr/>
            </a:lvl2pPr>
            <a:lvl3pPr indent="-342900" lvl="2" marL="1371600" algn="l">
              <a:lnSpc>
                <a:spcPct val="100000"/>
              </a:lnSpc>
              <a:spcBef>
                <a:spcPts val="12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49" name="Google Shape;449;p71"/>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0" name="Google Shape;450;p71"/>
          <p:cNvSpPr txBox="1"/>
          <p:nvPr>
            <p:ph idx="11" type="ftr"/>
          </p:nvPr>
        </p:nvSpPr>
        <p:spPr>
          <a:xfrm>
            <a:off x="3124200" y="4867617"/>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1" name="Google Shape;451;p71"/>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52" name="Google Shape;452;p71"/>
          <p:cNvSpPr txBox="1"/>
          <p:nvPr>
            <p:ph type="title"/>
          </p:nvPr>
        </p:nvSpPr>
        <p:spPr>
          <a:xfrm>
            <a:off x="686104" y="505480"/>
            <a:ext cx="7772400" cy="523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2 Content">
  <p:cSld name="Blue/White 2 Content">
    <p:bg>
      <p:bgPr>
        <a:solidFill>
          <a:schemeClr val="lt1"/>
        </a:solidFill>
      </p:bgPr>
    </p:bg>
    <p:spTree>
      <p:nvGrpSpPr>
        <p:cNvPr id="453" name="Shape 453"/>
        <p:cNvGrpSpPr/>
        <p:nvPr/>
      </p:nvGrpSpPr>
      <p:grpSpPr>
        <a:xfrm>
          <a:off x="0" y="0"/>
          <a:ext cx="0" cy="0"/>
          <a:chOff x="0" y="0"/>
          <a:chExt cx="0" cy="0"/>
        </a:xfrm>
      </p:grpSpPr>
      <p:sp>
        <p:nvSpPr>
          <p:cNvPr id="454" name="Google Shape;454;p72"/>
          <p:cNvSpPr txBox="1"/>
          <p:nvPr>
            <p:ph idx="1" type="body"/>
          </p:nvPr>
        </p:nvSpPr>
        <p:spPr>
          <a:xfrm>
            <a:off x="686104" y="1200150"/>
            <a:ext cx="38097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5" name="Google Shape;455;p72"/>
          <p:cNvSpPr txBox="1"/>
          <p:nvPr>
            <p:ph idx="2" type="body"/>
          </p:nvPr>
        </p:nvSpPr>
        <p:spPr>
          <a:xfrm>
            <a:off x="4648200" y="1200150"/>
            <a:ext cx="38103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6" name="Google Shape;456;p72"/>
          <p:cNvSpPr txBox="1"/>
          <p:nvPr>
            <p:ph idx="10" type="dt"/>
          </p:nvPr>
        </p:nvSpPr>
        <p:spPr>
          <a:xfrm>
            <a:off x="152400" y="4874476"/>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7" name="Google Shape;457;p72"/>
          <p:cNvSpPr txBox="1"/>
          <p:nvPr>
            <p:ph idx="11" type="ftr"/>
          </p:nvPr>
        </p:nvSpPr>
        <p:spPr>
          <a:xfrm>
            <a:off x="3124200" y="4874476"/>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8" name="Google Shape;458;p72"/>
          <p:cNvSpPr txBox="1"/>
          <p:nvPr>
            <p:ph idx="12" type="sldNum"/>
          </p:nvPr>
        </p:nvSpPr>
        <p:spPr>
          <a:xfrm>
            <a:off x="6858000" y="4874476"/>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59" name="Google Shape;459;p72"/>
          <p:cNvSpPr txBox="1"/>
          <p:nvPr>
            <p:ph type="title"/>
          </p:nvPr>
        </p:nvSpPr>
        <p:spPr>
          <a:xfrm>
            <a:off x="686104" y="505480"/>
            <a:ext cx="7772400" cy="523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3 Content">
  <p:cSld name="Blue/White 3 Content">
    <p:bg>
      <p:bgPr>
        <a:solidFill>
          <a:schemeClr val="lt1"/>
        </a:solidFill>
      </p:bgPr>
    </p:bg>
    <p:spTree>
      <p:nvGrpSpPr>
        <p:cNvPr id="460" name="Shape 460"/>
        <p:cNvGrpSpPr/>
        <p:nvPr/>
      </p:nvGrpSpPr>
      <p:grpSpPr>
        <a:xfrm>
          <a:off x="0" y="0"/>
          <a:ext cx="0" cy="0"/>
          <a:chOff x="0" y="0"/>
          <a:chExt cx="0" cy="0"/>
        </a:xfrm>
      </p:grpSpPr>
      <p:sp>
        <p:nvSpPr>
          <p:cNvPr id="461" name="Google Shape;461;p73"/>
          <p:cNvSpPr txBox="1"/>
          <p:nvPr>
            <p:ph idx="1" type="body"/>
          </p:nvPr>
        </p:nvSpPr>
        <p:spPr>
          <a:xfrm>
            <a:off x="686104" y="1200150"/>
            <a:ext cx="25143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62" name="Google Shape;462;p73"/>
          <p:cNvSpPr txBox="1"/>
          <p:nvPr>
            <p:ph idx="2" type="body"/>
          </p:nvPr>
        </p:nvSpPr>
        <p:spPr>
          <a:xfrm>
            <a:off x="5943600" y="1200150"/>
            <a:ext cx="25149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63" name="Google Shape;463;p73"/>
          <p:cNvSpPr txBox="1"/>
          <p:nvPr>
            <p:ph idx="10" type="dt"/>
          </p:nvPr>
        </p:nvSpPr>
        <p:spPr>
          <a:xfrm>
            <a:off x="152400" y="4874476"/>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4" name="Google Shape;464;p73"/>
          <p:cNvSpPr txBox="1"/>
          <p:nvPr>
            <p:ph idx="11" type="ftr"/>
          </p:nvPr>
        </p:nvSpPr>
        <p:spPr>
          <a:xfrm>
            <a:off x="3124200" y="4874476"/>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5" name="Google Shape;465;p73"/>
          <p:cNvSpPr txBox="1"/>
          <p:nvPr>
            <p:ph idx="12" type="sldNum"/>
          </p:nvPr>
        </p:nvSpPr>
        <p:spPr>
          <a:xfrm>
            <a:off x="6858000" y="4874476"/>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66" name="Google Shape;466;p73"/>
          <p:cNvSpPr txBox="1"/>
          <p:nvPr>
            <p:ph type="title"/>
          </p:nvPr>
        </p:nvSpPr>
        <p:spPr>
          <a:xfrm>
            <a:off x="686104" y="505480"/>
            <a:ext cx="7772400" cy="523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7" name="Google Shape;467;p73"/>
          <p:cNvSpPr txBox="1"/>
          <p:nvPr>
            <p:ph idx="3" type="body"/>
          </p:nvPr>
        </p:nvSpPr>
        <p:spPr>
          <a:xfrm>
            <a:off x="3314548" y="1200150"/>
            <a:ext cx="2514900" cy="3429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 Bottom Photo">
  <p:cSld name="Blue/White 1 Content + Bottom Photo">
    <p:bg>
      <p:bgPr>
        <a:solidFill>
          <a:schemeClr val="lt1"/>
        </a:solidFill>
      </p:bgPr>
    </p:bg>
    <p:spTree>
      <p:nvGrpSpPr>
        <p:cNvPr id="468" name="Shape 468"/>
        <p:cNvGrpSpPr/>
        <p:nvPr/>
      </p:nvGrpSpPr>
      <p:grpSpPr>
        <a:xfrm>
          <a:off x="0" y="0"/>
          <a:ext cx="0" cy="0"/>
          <a:chOff x="0" y="0"/>
          <a:chExt cx="0" cy="0"/>
        </a:xfrm>
      </p:grpSpPr>
      <p:sp>
        <p:nvSpPr>
          <p:cNvPr id="469" name="Google Shape;469;p74"/>
          <p:cNvSpPr/>
          <p:nvPr>
            <p:ph idx="2" type="pic"/>
          </p:nvPr>
        </p:nvSpPr>
        <p:spPr>
          <a:xfrm>
            <a:off x="152400" y="2571750"/>
            <a:ext cx="8839200" cy="2457600"/>
          </a:xfrm>
          <a:prstGeom prst="rect">
            <a:avLst/>
          </a:prstGeom>
          <a:solidFill>
            <a:srgbClr val="E7E7E5"/>
          </a:solidFill>
          <a:ln>
            <a:noFill/>
          </a:ln>
        </p:spPr>
      </p:sp>
      <p:sp>
        <p:nvSpPr>
          <p:cNvPr id="470" name="Google Shape;470;p74"/>
          <p:cNvSpPr txBox="1"/>
          <p:nvPr>
            <p:ph idx="1" type="body"/>
          </p:nvPr>
        </p:nvSpPr>
        <p:spPr>
          <a:xfrm rot="-5400000">
            <a:off x="7870634" y="3508049"/>
            <a:ext cx="2057400" cy="1848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71" name="Google Shape;471;p74"/>
          <p:cNvSpPr txBox="1"/>
          <p:nvPr>
            <p:ph idx="3" type="body"/>
          </p:nvPr>
        </p:nvSpPr>
        <p:spPr>
          <a:xfrm>
            <a:off x="685800" y="1200150"/>
            <a:ext cx="7772400" cy="12003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a:solidFill>
                  <a:srgbClr val="6C6463"/>
                </a:solidFill>
              </a:defRPr>
            </a:lvl1pPr>
            <a:lvl2pPr indent="-355600" lvl="1" marL="914400" algn="l">
              <a:lnSpc>
                <a:spcPct val="100000"/>
              </a:lnSpc>
              <a:spcBef>
                <a:spcPts val="1200"/>
              </a:spcBef>
              <a:spcAft>
                <a:spcPts val="0"/>
              </a:spcAft>
              <a:buClr>
                <a:srgbClr val="6C6463"/>
              </a:buClr>
              <a:buSzPts val="2000"/>
              <a:buChar char="–"/>
              <a:defRPr>
                <a:solidFill>
                  <a:srgbClr val="6C6463"/>
                </a:solidFill>
              </a:defRPr>
            </a:lvl2pPr>
            <a:lvl3pPr indent="-342900" lvl="2" marL="1371600" algn="l">
              <a:lnSpc>
                <a:spcPct val="100000"/>
              </a:lnSpc>
              <a:spcBef>
                <a:spcPts val="12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72" name="Google Shape;472;p74"/>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3" name="Google Shape;473;p74"/>
          <p:cNvSpPr txBox="1"/>
          <p:nvPr>
            <p:ph idx="11" type="ftr"/>
          </p:nvPr>
        </p:nvSpPr>
        <p:spPr>
          <a:xfrm>
            <a:off x="3124200" y="4867617"/>
            <a:ext cx="2895600" cy="184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4" name="Google Shape;474;p74"/>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75" name="Google Shape;475;p74"/>
          <p:cNvSpPr txBox="1"/>
          <p:nvPr>
            <p:ph type="title"/>
          </p:nvPr>
        </p:nvSpPr>
        <p:spPr>
          <a:xfrm>
            <a:off x="686104" y="505480"/>
            <a:ext cx="7772400" cy="523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 Right Photo">
  <p:cSld name="Blue/White 1 Content + Right Photo">
    <p:bg>
      <p:bgPr>
        <a:solidFill>
          <a:schemeClr val="lt1"/>
        </a:solidFill>
      </p:bgPr>
    </p:bg>
    <p:spTree>
      <p:nvGrpSpPr>
        <p:cNvPr id="476" name="Shape 476"/>
        <p:cNvGrpSpPr/>
        <p:nvPr/>
      </p:nvGrpSpPr>
      <p:grpSpPr>
        <a:xfrm>
          <a:off x="0" y="0"/>
          <a:ext cx="0" cy="0"/>
          <a:chOff x="0" y="0"/>
          <a:chExt cx="0" cy="0"/>
        </a:xfrm>
      </p:grpSpPr>
      <p:sp>
        <p:nvSpPr>
          <p:cNvPr id="477" name="Google Shape;477;p75"/>
          <p:cNvSpPr/>
          <p:nvPr>
            <p:ph idx="2" type="pic"/>
          </p:nvPr>
        </p:nvSpPr>
        <p:spPr>
          <a:xfrm>
            <a:off x="4572000" y="114300"/>
            <a:ext cx="4419600" cy="4914900"/>
          </a:xfrm>
          <a:prstGeom prst="rect">
            <a:avLst/>
          </a:prstGeom>
          <a:solidFill>
            <a:srgbClr val="E7E7E5"/>
          </a:solidFill>
          <a:ln>
            <a:noFill/>
          </a:ln>
        </p:spPr>
      </p:sp>
      <p:sp>
        <p:nvSpPr>
          <p:cNvPr id="478" name="Google Shape;478;p75"/>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9" name="Google Shape;479;p75"/>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80" name="Google Shape;480;p75"/>
          <p:cNvSpPr txBox="1"/>
          <p:nvPr>
            <p:ph idx="1" type="body"/>
          </p:nvPr>
        </p:nvSpPr>
        <p:spPr>
          <a:xfrm>
            <a:off x="685800" y="1543050"/>
            <a:ext cx="3657600" cy="30861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81" name="Google Shape;481;p75"/>
          <p:cNvSpPr txBox="1"/>
          <p:nvPr>
            <p:ph type="title"/>
          </p:nvPr>
        </p:nvSpPr>
        <p:spPr>
          <a:xfrm>
            <a:off x="685800" y="394462"/>
            <a:ext cx="3657300" cy="954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2" name="Google Shape;482;p75"/>
          <p:cNvSpPr txBox="1"/>
          <p:nvPr>
            <p:ph idx="3" type="body"/>
          </p:nvPr>
        </p:nvSpPr>
        <p:spPr>
          <a:xfrm rot="-5400000">
            <a:off x="7870634" y="1050599"/>
            <a:ext cx="2057400" cy="1848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Title + Left Photo">
  <p:cSld name="Blue/White Title + Left Photo">
    <p:bg>
      <p:bgPr>
        <a:solidFill>
          <a:schemeClr val="lt1"/>
        </a:solidFill>
      </p:bgPr>
    </p:bg>
    <p:spTree>
      <p:nvGrpSpPr>
        <p:cNvPr id="483" name="Shape 483"/>
        <p:cNvGrpSpPr/>
        <p:nvPr/>
      </p:nvGrpSpPr>
      <p:grpSpPr>
        <a:xfrm>
          <a:off x="0" y="0"/>
          <a:ext cx="0" cy="0"/>
          <a:chOff x="0" y="0"/>
          <a:chExt cx="0" cy="0"/>
        </a:xfrm>
      </p:grpSpPr>
      <p:sp>
        <p:nvSpPr>
          <p:cNvPr id="484" name="Google Shape;484;p76"/>
          <p:cNvSpPr/>
          <p:nvPr>
            <p:ph idx="2" type="pic"/>
          </p:nvPr>
        </p:nvSpPr>
        <p:spPr>
          <a:xfrm>
            <a:off x="152400" y="114300"/>
            <a:ext cx="4419600" cy="4914900"/>
          </a:xfrm>
          <a:prstGeom prst="rect">
            <a:avLst/>
          </a:prstGeom>
          <a:solidFill>
            <a:srgbClr val="E7E7E5"/>
          </a:solidFill>
          <a:ln>
            <a:noFill/>
          </a:ln>
        </p:spPr>
      </p:sp>
      <p:sp>
        <p:nvSpPr>
          <p:cNvPr id="485" name="Google Shape;485;p76"/>
          <p:cNvSpPr txBox="1"/>
          <p:nvPr>
            <p:ph idx="10" type="dt"/>
          </p:nvPr>
        </p:nvSpPr>
        <p:spPr>
          <a:xfrm>
            <a:off x="152400" y="4867617"/>
            <a:ext cx="2133600" cy="18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60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6" name="Google Shape;486;p76"/>
          <p:cNvSpPr txBox="1"/>
          <p:nvPr>
            <p:ph idx="12" type="sldNum"/>
          </p:nvPr>
        </p:nvSpPr>
        <p:spPr>
          <a:xfrm>
            <a:off x="6858000" y="4867617"/>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87" name="Google Shape;487;p76"/>
          <p:cNvSpPr txBox="1"/>
          <p:nvPr>
            <p:ph idx="1" type="body"/>
          </p:nvPr>
        </p:nvSpPr>
        <p:spPr>
          <a:xfrm rot="-5400000">
            <a:off x="3451034" y="1050599"/>
            <a:ext cx="2057400" cy="1848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88" name="Google Shape;488;p76"/>
          <p:cNvSpPr txBox="1"/>
          <p:nvPr>
            <p:ph type="title"/>
          </p:nvPr>
        </p:nvSpPr>
        <p:spPr>
          <a:xfrm>
            <a:off x="4877104" y="2109588"/>
            <a:ext cx="3885900" cy="954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9" name="Shape 489"/>
        <p:cNvGrpSpPr/>
        <p:nvPr/>
      </p:nvGrpSpPr>
      <p:grpSpPr>
        <a:xfrm>
          <a:off x="0" y="0"/>
          <a:ext cx="0" cy="0"/>
          <a:chOff x="0" y="0"/>
          <a:chExt cx="0" cy="0"/>
        </a:xfrm>
      </p:grpSpPr>
      <p:sp>
        <p:nvSpPr>
          <p:cNvPr id="490" name="Google Shape;490;p77"/>
          <p:cNvSpPr txBox="1"/>
          <p:nvPr/>
        </p:nvSpPr>
        <p:spPr>
          <a:xfrm>
            <a:off x="5685905" y="4582581"/>
            <a:ext cx="31905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chemeClr val="dk2"/>
                </a:solidFill>
                <a:latin typeface="Calibri"/>
                <a:ea typeface="Calibri"/>
                <a:cs typeface="Calibri"/>
                <a:sym typeface="Calibri"/>
              </a:rPr>
              <a:t>Breakthrough ACTION is funded by the U.S. Agency for International Development (USAID) and U.S. President’s Malaria Initiative under the terms of Cooperative Agreement No. AID-OAA-A-17-00017.</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LightBlue" showMasterSp="0">
  <p:cSld name="Title_LightBlue">
    <p:bg>
      <p:bgPr>
        <a:solidFill>
          <a:srgbClr val="A7C6ED"/>
        </a:solidFill>
      </p:bgPr>
    </p:bg>
    <p:spTree>
      <p:nvGrpSpPr>
        <p:cNvPr id="48" name="Shape 48"/>
        <p:cNvGrpSpPr/>
        <p:nvPr/>
      </p:nvGrpSpPr>
      <p:grpSpPr>
        <a:xfrm>
          <a:off x="0" y="0"/>
          <a:ext cx="0" cy="0"/>
          <a:chOff x="0" y="0"/>
          <a:chExt cx="0" cy="0"/>
        </a:xfrm>
      </p:grpSpPr>
      <p:sp>
        <p:nvSpPr>
          <p:cNvPr id="49" name="Google Shape;49;p51"/>
          <p:cNvSpPr txBox="1"/>
          <p:nvPr>
            <p:ph idx="1" type="body"/>
          </p:nvPr>
        </p:nvSpPr>
        <p:spPr>
          <a:xfrm>
            <a:off x="533400" y="3486150"/>
            <a:ext cx="2667000" cy="3048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2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51"/>
          <p:cNvSpPr txBox="1"/>
          <p:nvPr>
            <p:ph type="title"/>
          </p:nvPr>
        </p:nvSpPr>
        <p:spPr>
          <a:xfrm>
            <a:off x="533408" y="1962152"/>
            <a:ext cx="4114784" cy="1371599"/>
          </a:xfrm>
          <a:prstGeom prst="rect">
            <a:avLst/>
          </a:prstGeom>
          <a:noFill/>
          <a:ln>
            <a:noFill/>
          </a:ln>
        </p:spPr>
        <p:txBody>
          <a:bodyPr anchorCtr="0" anchor="t" bIns="0" lIns="0" spcFirstLastPara="1" rIns="0" wrap="square" tIns="0">
            <a:noAutofit/>
          </a:bodyPr>
          <a:lstStyle>
            <a:lvl1pPr lvl="0" marR="0" rtl="0" algn="l">
              <a:lnSpc>
                <a:spcPct val="80000"/>
              </a:lnSpc>
              <a:spcBef>
                <a:spcPts val="0"/>
              </a:spcBef>
              <a:spcAft>
                <a:spcPts val="0"/>
              </a:spcAft>
              <a:buClr>
                <a:srgbClr val="00427B"/>
              </a:buClr>
              <a:buSzPts val="3600"/>
              <a:buFont typeface="Gill Sans"/>
              <a:buNone/>
              <a:defRPr b="0" i="0" sz="3600" u="none" cap="none" strike="noStrike">
                <a:solidFill>
                  <a:srgbClr val="00427B"/>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1" name="Google Shape;51;p51"/>
          <p:cNvPicPr preferRelativeResize="0"/>
          <p:nvPr/>
        </p:nvPicPr>
        <p:blipFill rotWithShape="1">
          <a:blip r:embed="rId2">
            <a:alphaModFix amt="25000"/>
          </a:blip>
          <a:srcRect b="0" l="0" r="0" t="0"/>
          <a:stretch/>
        </p:blipFill>
        <p:spPr>
          <a:xfrm>
            <a:off x="7540907" y="438150"/>
            <a:ext cx="1067168" cy="990600"/>
          </a:xfrm>
          <a:prstGeom prst="rect">
            <a:avLst/>
          </a:prstGeom>
          <a:noFill/>
          <a:ln>
            <a:noFill/>
          </a:ln>
        </p:spPr>
      </p:pic>
      <p:pic>
        <p:nvPicPr>
          <p:cNvPr id="52" name="Google Shape;52;p51"/>
          <p:cNvPicPr preferRelativeResize="0"/>
          <p:nvPr/>
        </p:nvPicPr>
        <p:blipFill rotWithShape="1">
          <a:blip r:embed="rId3">
            <a:alphaModFix/>
          </a:blip>
          <a:srcRect b="0" l="0" r="0" t="0"/>
          <a:stretch/>
        </p:blipFill>
        <p:spPr>
          <a:xfrm>
            <a:off x="5629346" y="3486150"/>
            <a:ext cx="3667054" cy="1787422"/>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1" name="Shape 491"/>
        <p:cNvGrpSpPr/>
        <p:nvPr/>
      </p:nvGrpSpPr>
      <p:grpSpPr>
        <a:xfrm>
          <a:off x="0" y="0"/>
          <a:ext cx="0" cy="0"/>
          <a:chOff x="0" y="0"/>
          <a:chExt cx="0" cy="0"/>
        </a:xfrm>
      </p:grpSpPr>
      <p:sp>
        <p:nvSpPr>
          <p:cNvPr id="492" name="Google Shape;492;p7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3" name="Google Shape;493;p7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4" name="Google Shape;494;p7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5" name="Google Shape;495;p7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6" name="Google Shape;496;p7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7" name="Shape 497"/>
        <p:cNvGrpSpPr/>
        <p:nvPr/>
      </p:nvGrpSpPr>
      <p:grpSpPr>
        <a:xfrm>
          <a:off x="0" y="0"/>
          <a:ext cx="0" cy="0"/>
          <a:chOff x="0" y="0"/>
          <a:chExt cx="0" cy="0"/>
        </a:xfrm>
      </p:grpSpPr>
      <p:sp>
        <p:nvSpPr>
          <p:cNvPr id="498" name="Google Shape;498;p79"/>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9" name="Google Shape;499;p79"/>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00" name="Google Shape;500;p7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7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7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White" showMasterSp="0">
  <p:cSld name="Content_White">
    <p:bg>
      <p:bgPr>
        <a:solidFill>
          <a:srgbClr val="FFFFFF"/>
        </a:solidFill>
      </p:bgPr>
    </p:bg>
    <p:spTree>
      <p:nvGrpSpPr>
        <p:cNvPr id="507" name="Shape 507"/>
        <p:cNvGrpSpPr/>
        <p:nvPr/>
      </p:nvGrpSpPr>
      <p:grpSpPr>
        <a:xfrm>
          <a:off x="0" y="0"/>
          <a:ext cx="0" cy="0"/>
          <a:chOff x="0" y="0"/>
          <a:chExt cx="0" cy="0"/>
        </a:xfrm>
      </p:grpSpPr>
      <p:pic>
        <p:nvPicPr>
          <p:cNvPr id="508" name="Google Shape;508;p14"/>
          <p:cNvPicPr preferRelativeResize="0"/>
          <p:nvPr/>
        </p:nvPicPr>
        <p:blipFill rotWithShape="1">
          <a:blip r:embed="rId2">
            <a:alphaModFix/>
          </a:blip>
          <a:srcRect b="0" l="0" r="0" t="0"/>
          <a:stretch/>
        </p:blipFill>
        <p:spPr>
          <a:xfrm>
            <a:off x="5629346" y="3486150"/>
            <a:ext cx="3667056" cy="1787423"/>
          </a:xfrm>
          <a:prstGeom prst="rect">
            <a:avLst/>
          </a:prstGeom>
          <a:noFill/>
          <a:ln>
            <a:noFill/>
          </a:ln>
        </p:spPr>
      </p:pic>
      <p:sp>
        <p:nvSpPr>
          <p:cNvPr id="509" name="Google Shape;509;p14"/>
          <p:cNvSpPr txBox="1"/>
          <p:nvPr>
            <p:ph idx="1" type="body"/>
          </p:nvPr>
        </p:nvSpPr>
        <p:spPr>
          <a:xfrm>
            <a:off x="533408" y="1607912"/>
            <a:ext cx="4188000" cy="2147400"/>
          </a:xfrm>
          <a:prstGeom prst="rect">
            <a:avLst/>
          </a:prstGeom>
          <a:noFill/>
          <a:ln>
            <a:noFill/>
          </a:ln>
        </p:spPr>
        <p:txBody>
          <a:bodyPr anchorCtr="0" anchor="t" bIns="45700" lIns="0" spcFirstLastPara="1" rIns="0" wrap="square" tIns="45700">
            <a:normAutofit/>
          </a:bodyPr>
          <a:lstStyle>
            <a:lvl1pPr indent="-355600" lvl="0" marL="457200" marR="0" algn="l">
              <a:lnSpc>
                <a:spcPct val="100000"/>
              </a:lnSpc>
              <a:spcBef>
                <a:spcPts val="400"/>
              </a:spcBef>
              <a:spcAft>
                <a:spcPts val="0"/>
              </a:spcAft>
              <a:buClr>
                <a:srgbClr val="00427B"/>
              </a:buClr>
              <a:buSzPts val="2000"/>
              <a:buFont typeface="Arial"/>
              <a:buAutoNum type="arabicPeriod"/>
              <a:defRPr b="0" i="0" sz="20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2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2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10" name="Google Shape;510;p14"/>
          <p:cNvSpPr txBox="1"/>
          <p:nvPr>
            <p:ph idx="2" type="body"/>
          </p:nvPr>
        </p:nvSpPr>
        <p:spPr>
          <a:xfrm>
            <a:off x="533408" y="666750"/>
            <a:ext cx="4188000" cy="767100"/>
          </a:xfrm>
          <a:prstGeom prst="rect">
            <a:avLst/>
          </a:prstGeom>
          <a:noFill/>
          <a:ln>
            <a:noFill/>
          </a:ln>
        </p:spPr>
        <p:txBody>
          <a:bodyPr anchorCtr="0" anchor="t" bIns="45700" lIns="0" spcFirstLastPara="1" rIns="0" wrap="square" tIns="45700">
            <a:norm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2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511" name="Google Shape;511;p14"/>
          <p:cNvPicPr preferRelativeResize="0"/>
          <p:nvPr/>
        </p:nvPicPr>
        <p:blipFill rotWithShape="1">
          <a:blip r:embed="rId3">
            <a:alphaModFix amt="25000"/>
          </a:blip>
          <a:srcRect b="0" l="0" r="0" t="0"/>
          <a:stretch/>
        </p:blipFill>
        <p:spPr>
          <a:xfrm>
            <a:off x="7239000" y="361950"/>
            <a:ext cx="1522236" cy="829943"/>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bg>
      <p:bgPr>
        <a:solidFill>
          <a:srgbClr val="CFCDC9"/>
        </a:solidFill>
      </p:bgPr>
    </p:bg>
    <p:spTree>
      <p:nvGrpSpPr>
        <p:cNvPr id="512" name="Shape 512"/>
        <p:cNvGrpSpPr/>
        <p:nvPr/>
      </p:nvGrpSpPr>
      <p:grpSpPr>
        <a:xfrm>
          <a:off x="0" y="0"/>
          <a:ext cx="0" cy="0"/>
          <a:chOff x="0" y="0"/>
          <a:chExt cx="0" cy="0"/>
        </a:xfrm>
      </p:grpSpPr>
      <p:sp>
        <p:nvSpPr>
          <p:cNvPr id="513" name="Google Shape;513;p15"/>
          <p:cNvSpPr/>
          <p:nvPr>
            <p:ph idx="2" type="pic"/>
          </p:nvPr>
        </p:nvSpPr>
        <p:spPr>
          <a:xfrm>
            <a:off x="152400" y="2571749"/>
            <a:ext cx="8839200" cy="2421000"/>
          </a:xfrm>
          <a:prstGeom prst="rect">
            <a:avLst/>
          </a:prstGeom>
          <a:solidFill>
            <a:schemeClr val="lt1"/>
          </a:solidFill>
          <a:ln>
            <a:noFill/>
          </a:ln>
        </p:spPr>
      </p:sp>
      <p:sp>
        <p:nvSpPr>
          <p:cNvPr id="514" name="Google Shape;514;p15"/>
          <p:cNvSpPr txBox="1"/>
          <p:nvPr>
            <p:ph idx="1" type="body"/>
          </p:nvPr>
        </p:nvSpPr>
        <p:spPr>
          <a:xfrm>
            <a:off x="685800" y="1286662"/>
            <a:ext cx="7772400" cy="1134000"/>
          </a:xfrm>
          <a:prstGeom prst="rect">
            <a:avLst/>
          </a:prstGeom>
          <a:noFill/>
          <a:ln>
            <a:noFill/>
          </a:ln>
        </p:spPr>
        <p:txBody>
          <a:bodyPr anchorCtr="0" anchor="t" bIns="45700" lIns="91425" spcFirstLastPara="1" rIns="91425" wrap="square" tIns="45700">
            <a:normAutofit/>
          </a:bodyPr>
          <a:lstStyle>
            <a:lvl1pPr indent="-330200" lvl="0" marL="457200" algn="l">
              <a:lnSpc>
                <a:spcPct val="115000"/>
              </a:lnSpc>
              <a:spcBef>
                <a:spcPts val="0"/>
              </a:spcBef>
              <a:spcAft>
                <a:spcPts val="0"/>
              </a:spcAft>
              <a:buClr>
                <a:srgbClr val="6C6463"/>
              </a:buClr>
              <a:buSzPts val="1600"/>
              <a:buChar char="●"/>
              <a:defRPr>
                <a:solidFill>
                  <a:srgbClr val="6C6463"/>
                </a:solidFill>
              </a:defRPr>
            </a:lvl1pPr>
            <a:lvl2pPr indent="-330200" lvl="1" marL="914400" algn="l">
              <a:lnSpc>
                <a:spcPct val="115000"/>
              </a:lnSpc>
              <a:spcBef>
                <a:spcPts val="800"/>
              </a:spcBef>
              <a:spcAft>
                <a:spcPts val="0"/>
              </a:spcAft>
              <a:buClr>
                <a:srgbClr val="6C6463"/>
              </a:buClr>
              <a:buSzPts val="1600"/>
              <a:buChar char="○"/>
              <a:defRPr>
                <a:solidFill>
                  <a:srgbClr val="6C6463"/>
                </a:solidFill>
              </a:defRPr>
            </a:lvl2pPr>
            <a:lvl3pPr indent="-342900" lvl="2" marL="1371600" algn="l">
              <a:lnSpc>
                <a:spcPct val="115000"/>
              </a:lnSpc>
              <a:spcBef>
                <a:spcPts val="800"/>
              </a:spcBef>
              <a:spcAft>
                <a:spcPts val="0"/>
              </a:spcAft>
              <a:buClr>
                <a:srgbClr val="6C6463"/>
              </a:buClr>
              <a:buSzPts val="1800"/>
              <a:buChar char="■"/>
              <a:defRPr>
                <a:solidFill>
                  <a:srgbClr val="6C6463"/>
                </a:solidFill>
              </a:defRPr>
            </a:lvl3pPr>
            <a:lvl4pPr indent="-330200" lvl="3" marL="1828800" algn="l">
              <a:lnSpc>
                <a:spcPct val="115000"/>
              </a:lnSpc>
              <a:spcBef>
                <a:spcPts val="1200"/>
              </a:spcBef>
              <a:spcAft>
                <a:spcPts val="0"/>
              </a:spcAft>
              <a:buClr>
                <a:srgbClr val="6C6463"/>
              </a:buClr>
              <a:buSzPts val="1600"/>
              <a:buChar char="●"/>
              <a:defRPr>
                <a:solidFill>
                  <a:srgbClr val="6C6463"/>
                </a:solidFill>
              </a:defRPr>
            </a:lvl4pPr>
            <a:lvl5pPr indent="-317500" lvl="4" marL="2286000" algn="l">
              <a:lnSpc>
                <a:spcPct val="115000"/>
              </a:lnSpc>
              <a:spcBef>
                <a:spcPts val="1200"/>
              </a:spcBef>
              <a:spcAft>
                <a:spcPts val="0"/>
              </a:spcAft>
              <a:buClr>
                <a:srgbClr val="FFFFFF"/>
              </a:buClr>
              <a:buSzPts val="1400"/>
              <a:buChar char="○"/>
              <a:defRPr>
                <a:solidFill>
                  <a:srgbClr val="FFFFFF"/>
                </a:solidFill>
              </a:defRPr>
            </a:lvl5pPr>
            <a:lvl6pPr indent="-342900" lvl="5" marL="2743200" algn="l">
              <a:lnSpc>
                <a:spcPct val="115000"/>
              </a:lnSpc>
              <a:spcBef>
                <a:spcPts val="120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515" name="Google Shape;515;p15"/>
          <p:cNvSpPr txBox="1"/>
          <p:nvPr>
            <p:ph idx="10" type="dt"/>
          </p:nvPr>
        </p:nvSpPr>
        <p:spPr>
          <a:xfrm>
            <a:off x="152400" y="4806072"/>
            <a:ext cx="2133600" cy="1845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6" name="Google Shape;516;p15"/>
          <p:cNvSpPr txBox="1"/>
          <p:nvPr>
            <p:ph idx="11" type="ftr"/>
          </p:nvPr>
        </p:nvSpPr>
        <p:spPr>
          <a:xfrm>
            <a:off x="3124200" y="4806072"/>
            <a:ext cx="2895600" cy="184500"/>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7" name="Google Shape;517;p15"/>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518" name="Google Shape;518;p15"/>
          <p:cNvSpPr txBox="1"/>
          <p:nvPr>
            <p:ph idx="3" type="body"/>
          </p:nvPr>
        </p:nvSpPr>
        <p:spPr>
          <a:xfrm rot="-5400000">
            <a:off x="7870635" y="3508049"/>
            <a:ext cx="2057400" cy="184800"/>
          </a:xfrm>
          <a:prstGeom prst="rect">
            <a:avLst/>
          </a:prstGeom>
          <a:noFill/>
          <a:ln>
            <a:noFill/>
          </a:ln>
        </p:spPr>
        <p:txBody>
          <a:bodyPr anchorCtr="0" anchor="t" bIns="45700" lIns="91425" spcFirstLastPara="1" rIns="91425" wrap="square" tIns="45700">
            <a:spAutoFit/>
          </a:bodyPr>
          <a:lstStyle>
            <a:lvl1pPr indent="-228600" lvl="0" marL="457200" algn="r">
              <a:lnSpc>
                <a:spcPct val="115000"/>
              </a:lnSpc>
              <a:spcBef>
                <a:spcPts val="0"/>
              </a:spcBef>
              <a:spcAft>
                <a:spcPts val="0"/>
              </a:spcAft>
              <a:buClr>
                <a:srgbClr val="FFFFFF"/>
              </a:buClr>
              <a:buSzPts val="600"/>
              <a:buNone/>
              <a:defRPr sz="600">
                <a:solidFill>
                  <a:srgbClr val="FFFFFF"/>
                </a:solidFill>
              </a:defRPr>
            </a:lvl1pPr>
            <a:lvl2pPr indent="-228600" lvl="1" marL="914400" algn="l">
              <a:lnSpc>
                <a:spcPct val="115000"/>
              </a:lnSpc>
              <a:spcBef>
                <a:spcPts val="800"/>
              </a:spcBef>
              <a:spcAft>
                <a:spcPts val="0"/>
              </a:spcAft>
              <a:buClr>
                <a:schemeClr val="lt1"/>
              </a:buClr>
              <a:buSzPts val="1800"/>
              <a:buNone/>
              <a:defRPr sz="1800">
                <a:solidFill>
                  <a:schemeClr val="lt1"/>
                </a:solidFill>
              </a:defRPr>
            </a:lvl2pPr>
            <a:lvl3pPr indent="-228600" lvl="2" marL="1371600" algn="l">
              <a:lnSpc>
                <a:spcPct val="115000"/>
              </a:lnSpc>
              <a:spcBef>
                <a:spcPts val="800"/>
              </a:spcBef>
              <a:spcAft>
                <a:spcPts val="0"/>
              </a:spcAft>
              <a:buClr>
                <a:schemeClr val="lt1"/>
              </a:buClr>
              <a:buSzPts val="1600"/>
              <a:buNone/>
              <a:defRPr sz="1600">
                <a:solidFill>
                  <a:schemeClr val="lt1"/>
                </a:solidFill>
              </a:defRPr>
            </a:lvl3pPr>
            <a:lvl4pPr indent="-228600" lvl="3" marL="1828800" algn="l">
              <a:lnSpc>
                <a:spcPct val="115000"/>
              </a:lnSpc>
              <a:spcBef>
                <a:spcPts val="1200"/>
              </a:spcBef>
              <a:spcAft>
                <a:spcPts val="0"/>
              </a:spcAft>
              <a:buClr>
                <a:schemeClr val="lt1"/>
              </a:buClr>
              <a:buSzPts val="1400"/>
              <a:buNone/>
              <a:defRPr sz="1400">
                <a:solidFill>
                  <a:schemeClr val="lt1"/>
                </a:solidFill>
              </a:defRPr>
            </a:lvl4pPr>
            <a:lvl5pPr indent="-228600" lvl="4" marL="2286000" algn="l">
              <a:lnSpc>
                <a:spcPct val="115000"/>
              </a:lnSpc>
              <a:spcBef>
                <a:spcPts val="1200"/>
              </a:spcBef>
              <a:spcAft>
                <a:spcPts val="0"/>
              </a:spcAft>
              <a:buClr>
                <a:schemeClr val="lt1"/>
              </a:buClr>
              <a:buSzPts val="1200"/>
              <a:buNone/>
              <a:defRPr sz="1200">
                <a:solidFill>
                  <a:schemeClr val="lt1"/>
                </a:solidFill>
              </a:defRPr>
            </a:lvl5pPr>
            <a:lvl6pPr indent="-342900" lvl="5" marL="2743200" algn="l">
              <a:lnSpc>
                <a:spcPct val="115000"/>
              </a:lnSpc>
              <a:spcBef>
                <a:spcPts val="120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519" name="Google Shape;519;p15"/>
          <p:cNvSpPr txBox="1"/>
          <p:nvPr>
            <p:ph type="title"/>
          </p:nvPr>
        </p:nvSpPr>
        <p:spPr>
          <a:xfrm>
            <a:off x="686104" y="673810"/>
            <a:ext cx="7772400" cy="4617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0" name="Shape 520"/>
        <p:cNvGrpSpPr/>
        <p:nvPr/>
      </p:nvGrpSpPr>
      <p:grpSpPr>
        <a:xfrm>
          <a:off x="0" y="0"/>
          <a:ext cx="0" cy="0"/>
          <a:chOff x="0" y="0"/>
          <a:chExt cx="0" cy="0"/>
        </a:xfrm>
      </p:grpSpPr>
      <p:sp>
        <p:nvSpPr>
          <p:cNvPr id="521" name="Google Shape;521;p8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22" name="Google Shape;522;p8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23" name="Google Shape;523;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4" name="Shape 524"/>
        <p:cNvGrpSpPr/>
        <p:nvPr/>
      </p:nvGrpSpPr>
      <p:grpSpPr>
        <a:xfrm>
          <a:off x="0" y="0"/>
          <a:ext cx="0" cy="0"/>
          <a:chOff x="0" y="0"/>
          <a:chExt cx="0" cy="0"/>
        </a:xfrm>
      </p:grpSpPr>
      <p:sp>
        <p:nvSpPr>
          <p:cNvPr id="525" name="Google Shape;525;p8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26" name="Google Shape;526;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27" name="Shape 527"/>
        <p:cNvGrpSpPr/>
        <p:nvPr/>
      </p:nvGrpSpPr>
      <p:grpSpPr>
        <a:xfrm>
          <a:off x="0" y="0"/>
          <a:ext cx="0" cy="0"/>
          <a:chOff x="0" y="0"/>
          <a:chExt cx="0" cy="0"/>
        </a:xfrm>
      </p:grpSpPr>
      <p:sp>
        <p:nvSpPr>
          <p:cNvPr id="528" name="Google Shape;528;p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9" name="Google Shape;529;p8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30" name="Google Shape;530;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1" name="Shape 531"/>
        <p:cNvGrpSpPr/>
        <p:nvPr/>
      </p:nvGrpSpPr>
      <p:grpSpPr>
        <a:xfrm>
          <a:off x="0" y="0"/>
          <a:ext cx="0" cy="0"/>
          <a:chOff x="0" y="0"/>
          <a:chExt cx="0" cy="0"/>
        </a:xfrm>
      </p:grpSpPr>
      <p:sp>
        <p:nvSpPr>
          <p:cNvPr id="532" name="Google Shape;532;p8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3" name="Google Shape;533;p8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34" name="Google Shape;534;p8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35" name="Google Shape;535;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6" name="Shape 536"/>
        <p:cNvGrpSpPr/>
        <p:nvPr/>
      </p:nvGrpSpPr>
      <p:grpSpPr>
        <a:xfrm>
          <a:off x="0" y="0"/>
          <a:ext cx="0" cy="0"/>
          <a:chOff x="0" y="0"/>
          <a:chExt cx="0" cy="0"/>
        </a:xfrm>
      </p:grpSpPr>
      <p:sp>
        <p:nvSpPr>
          <p:cNvPr id="537" name="Google Shape;537;p8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8" name="Google Shape;538;p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39" name="Shape 539"/>
        <p:cNvGrpSpPr/>
        <p:nvPr/>
      </p:nvGrpSpPr>
      <p:grpSpPr>
        <a:xfrm>
          <a:off x="0" y="0"/>
          <a:ext cx="0" cy="0"/>
          <a:chOff x="0" y="0"/>
          <a:chExt cx="0" cy="0"/>
        </a:xfrm>
      </p:grpSpPr>
      <p:sp>
        <p:nvSpPr>
          <p:cNvPr id="540" name="Google Shape;540;p8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41" name="Google Shape;541;p8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42" name="Google Shape;542;p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White" showMasterSp="0">
  <p:cSld name="Title_White">
    <p:bg>
      <p:bgPr>
        <a:solidFill>
          <a:srgbClr val="FFFFFF"/>
        </a:solidFill>
      </p:bgPr>
    </p:bg>
    <p:spTree>
      <p:nvGrpSpPr>
        <p:cNvPr id="53" name="Shape 53"/>
        <p:cNvGrpSpPr/>
        <p:nvPr/>
      </p:nvGrpSpPr>
      <p:grpSpPr>
        <a:xfrm>
          <a:off x="0" y="0"/>
          <a:ext cx="0" cy="0"/>
          <a:chOff x="0" y="0"/>
          <a:chExt cx="0" cy="0"/>
        </a:xfrm>
      </p:grpSpPr>
      <p:sp>
        <p:nvSpPr>
          <p:cNvPr id="54" name="Google Shape;54;p52"/>
          <p:cNvSpPr txBox="1"/>
          <p:nvPr>
            <p:ph idx="1" type="body"/>
          </p:nvPr>
        </p:nvSpPr>
        <p:spPr>
          <a:xfrm>
            <a:off x="533400" y="3486150"/>
            <a:ext cx="2667000" cy="3048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2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52"/>
          <p:cNvSpPr txBox="1"/>
          <p:nvPr>
            <p:ph type="title"/>
          </p:nvPr>
        </p:nvSpPr>
        <p:spPr>
          <a:xfrm>
            <a:off x="533408" y="1962152"/>
            <a:ext cx="4114784" cy="1371599"/>
          </a:xfrm>
          <a:prstGeom prst="rect">
            <a:avLst/>
          </a:prstGeom>
          <a:noFill/>
          <a:ln>
            <a:noFill/>
          </a:ln>
        </p:spPr>
        <p:txBody>
          <a:bodyPr anchorCtr="0" anchor="t" bIns="0" lIns="0" spcFirstLastPara="1" rIns="0" wrap="square" tIns="0">
            <a:noAutofit/>
          </a:bodyPr>
          <a:lstStyle>
            <a:lvl1pPr lvl="0" marR="0" rtl="0" algn="l">
              <a:lnSpc>
                <a:spcPct val="80000"/>
              </a:lnSpc>
              <a:spcBef>
                <a:spcPts val="0"/>
              </a:spcBef>
              <a:spcAft>
                <a:spcPts val="0"/>
              </a:spcAft>
              <a:buClr>
                <a:srgbClr val="00427B"/>
              </a:buClr>
              <a:buSzPts val="3600"/>
              <a:buFont typeface="Gill Sans"/>
              <a:buNone/>
              <a:defRPr b="0" i="0" sz="3600" u="none" cap="none" strike="noStrike">
                <a:solidFill>
                  <a:srgbClr val="00427B"/>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6" name="Google Shape;56;p52"/>
          <p:cNvPicPr preferRelativeResize="0"/>
          <p:nvPr/>
        </p:nvPicPr>
        <p:blipFill rotWithShape="1">
          <a:blip r:embed="rId2">
            <a:alphaModFix amt="25000"/>
          </a:blip>
          <a:srcRect b="0" l="0" r="0" t="0"/>
          <a:stretch/>
        </p:blipFill>
        <p:spPr>
          <a:xfrm>
            <a:off x="7543800" y="438912"/>
            <a:ext cx="1069848" cy="993087"/>
          </a:xfrm>
          <a:prstGeom prst="rect">
            <a:avLst/>
          </a:prstGeom>
          <a:noFill/>
          <a:ln>
            <a:noFill/>
          </a:ln>
        </p:spPr>
      </p:pic>
      <p:pic>
        <p:nvPicPr>
          <p:cNvPr id="57" name="Google Shape;57;p52"/>
          <p:cNvPicPr preferRelativeResize="0"/>
          <p:nvPr/>
        </p:nvPicPr>
        <p:blipFill rotWithShape="1">
          <a:blip r:embed="rId3">
            <a:alphaModFix amt="25000"/>
          </a:blip>
          <a:srcRect b="0" l="0" r="0" t="0"/>
          <a:stretch/>
        </p:blipFill>
        <p:spPr>
          <a:xfrm>
            <a:off x="228600" y="4171950"/>
            <a:ext cx="810375" cy="785312"/>
          </a:xfrm>
          <a:prstGeom prst="rect">
            <a:avLst/>
          </a:prstGeom>
          <a:noFill/>
          <a:ln>
            <a:noFill/>
          </a:ln>
        </p:spPr>
      </p:pic>
      <p:pic>
        <p:nvPicPr>
          <p:cNvPr id="58" name="Google Shape;58;p52"/>
          <p:cNvPicPr preferRelativeResize="0"/>
          <p:nvPr/>
        </p:nvPicPr>
        <p:blipFill rotWithShape="1">
          <a:blip r:embed="rId4">
            <a:alphaModFix/>
          </a:blip>
          <a:srcRect b="0" l="0" r="0" t="0"/>
          <a:stretch/>
        </p:blipFill>
        <p:spPr>
          <a:xfrm>
            <a:off x="5629346" y="3486150"/>
            <a:ext cx="3667054" cy="1787423"/>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43" name="Shape 543"/>
        <p:cNvGrpSpPr/>
        <p:nvPr/>
      </p:nvGrpSpPr>
      <p:grpSpPr>
        <a:xfrm>
          <a:off x="0" y="0"/>
          <a:ext cx="0" cy="0"/>
          <a:chOff x="0" y="0"/>
          <a:chExt cx="0" cy="0"/>
        </a:xfrm>
      </p:grpSpPr>
      <p:sp>
        <p:nvSpPr>
          <p:cNvPr id="544" name="Google Shape;544;p8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45" name="Google Shape;545;p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46" name="Shape 546"/>
        <p:cNvGrpSpPr/>
        <p:nvPr/>
      </p:nvGrpSpPr>
      <p:grpSpPr>
        <a:xfrm>
          <a:off x="0" y="0"/>
          <a:ext cx="0" cy="0"/>
          <a:chOff x="0" y="0"/>
          <a:chExt cx="0" cy="0"/>
        </a:xfrm>
      </p:grpSpPr>
      <p:sp>
        <p:nvSpPr>
          <p:cNvPr id="547" name="Google Shape;547;p8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8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49" name="Google Shape;549;p8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50" name="Google Shape;550;p8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51" name="Google Shape;551;p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52" name="Shape 552"/>
        <p:cNvGrpSpPr/>
        <p:nvPr/>
      </p:nvGrpSpPr>
      <p:grpSpPr>
        <a:xfrm>
          <a:off x="0" y="0"/>
          <a:ext cx="0" cy="0"/>
          <a:chOff x="0" y="0"/>
          <a:chExt cx="0" cy="0"/>
        </a:xfrm>
      </p:grpSpPr>
      <p:sp>
        <p:nvSpPr>
          <p:cNvPr id="553" name="Google Shape;553;p8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54" name="Google Shape;554;p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55" name="Shape 555"/>
        <p:cNvGrpSpPr/>
        <p:nvPr/>
      </p:nvGrpSpPr>
      <p:grpSpPr>
        <a:xfrm>
          <a:off x="0" y="0"/>
          <a:ext cx="0" cy="0"/>
          <a:chOff x="0" y="0"/>
          <a:chExt cx="0" cy="0"/>
        </a:xfrm>
      </p:grpSpPr>
      <p:sp>
        <p:nvSpPr>
          <p:cNvPr id="556" name="Google Shape;556;p89"/>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557" name="Google Shape;557;p8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8" name="Google Shape;558;p8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9" name="Shape 559"/>
        <p:cNvGrpSpPr/>
        <p:nvPr/>
      </p:nvGrpSpPr>
      <p:grpSpPr>
        <a:xfrm>
          <a:off x="0" y="0"/>
          <a:ext cx="0" cy="0"/>
          <a:chOff x="0" y="0"/>
          <a:chExt cx="0" cy="0"/>
        </a:xfrm>
      </p:grpSpPr>
      <p:sp>
        <p:nvSpPr>
          <p:cNvPr id="560" name="Google Shape;560;p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p:cSld name="Cover - Full Photo">
    <p:bg>
      <p:bgPr>
        <a:solidFill>
          <a:schemeClr val="dk1"/>
        </a:solidFill>
      </p:bgPr>
    </p:bg>
    <p:spTree>
      <p:nvGrpSpPr>
        <p:cNvPr id="561" name="Shape 561"/>
        <p:cNvGrpSpPr/>
        <p:nvPr/>
      </p:nvGrpSpPr>
      <p:grpSpPr>
        <a:xfrm>
          <a:off x="0" y="0"/>
          <a:ext cx="0" cy="0"/>
          <a:chOff x="0" y="0"/>
          <a:chExt cx="0" cy="0"/>
        </a:xfrm>
      </p:grpSpPr>
      <p:pic>
        <p:nvPicPr>
          <p:cNvPr id="562" name="Google Shape;562;p91"/>
          <p:cNvPicPr preferRelativeResize="0"/>
          <p:nvPr/>
        </p:nvPicPr>
        <p:blipFill rotWithShape="1">
          <a:blip r:embed="rId2">
            <a:alphaModFix/>
          </a:blip>
          <a:srcRect b="0" l="0" r="0" t="0"/>
          <a:stretch/>
        </p:blipFill>
        <p:spPr>
          <a:xfrm>
            <a:off x="152400" y="152762"/>
            <a:ext cx="8768834" cy="4837975"/>
          </a:xfrm>
          <a:prstGeom prst="rect">
            <a:avLst/>
          </a:prstGeom>
          <a:noFill/>
          <a:ln>
            <a:noFill/>
          </a:ln>
        </p:spPr>
      </p:pic>
      <p:sp>
        <p:nvSpPr>
          <p:cNvPr id="563" name="Google Shape;563;p91"/>
          <p:cNvSpPr txBox="1"/>
          <p:nvPr>
            <p:ph idx="10" type="dt"/>
          </p:nvPr>
        </p:nvSpPr>
        <p:spPr>
          <a:xfrm>
            <a:off x="152400" y="4806072"/>
            <a:ext cx="2133600" cy="1845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4" name="Google Shape;564;p91"/>
          <p:cNvSpPr txBox="1"/>
          <p:nvPr>
            <p:ph idx="11" type="ftr"/>
          </p:nvPr>
        </p:nvSpPr>
        <p:spPr>
          <a:xfrm>
            <a:off x="3124200" y="4806072"/>
            <a:ext cx="2895600" cy="184500"/>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5" name="Google Shape;565;p91"/>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566" name="Google Shape;566;p91"/>
          <p:cNvSpPr txBox="1"/>
          <p:nvPr>
            <p:ph type="ctrTitle"/>
          </p:nvPr>
        </p:nvSpPr>
        <p:spPr>
          <a:xfrm>
            <a:off x="685800" y="1589035"/>
            <a:ext cx="3886200" cy="1200300"/>
          </a:xfrm>
          <a:prstGeom prst="rect">
            <a:avLst/>
          </a:prstGeom>
          <a:noFill/>
          <a:ln>
            <a:noFill/>
          </a:ln>
          <a:effectLst>
            <a:outerShdw blurRad="254000" rotWithShape="0" algn="tl">
              <a:srgbClr val="000000">
                <a:alpha val="20000"/>
              </a:srgbClr>
            </a:outerShdw>
          </a:effectLst>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7" name="Google Shape;567;p91"/>
          <p:cNvSpPr txBox="1"/>
          <p:nvPr>
            <p:ph idx="1" type="subTitle"/>
          </p:nvPr>
        </p:nvSpPr>
        <p:spPr>
          <a:xfrm>
            <a:off x="685800" y="3110247"/>
            <a:ext cx="3429000" cy="1200300"/>
          </a:xfrm>
          <a:prstGeom prst="rect">
            <a:avLst/>
          </a:prstGeom>
          <a:noFill/>
          <a:ln>
            <a:noFill/>
          </a:ln>
          <a:effectLst>
            <a:outerShdw blurRad="254000" rotWithShape="0" algn="tl">
              <a:srgbClr val="000000">
                <a:alpha val="40000"/>
              </a:srgbClr>
            </a:outerShdw>
          </a:effectLst>
        </p:spPr>
        <p:txBody>
          <a:bodyPr anchorCtr="0" anchor="t" bIns="45700" lIns="91425" spcFirstLastPara="1" rIns="91425" wrap="square" tIns="45700">
            <a:normAutofit/>
          </a:bodyPr>
          <a:lstStyle>
            <a:lvl1pPr lvl="0" algn="l">
              <a:lnSpc>
                <a:spcPct val="115000"/>
              </a:lnSpc>
              <a:spcBef>
                <a:spcPts val="0"/>
              </a:spcBef>
              <a:spcAft>
                <a:spcPts val="0"/>
              </a:spcAft>
              <a:buClr>
                <a:schemeClr val="lt1"/>
              </a:buClr>
              <a:buSzPts val="1600"/>
              <a:buNone/>
              <a:defRPr sz="1600">
                <a:solidFill>
                  <a:schemeClr val="lt1"/>
                </a:solidFill>
              </a:defRPr>
            </a:lvl1pPr>
            <a:lvl2pPr lvl="1" algn="ctr">
              <a:lnSpc>
                <a:spcPct val="115000"/>
              </a:lnSpc>
              <a:spcBef>
                <a:spcPts val="800"/>
              </a:spcBef>
              <a:spcAft>
                <a:spcPts val="0"/>
              </a:spcAft>
              <a:buClr>
                <a:srgbClr val="888888"/>
              </a:buClr>
              <a:buSzPts val="1600"/>
              <a:buNone/>
              <a:defRPr>
                <a:solidFill>
                  <a:srgbClr val="888888"/>
                </a:solidFill>
              </a:defRPr>
            </a:lvl2pPr>
            <a:lvl3pPr lvl="2" algn="ctr">
              <a:lnSpc>
                <a:spcPct val="115000"/>
              </a:lnSpc>
              <a:spcBef>
                <a:spcPts val="800"/>
              </a:spcBef>
              <a:spcAft>
                <a:spcPts val="0"/>
              </a:spcAft>
              <a:buClr>
                <a:srgbClr val="888888"/>
              </a:buClr>
              <a:buSzPts val="1800"/>
              <a:buNone/>
              <a:defRPr>
                <a:solidFill>
                  <a:srgbClr val="888888"/>
                </a:solidFill>
              </a:defRPr>
            </a:lvl3pPr>
            <a:lvl4pPr lvl="3" algn="ctr">
              <a:lnSpc>
                <a:spcPct val="115000"/>
              </a:lnSpc>
              <a:spcBef>
                <a:spcPts val="1200"/>
              </a:spcBef>
              <a:spcAft>
                <a:spcPts val="0"/>
              </a:spcAft>
              <a:buClr>
                <a:srgbClr val="888888"/>
              </a:buClr>
              <a:buSzPts val="1600"/>
              <a:buNone/>
              <a:defRPr>
                <a:solidFill>
                  <a:srgbClr val="888888"/>
                </a:solidFill>
              </a:defRPr>
            </a:lvl4pPr>
            <a:lvl5pPr lvl="4" algn="ctr">
              <a:lnSpc>
                <a:spcPct val="115000"/>
              </a:lnSpc>
              <a:spcBef>
                <a:spcPts val="1200"/>
              </a:spcBef>
              <a:spcAft>
                <a:spcPts val="0"/>
              </a:spcAft>
              <a:buClr>
                <a:srgbClr val="888888"/>
              </a:buClr>
              <a:buSzPts val="1400"/>
              <a:buNone/>
              <a:defRPr>
                <a:solidFill>
                  <a:srgbClr val="888888"/>
                </a:solidFill>
              </a:defRPr>
            </a:lvl5pPr>
            <a:lvl6pPr lvl="5" algn="ctr">
              <a:lnSpc>
                <a:spcPct val="115000"/>
              </a:lnSpc>
              <a:spcBef>
                <a:spcPts val="1200"/>
              </a:spcBef>
              <a:spcAft>
                <a:spcPts val="0"/>
              </a:spcAft>
              <a:buClr>
                <a:srgbClr val="888888"/>
              </a:buClr>
              <a:buSzPts val="2000"/>
              <a:buNone/>
              <a:defRPr>
                <a:solidFill>
                  <a:srgbClr val="888888"/>
                </a:solidFill>
              </a:defRPr>
            </a:lvl6pPr>
            <a:lvl7pPr lvl="6" algn="ctr">
              <a:lnSpc>
                <a:spcPct val="115000"/>
              </a:lnSpc>
              <a:spcBef>
                <a:spcPts val="1200"/>
              </a:spcBef>
              <a:spcAft>
                <a:spcPts val="0"/>
              </a:spcAft>
              <a:buClr>
                <a:srgbClr val="888888"/>
              </a:buClr>
              <a:buSzPts val="2000"/>
              <a:buNone/>
              <a:defRPr>
                <a:solidFill>
                  <a:srgbClr val="888888"/>
                </a:solidFill>
              </a:defRPr>
            </a:lvl7pPr>
            <a:lvl8pPr lvl="7" algn="ctr">
              <a:lnSpc>
                <a:spcPct val="115000"/>
              </a:lnSpc>
              <a:spcBef>
                <a:spcPts val="1200"/>
              </a:spcBef>
              <a:spcAft>
                <a:spcPts val="0"/>
              </a:spcAft>
              <a:buClr>
                <a:srgbClr val="888888"/>
              </a:buClr>
              <a:buSzPts val="2000"/>
              <a:buNone/>
              <a:defRPr>
                <a:solidFill>
                  <a:srgbClr val="888888"/>
                </a:solidFill>
              </a:defRPr>
            </a:lvl8pPr>
            <a:lvl9pPr lvl="8" algn="ctr">
              <a:lnSpc>
                <a:spcPct val="115000"/>
              </a:lnSpc>
              <a:spcBef>
                <a:spcPts val="1200"/>
              </a:spcBef>
              <a:spcAft>
                <a:spcPts val="1200"/>
              </a:spcAft>
              <a:buClr>
                <a:srgbClr val="888888"/>
              </a:buClr>
              <a:buSzPts val="2000"/>
              <a:buNone/>
              <a:defRPr>
                <a:solidFill>
                  <a:srgbClr val="888888"/>
                </a:solidFill>
              </a:defRPr>
            </a:lvl9pPr>
          </a:lstStyle>
          <a:p/>
        </p:txBody>
      </p:sp>
      <p:cxnSp>
        <p:nvCxnSpPr>
          <p:cNvPr id="568" name="Google Shape;568;p91"/>
          <p:cNvCxnSpPr/>
          <p:nvPr/>
        </p:nvCxnSpPr>
        <p:spPr>
          <a:xfrm>
            <a:off x="746760" y="2949716"/>
            <a:ext cx="3201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
        <p:nvSpPr>
          <p:cNvPr id="569" name="Google Shape;569;p91"/>
          <p:cNvSpPr txBox="1"/>
          <p:nvPr>
            <p:ph idx="2" type="body"/>
          </p:nvPr>
        </p:nvSpPr>
        <p:spPr>
          <a:xfrm rot="-5400000">
            <a:off x="7870634" y="1089061"/>
            <a:ext cx="2057400" cy="184800"/>
          </a:xfrm>
          <a:prstGeom prst="rect">
            <a:avLst/>
          </a:prstGeom>
          <a:noFill/>
          <a:ln>
            <a:noFill/>
          </a:ln>
        </p:spPr>
        <p:txBody>
          <a:bodyPr anchorCtr="0" anchor="t" bIns="45700" lIns="91425" spcFirstLastPara="1" rIns="91425" wrap="square" tIns="45700">
            <a:spAutoFit/>
          </a:bodyPr>
          <a:lstStyle>
            <a:lvl1pPr indent="-228600" lvl="0" marL="457200" algn="r">
              <a:lnSpc>
                <a:spcPct val="115000"/>
              </a:lnSpc>
              <a:spcBef>
                <a:spcPts val="0"/>
              </a:spcBef>
              <a:spcAft>
                <a:spcPts val="0"/>
              </a:spcAft>
              <a:buClr>
                <a:schemeClr val="lt1"/>
              </a:buClr>
              <a:buSzPts val="600"/>
              <a:buNone/>
              <a:defRPr sz="600">
                <a:solidFill>
                  <a:schemeClr val="lt1"/>
                </a:solidFill>
              </a:defRPr>
            </a:lvl1pPr>
            <a:lvl2pPr indent="-228600" lvl="1" marL="914400" algn="l">
              <a:lnSpc>
                <a:spcPct val="115000"/>
              </a:lnSpc>
              <a:spcBef>
                <a:spcPts val="800"/>
              </a:spcBef>
              <a:spcAft>
                <a:spcPts val="0"/>
              </a:spcAft>
              <a:buClr>
                <a:schemeClr val="lt1"/>
              </a:buClr>
              <a:buSzPts val="1800"/>
              <a:buNone/>
              <a:defRPr sz="1800">
                <a:solidFill>
                  <a:schemeClr val="lt1"/>
                </a:solidFill>
              </a:defRPr>
            </a:lvl2pPr>
            <a:lvl3pPr indent="-228600" lvl="2" marL="1371600" algn="l">
              <a:lnSpc>
                <a:spcPct val="115000"/>
              </a:lnSpc>
              <a:spcBef>
                <a:spcPts val="800"/>
              </a:spcBef>
              <a:spcAft>
                <a:spcPts val="0"/>
              </a:spcAft>
              <a:buClr>
                <a:schemeClr val="lt1"/>
              </a:buClr>
              <a:buSzPts val="1600"/>
              <a:buNone/>
              <a:defRPr sz="1600">
                <a:solidFill>
                  <a:schemeClr val="lt1"/>
                </a:solidFill>
              </a:defRPr>
            </a:lvl3pPr>
            <a:lvl4pPr indent="-228600" lvl="3" marL="1828800" algn="l">
              <a:lnSpc>
                <a:spcPct val="115000"/>
              </a:lnSpc>
              <a:spcBef>
                <a:spcPts val="1200"/>
              </a:spcBef>
              <a:spcAft>
                <a:spcPts val="0"/>
              </a:spcAft>
              <a:buClr>
                <a:schemeClr val="lt1"/>
              </a:buClr>
              <a:buSzPts val="1400"/>
              <a:buNone/>
              <a:defRPr sz="1400">
                <a:solidFill>
                  <a:schemeClr val="lt1"/>
                </a:solidFill>
              </a:defRPr>
            </a:lvl4pPr>
            <a:lvl5pPr indent="-228600" lvl="4" marL="2286000" algn="l">
              <a:lnSpc>
                <a:spcPct val="115000"/>
              </a:lnSpc>
              <a:spcBef>
                <a:spcPts val="1200"/>
              </a:spcBef>
              <a:spcAft>
                <a:spcPts val="0"/>
              </a:spcAft>
              <a:buClr>
                <a:schemeClr val="lt1"/>
              </a:buClr>
              <a:buSzPts val="1200"/>
              <a:buNone/>
              <a:defRPr sz="1200">
                <a:solidFill>
                  <a:schemeClr val="lt1"/>
                </a:solidFill>
              </a:defRPr>
            </a:lvl5pPr>
            <a:lvl6pPr indent="-342900" lvl="5" marL="2743200" algn="l">
              <a:lnSpc>
                <a:spcPct val="115000"/>
              </a:lnSpc>
              <a:spcBef>
                <a:spcPts val="120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pic>
        <p:nvPicPr>
          <p:cNvPr descr="USAID_Logo_White_v02.png" id="570" name="Google Shape;570;p91"/>
          <p:cNvPicPr preferRelativeResize="0"/>
          <p:nvPr/>
        </p:nvPicPr>
        <p:blipFill rotWithShape="1">
          <a:blip r:embed="rId3">
            <a:alphaModFix/>
          </a:blip>
          <a:srcRect b="0" l="0" r="0" t="0"/>
          <a:stretch/>
        </p:blipFill>
        <p:spPr>
          <a:xfrm>
            <a:off x="7329712" y="376050"/>
            <a:ext cx="1360681" cy="407631"/>
          </a:xfrm>
          <a:prstGeom prst="rect">
            <a:avLst/>
          </a:prstGeom>
          <a:noFill/>
          <a:ln>
            <a:noFill/>
          </a:ln>
          <a:effectLst>
            <a:outerShdw blurRad="254000" rotWithShape="0" algn="tl">
              <a:srgbClr val="000000">
                <a:alpha val="20000"/>
              </a:srgbClr>
            </a:outerShdw>
          </a:effectLst>
        </p:spPr>
      </p:pic>
      <p:pic>
        <p:nvPicPr>
          <p:cNvPr id="571" name="Google Shape;571;p91"/>
          <p:cNvPicPr preferRelativeResize="0"/>
          <p:nvPr/>
        </p:nvPicPr>
        <p:blipFill rotWithShape="1">
          <a:blip r:embed="rId4">
            <a:alphaModFix/>
          </a:blip>
          <a:srcRect b="0" l="0" r="0" t="0"/>
          <a:stretch/>
        </p:blipFill>
        <p:spPr>
          <a:xfrm>
            <a:off x="317331" y="287348"/>
            <a:ext cx="1616592" cy="585036"/>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Red">
  <p:cSld name="Cover - Full Red">
    <p:bg>
      <p:bgPr>
        <a:solidFill>
          <a:srgbClr val="BA0C2F"/>
        </a:solidFill>
      </p:bgPr>
    </p:bg>
    <p:spTree>
      <p:nvGrpSpPr>
        <p:cNvPr id="572" name="Shape 572"/>
        <p:cNvGrpSpPr/>
        <p:nvPr/>
      </p:nvGrpSpPr>
      <p:grpSpPr>
        <a:xfrm>
          <a:off x="0" y="0"/>
          <a:ext cx="0" cy="0"/>
          <a:chOff x="0" y="0"/>
          <a:chExt cx="0" cy="0"/>
        </a:xfrm>
      </p:grpSpPr>
      <p:sp>
        <p:nvSpPr>
          <p:cNvPr id="573" name="Google Shape;573;p92"/>
          <p:cNvSpPr txBox="1"/>
          <p:nvPr>
            <p:ph idx="10" type="dt"/>
          </p:nvPr>
        </p:nvSpPr>
        <p:spPr>
          <a:xfrm>
            <a:off x="152400" y="4806072"/>
            <a:ext cx="2133600" cy="1845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4" name="Google Shape;574;p92"/>
          <p:cNvSpPr txBox="1"/>
          <p:nvPr>
            <p:ph idx="11" type="ftr"/>
          </p:nvPr>
        </p:nvSpPr>
        <p:spPr>
          <a:xfrm>
            <a:off x="3124200" y="4806072"/>
            <a:ext cx="2895600" cy="184500"/>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5" name="Google Shape;575;p92"/>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pic>
        <p:nvPicPr>
          <p:cNvPr descr="USAID_Logo_White_v02.png" id="576" name="Google Shape;576;p92"/>
          <p:cNvPicPr preferRelativeResize="0"/>
          <p:nvPr/>
        </p:nvPicPr>
        <p:blipFill rotWithShape="1">
          <a:blip r:embed="rId2">
            <a:alphaModFix/>
          </a:blip>
          <a:srcRect b="0" l="0" r="0" t="0"/>
          <a:stretch/>
        </p:blipFill>
        <p:spPr>
          <a:xfrm>
            <a:off x="7429501" y="338469"/>
            <a:ext cx="1360681" cy="407631"/>
          </a:xfrm>
          <a:prstGeom prst="rect">
            <a:avLst/>
          </a:prstGeom>
          <a:noFill/>
          <a:ln>
            <a:noFill/>
          </a:ln>
        </p:spPr>
      </p:pic>
      <p:sp>
        <p:nvSpPr>
          <p:cNvPr id="577" name="Google Shape;577;p92"/>
          <p:cNvSpPr txBox="1"/>
          <p:nvPr>
            <p:ph type="ctrTitle"/>
          </p:nvPr>
        </p:nvSpPr>
        <p:spPr>
          <a:xfrm>
            <a:off x="685800" y="1589035"/>
            <a:ext cx="3886200" cy="12003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8" name="Google Shape;578;p92"/>
          <p:cNvSpPr txBox="1"/>
          <p:nvPr>
            <p:ph idx="1" type="subTitle"/>
          </p:nvPr>
        </p:nvSpPr>
        <p:spPr>
          <a:xfrm>
            <a:off x="685800" y="3110247"/>
            <a:ext cx="3429000" cy="1200300"/>
          </a:xfrm>
          <a:prstGeom prst="rect">
            <a:avLst/>
          </a:prstGeom>
          <a:noFill/>
          <a:ln>
            <a:noFill/>
          </a:ln>
        </p:spPr>
        <p:txBody>
          <a:bodyPr anchorCtr="0" anchor="t" bIns="45700" lIns="91425" spcFirstLastPara="1" rIns="91425" wrap="square" tIns="45700">
            <a:normAutofit/>
          </a:bodyPr>
          <a:lstStyle>
            <a:lvl1pPr lvl="0" algn="l">
              <a:lnSpc>
                <a:spcPct val="115000"/>
              </a:lnSpc>
              <a:spcBef>
                <a:spcPts val="0"/>
              </a:spcBef>
              <a:spcAft>
                <a:spcPts val="0"/>
              </a:spcAft>
              <a:buClr>
                <a:schemeClr val="lt1"/>
              </a:buClr>
              <a:buSzPts val="1600"/>
              <a:buNone/>
              <a:defRPr sz="1600">
                <a:solidFill>
                  <a:schemeClr val="lt1"/>
                </a:solidFill>
              </a:defRPr>
            </a:lvl1pPr>
            <a:lvl2pPr lvl="1" algn="ctr">
              <a:lnSpc>
                <a:spcPct val="115000"/>
              </a:lnSpc>
              <a:spcBef>
                <a:spcPts val="800"/>
              </a:spcBef>
              <a:spcAft>
                <a:spcPts val="0"/>
              </a:spcAft>
              <a:buClr>
                <a:srgbClr val="888888"/>
              </a:buClr>
              <a:buSzPts val="1600"/>
              <a:buNone/>
              <a:defRPr>
                <a:solidFill>
                  <a:srgbClr val="888888"/>
                </a:solidFill>
              </a:defRPr>
            </a:lvl2pPr>
            <a:lvl3pPr lvl="2" algn="ctr">
              <a:lnSpc>
                <a:spcPct val="115000"/>
              </a:lnSpc>
              <a:spcBef>
                <a:spcPts val="800"/>
              </a:spcBef>
              <a:spcAft>
                <a:spcPts val="0"/>
              </a:spcAft>
              <a:buClr>
                <a:srgbClr val="888888"/>
              </a:buClr>
              <a:buSzPts val="1800"/>
              <a:buNone/>
              <a:defRPr>
                <a:solidFill>
                  <a:srgbClr val="888888"/>
                </a:solidFill>
              </a:defRPr>
            </a:lvl3pPr>
            <a:lvl4pPr lvl="3" algn="ctr">
              <a:lnSpc>
                <a:spcPct val="115000"/>
              </a:lnSpc>
              <a:spcBef>
                <a:spcPts val="1200"/>
              </a:spcBef>
              <a:spcAft>
                <a:spcPts val="0"/>
              </a:spcAft>
              <a:buClr>
                <a:srgbClr val="888888"/>
              </a:buClr>
              <a:buSzPts val="1600"/>
              <a:buNone/>
              <a:defRPr>
                <a:solidFill>
                  <a:srgbClr val="888888"/>
                </a:solidFill>
              </a:defRPr>
            </a:lvl4pPr>
            <a:lvl5pPr lvl="4" algn="ctr">
              <a:lnSpc>
                <a:spcPct val="115000"/>
              </a:lnSpc>
              <a:spcBef>
                <a:spcPts val="1200"/>
              </a:spcBef>
              <a:spcAft>
                <a:spcPts val="0"/>
              </a:spcAft>
              <a:buClr>
                <a:srgbClr val="888888"/>
              </a:buClr>
              <a:buSzPts val="1400"/>
              <a:buNone/>
              <a:defRPr>
                <a:solidFill>
                  <a:srgbClr val="888888"/>
                </a:solidFill>
              </a:defRPr>
            </a:lvl5pPr>
            <a:lvl6pPr lvl="5" algn="ctr">
              <a:lnSpc>
                <a:spcPct val="115000"/>
              </a:lnSpc>
              <a:spcBef>
                <a:spcPts val="1200"/>
              </a:spcBef>
              <a:spcAft>
                <a:spcPts val="0"/>
              </a:spcAft>
              <a:buClr>
                <a:srgbClr val="888888"/>
              </a:buClr>
              <a:buSzPts val="2000"/>
              <a:buNone/>
              <a:defRPr>
                <a:solidFill>
                  <a:srgbClr val="888888"/>
                </a:solidFill>
              </a:defRPr>
            </a:lvl6pPr>
            <a:lvl7pPr lvl="6" algn="ctr">
              <a:lnSpc>
                <a:spcPct val="115000"/>
              </a:lnSpc>
              <a:spcBef>
                <a:spcPts val="1200"/>
              </a:spcBef>
              <a:spcAft>
                <a:spcPts val="0"/>
              </a:spcAft>
              <a:buClr>
                <a:srgbClr val="888888"/>
              </a:buClr>
              <a:buSzPts val="2000"/>
              <a:buNone/>
              <a:defRPr>
                <a:solidFill>
                  <a:srgbClr val="888888"/>
                </a:solidFill>
              </a:defRPr>
            </a:lvl7pPr>
            <a:lvl8pPr lvl="7" algn="ctr">
              <a:lnSpc>
                <a:spcPct val="115000"/>
              </a:lnSpc>
              <a:spcBef>
                <a:spcPts val="1200"/>
              </a:spcBef>
              <a:spcAft>
                <a:spcPts val="0"/>
              </a:spcAft>
              <a:buClr>
                <a:srgbClr val="888888"/>
              </a:buClr>
              <a:buSzPts val="2000"/>
              <a:buNone/>
              <a:defRPr>
                <a:solidFill>
                  <a:srgbClr val="888888"/>
                </a:solidFill>
              </a:defRPr>
            </a:lvl8pPr>
            <a:lvl9pPr lvl="8" algn="ctr">
              <a:lnSpc>
                <a:spcPct val="115000"/>
              </a:lnSpc>
              <a:spcBef>
                <a:spcPts val="1200"/>
              </a:spcBef>
              <a:spcAft>
                <a:spcPts val="1200"/>
              </a:spcAft>
              <a:buClr>
                <a:srgbClr val="888888"/>
              </a:buClr>
              <a:buSzPts val="2000"/>
              <a:buNone/>
              <a:defRPr>
                <a:solidFill>
                  <a:srgbClr val="888888"/>
                </a:solidFill>
              </a:defRPr>
            </a:lvl9pPr>
          </a:lstStyle>
          <a:p/>
        </p:txBody>
      </p:sp>
      <p:cxnSp>
        <p:nvCxnSpPr>
          <p:cNvPr id="579" name="Google Shape;579;p92"/>
          <p:cNvCxnSpPr/>
          <p:nvPr/>
        </p:nvCxnSpPr>
        <p:spPr>
          <a:xfrm>
            <a:off x="746760" y="2949716"/>
            <a:ext cx="320100" cy="0"/>
          </a:xfrm>
          <a:prstGeom prst="straightConnector1">
            <a:avLst/>
          </a:prstGeom>
          <a:noFill/>
          <a:ln cap="flat" cmpd="sng" w="19050">
            <a:solidFill>
              <a:srgbClr val="FFFFFF"/>
            </a:solidFill>
            <a:prstDash val="solid"/>
            <a:round/>
            <a:headEnd len="sm" w="sm" type="none"/>
            <a:tailEnd len="sm" w="sm" type="none"/>
          </a:ln>
        </p:spPr>
      </p:cxnSp>
      <p:pic>
        <p:nvPicPr>
          <p:cNvPr id="580" name="Google Shape;580;p92"/>
          <p:cNvPicPr preferRelativeResize="0"/>
          <p:nvPr/>
        </p:nvPicPr>
        <p:blipFill rotWithShape="1">
          <a:blip r:embed="rId3">
            <a:alphaModFix/>
          </a:blip>
          <a:srcRect b="0" l="0" r="0" t="0"/>
          <a:stretch/>
        </p:blipFill>
        <p:spPr>
          <a:xfrm>
            <a:off x="252018" y="288074"/>
            <a:ext cx="1616592" cy="585036"/>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bg>
      <p:bgPr>
        <a:solidFill>
          <a:srgbClr val="CFCDC9"/>
        </a:solidFill>
      </p:bgPr>
    </p:bg>
    <p:spTree>
      <p:nvGrpSpPr>
        <p:cNvPr id="581" name="Shape 581"/>
        <p:cNvGrpSpPr/>
        <p:nvPr/>
      </p:nvGrpSpPr>
      <p:grpSpPr>
        <a:xfrm>
          <a:off x="0" y="0"/>
          <a:ext cx="0" cy="0"/>
          <a:chOff x="0" y="0"/>
          <a:chExt cx="0" cy="0"/>
        </a:xfrm>
      </p:grpSpPr>
      <p:sp>
        <p:nvSpPr>
          <p:cNvPr id="582" name="Google Shape;582;p93"/>
          <p:cNvSpPr/>
          <p:nvPr>
            <p:ph idx="2" type="pic"/>
          </p:nvPr>
        </p:nvSpPr>
        <p:spPr>
          <a:xfrm>
            <a:off x="4572000" y="152762"/>
            <a:ext cx="4419600" cy="4838100"/>
          </a:xfrm>
          <a:prstGeom prst="rect">
            <a:avLst/>
          </a:prstGeom>
          <a:solidFill>
            <a:srgbClr val="FFFFFF"/>
          </a:solidFill>
          <a:ln>
            <a:noFill/>
          </a:ln>
        </p:spPr>
      </p:sp>
      <p:sp>
        <p:nvSpPr>
          <p:cNvPr id="583" name="Google Shape;583;p93"/>
          <p:cNvSpPr txBox="1"/>
          <p:nvPr>
            <p:ph idx="10" type="dt"/>
          </p:nvPr>
        </p:nvSpPr>
        <p:spPr>
          <a:xfrm>
            <a:off x="152400" y="4806072"/>
            <a:ext cx="2133600" cy="1845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4" name="Google Shape;584;p93"/>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585" name="Google Shape;585;p93"/>
          <p:cNvSpPr txBox="1"/>
          <p:nvPr>
            <p:ph idx="1" type="body"/>
          </p:nvPr>
        </p:nvSpPr>
        <p:spPr>
          <a:xfrm>
            <a:off x="685800" y="1664629"/>
            <a:ext cx="3657600" cy="2796900"/>
          </a:xfrm>
          <a:prstGeom prst="rect">
            <a:avLst/>
          </a:prstGeom>
          <a:noFill/>
          <a:ln>
            <a:noFill/>
          </a:ln>
        </p:spPr>
        <p:txBody>
          <a:bodyPr anchorCtr="0" anchor="t" bIns="45700" lIns="91425" spcFirstLastPara="1" rIns="91425" wrap="square" tIns="45700">
            <a:normAutofit/>
          </a:bodyPr>
          <a:lstStyle>
            <a:lvl1pPr indent="-330200" lvl="0" marL="457200" algn="l">
              <a:lnSpc>
                <a:spcPct val="115000"/>
              </a:lnSpc>
              <a:spcBef>
                <a:spcPts val="0"/>
              </a:spcBef>
              <a:spcAft>
                <a:spcPts val="0"/>
              </a:spcAft>
              <a:buClr>
                <a:srgbClr val="6C6463"/>
              </a:buClr>
              <a:buSzPts val="1600"/>
              <a:buChar char="●"/>
              <a:defRPr sz="1600">
                <a:solidFill>
                  <a:srgbClr val="6C6463"/>
                </a:solidFill>
              </a:defRPr>
            </a:lvl1pPr>
            <a:lvl2pPr indent="-330200" lvl="1" marL="914400" algn="l">
              <a:lnSpc>
                <a:spcPct val="115000"/>
              </a:lnSpc>
              <a:spcBef>
                <a:spcPts val="800"/>
              </a:spcBef>
              <a:spcAft>
                <a:spcPts val="0"/>
              </a:spcAft>
              <a:buClr>
                <a:srgbClr val="6C6463"/>
              </a:buClr>
              <a:buSzPts val="1600"/>
              <a:buChar char="○"/>
              <a:defRPr sz="1600">
                <a:solidFill>
                  <a:srgbClr val="6C6463"/>
                </a:solidFill>
              </a:defRPr>
            </a:lvl2pPr>
            <a:lvl3pPr indent="-330200" lvl="2" marL="1371600" algn="l">
              <a:lnSpc>
                <a:spcPct val="115000"/>
              </a:lnSpc>
              <a:spcBef>
                <a:spcPts val="800"/>
              </a:spcBef>
              <a:spcAft>
                <a:spcPts val="0"/>
              </a:spcAft>
              <a:buClr>
                <a:srgbClr val="6C6463"/>
              </a:buClr>
              <a:buSzPts val="1600"/>
              <a:buChar char="■"/>
              <a:defRPr sz="1600">
                <a:solidFill>
                  <a:srgbClr val="6C6463"/>
                </a:solidFill>
              </a:defRPr>
            </a:lvl3pPr>
            <a:lvl4pPr indent="-317500" lvl="3" marL="1828800" algn="l">
              <a:lnSpc>
                <a:spcPct val="115000"/>
              </a:lnSpc>
              <a:spcBef>
                <a:spcPts val="1200"/>
              </a:spcBef>
              <a:spcAft>
                <a:spcPts val="0"/>
              </a:spcAft>
              <a:buClr>
                <a:srgbClr val="6C6463"/>
              </a:buClr>
              <a:buSzPts val="1400"/>
              <a:buChar char="●"/>
              <a:defRPr sz="1400">
                <a:solidFill>
                  <a:srgbClr val="6C6463"/>
                </a:solidFill>
              </a:defRPr>
            </a:lvl4pPr>
            <a:lvl5pPr indent="-317500" lvl="4" marL="2286000" algn="l">
              <a:lnSpc>
                <a:spcPct val="115000"/>
              </a:lnSpc>
              <a:spcBef>
                <a:spcPts val="1200"/>
              </a:spcBef>
              <a:spcAft>
                <a:spcPts val="0"/>
              </a:spcAft>
              <a:buClr>
                <a:srgbClr val="FFFFFF"/>
              </a:buClr>
              <a:buSzPts val="1400"/>
              <a:buChar char="○"/>
              <a:defRPr>
                <a:solidFill>
                  <a:srgbClr val="FFFFFF"/>
                </a:solidFill>
              </a:defRPr>
            </a:lvl5pPr>
            <a:lvl6pPr indent="-342900" lvl="5" marL="2743200" algn="l">
              <a:lnSpc>
                <a:spcPct val="115000"/>
              </a:lnSpc>
              <a:spcBef>
                <a:spcPts val="120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586" name="Google Shape;586;p93"/>
          <p:cNvSpPr txBox="1"/>
          <p:nvPr>
            <p:ph idx="3" type="body"/>
          </p:nvPr>
        </p:nvSpPr>
        <p:spPr>
          <a:xfrm rot="-5400000">
            <a:off x="7870634" y="1089061"/>
            <a:ext cx="2057400" cy="184800"/>
          </a:xfrm>
          <a:prstGeom prst="rect">
            <a:avLst/>
          </a:prstGeom>
          <a:noFill/>
          <a:ln>
            <a:noFill/>
          </a:ln>
        </p:spPr>
        <p:txBody>
          <a:bodyPr anchorCtr="0" anchor="t" bIns="45700" lIns="91425" spcFirstLastPara="1" rIns="91425" wrap="square" tIns="45700">
            <a:spAutoFit/>
          </a:bodyPr>
          <a:lstStyle>
            <a:lvl1pPr indent="-228600" lvl="0" marL="457200" algn="r">
              <a:lnSpc>
                <a:spcPct val="115000"/>
              </a:lnSpc>
              <a:spcBef>
                <a:spcPts val="0"/>
              </a:spcBef>
              <a:spcAft>
                <a:spcPts val="0"/>
              </a:spcAft>
              <a:buClr>
                <a:srgbClr val="FFFFFF"/>
              </a:buClr>
              <a:buSzPts val="600"/>
              <a:buNone/>
              <a:defRPr sz="600">
                <a:solidFill>
                  <a:srgbClr val="FFFFFF"/>
                </a:solidFill>
              </a:defRPr>
            </a:lvl1pPr>
            <a:lvl2pPr indent="-228600" lvl="1" marL="914400" algn="l">
              <a:lnSpc>
                <a:spcPct val="115000"/>
              </a:lnSpc>
              <a:spcBef>
                <a:spcPts val="800"/>
              </a:spcBef>
              <a:spcAft>
                <a:spcPts val="0"/>
              </a:spcAft>
              <a:buClr>
                <a:schemeClr val="lt1"/>
              </a:buClr>
              <a:buSzPts val="1800"/>
              <a:buNone/>
              <a:defRPr sz="1800">
                <a:solidFill>
                  <a:schemeClr val="lt1"/>
                </a:solidFill>
              </a:defRPr>
            </a:lvl2pPr>
            <a:lvl3pPr indent="-228600" lvl="2" marL="1371600" algn="l">
              <a:lnSpc>
                <a:spcPct val="115000"/>
              </a:lnSpc>
              <a:spcBef>
                <a:spcPts val="800"/>
              </a:spcBef>
              <a:spcAft>
                <a:spcPts val="0"/>
              </a:spcAft>
              <a:buClr>
                <a:schemeClr val="lt1"/>
              </a:buClr>
              <a:buSzPts val="1600"/>
              <a:buNone/>
              <a:defRPr sz="1600">
                <a:solidFill>
                  <a:schemeClr val="lt1"/>
                </a:solidFill>
              </a:defRPr>
            </a:lvl3pPr>
            <a:lvl4pPr indent="-228600" lvl="3" marL="1828800" algn="l">
              <a:lnSpc>
                <a:spcPct val="115000"/>
              </a:lnSpc>
              <a:spcBef>
                <a:spcPts val="1200"/>
              </a:spcBef>
              <a:spcAft>
                <a:spcPts val="0"/>
              </a:spcAft>
              <a:buClr>
                <a:schemeClr val="lt1"/>
              </a:buClr>
              <a:buSzPts val="1400"/>
              <a:buNone/>
              <a:defRPr sz="1400">
                <a:solidFill>
                  <a:schemeClr val="lt1"/>
                </a:solidFill>
              </a:defRPr>
            </a:lvl4pPr>
            <a:lvl5pPr indent="-228600" lvl="4" marL="2286000" algn="l">
              <a:lnSpc>
                <a:spcPct val="115000"/>
              </a:lnSpc>
              <a:spcBef>
                <a:spcPts val="1200"/>
              </a:spcBef>
              <a:spcAft>
                <a:spcPts val="0"/>
              </a:spcAft>
              <a:buClr>
                <a:schemeClr val="lt1"/>
              </a:buClr>
              <a:buSzPts val="1200"/>
              <a:buNone/>
              <a:defRPr sz="1200">
                <a:solidFill>
                  <a:schemeClr val="lt1"/>
                </a:solidFill>
              </a:defRPr>
            </a:lvl5pPr>
            <a:lvl6pPr indent="-342900" lvl="5" marL="2743200" algn="l">
              <a:lnSpc>
                <a:spcPct val="115000"/>
              </a:lnSpc>
              <a:spcBef>
                <a:spcPts val="120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587" name="Google Shape;587;p93"/>
          <p:cNvSpPr txBox="1"/>
          <p:nvPr>
            <p:ph type="title"/>
          </p:nvPr>
        </p:nvSpPr>
        <p:spPr>
          <a:xfrm>
            <a:off x="685800" y="673312"/>
            <a:ext cx="3657600" cy="82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White" showMasterSp="0">
  <p:cSld name="Title_White">
    <p:bg>
      <p:bgPr>
        <a:solidFill>
          <a:srgbClr val="FFFFFF"/>
        </a:solidFill>
      </p:bgPr>
    </p:bg>
    <p:spTree>
      <p:nvGrpSpPr>
        <p:cNvPr id="588" name="Shape 588"/>
        <p:cNvGrpSpPr/>
        <p:nvPr/>
      </p:nvGrpSpPr>
      <p:grpSpPr>
        <a:xfrm>
          <a:off x="0" y="0"/>
          <a:ext cx="0" cy="0"/>
          <a:chOff x="0" y="0"/>
          <a:chExt cx="0" cy="0"/>
        </a:xfrm>
      </p:grpSpPr>
      <p:sp>
        <p:nvSpPr>
          <p:cNvPr id="589" name="Google Shape;589;p94"/>
          <p:cNvSpPr txBox="1"/>
          <p:nvPr>
            <p:ph idx="1" type="body"/>
          </p:nvPr>
        </p:nvSpPr>
        <p:spPr>
          <a:xfrm>
            <a:off x="533400" y="3486150"/>
            <a:ext cx="2667000" cy="304800"/>
          </a:xfrm>
          <a:prstGeom prst="rect">
            <a:avLst/>
          </a:prstGeom>
          <a:noFill/>
          <a:ln>
            <a:noFill/>
          </a:ln>
        </p:spPr>
        <p:txBody>
          <a:bodyPr anchorCtr="0" anchor="t" bIns="0" lIns="0" spcFirstLastPara="1" rIns="0" wrap="square" tIns="0">
            <a:normAutofit/>
          </a:bodyPr>
          <a:lstStyle>
            <a:lvl1pPr indent="-228600" lvl="0" marL="457200" marR="0" algn="l">
              <a:lnSpc>
                <a:spcPct val="115000"/>
              </a:lnSpc>
              <a:spcBef>
                <a:spcPts val="32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2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2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0" name="Google Shape;590;p94"/>
          <p:cNvSpPr txBox="1"/>
          <p:nvPr>
            <p:ph type="title"/>
          </p:nvPr>
        </p:nvSpPr>
        <p:spPr>
          <a:xfrm>
            <a:off x="533408" y="1962152"/>
            <a:ext cx="4114800" cy="1371600"/>
          </a:xfrm>
          <a:prstGeom prst="rect">
            <a:avLst/>
          </a:prstGeom>
          <a:noFill/>
          <a:ln>
            <a:noFill/>
          </a:ln>
        </p:spPr>
        <p:txBody>
          <a:bodyPr anchorCtr="0" anchor="t" bIns="0" lIns="0" spcFirstLastPara="1" rIns="0" wrap="square" tIns="0">
            <a:normAutofit/>
          </a:bodyPr>
          <a:lstStyle>
            <a:lvl1pPr lvl="0" marR="0" algn="l">
              <a:lnSpc>
                <a:spcPct val="80000"/>
              </a:lnSpc>
              <a:spcBef>
                <a:spcPts val="0"/>
              </a:spcBef>
              <a:spcAft>
                <a:spcPts val="0"/>
              </a:spcAft>
              <a:buClr>
                <a:srgbClr val="00427B"/>
              </a:buClr>
              <a:buSzPts val="3600"/>
              <a:buFont typeface="Gill Sans"/>
              <a:buNone/>
              <a:defRPr b="0" i="0" sz="3600" u="none" cap="none" strike="noStrike">
                <a:solidFill>
                  <a:srgbClr val="00427B"/>
                </a:solidFill>
                <a:latin typeface="Gill Sans"/>
                <a:ea typeface="Gill Sans"/>
                <a:cs typeface="Gill Sans"/>
                <a:sym typeface="Gill Sans"/>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p:txBody>
      </p:sp>
      <p:pic>
        <p:nvPicPr>
          <p:cNvPr id="591" name="Google Shape;591;p94"/>
          <p:cNvPicPr preferRelativeResize="0"/>
          <p:nvPr/>
        </p:nvPicPr>
        <p:blipFill rotWithShape="1">
          <a:blip r:embed="rId2">
            <a:alphaModFix amt="25000"/>
          </a:blip>
          <a:srcRect b="0" l="0" r="0" t="0"/>
          <a:stretch/>
        </p:blipFill>
        <p:spPr>
          <a:xfrm>
            <a:off x="7543800" y="438912"/>
            <a:ext cx="1069848" cy="993087"/>
          </a:xfrm>
          <a:prstGeom prst="rect">
            <a:avLst/>
          </a:prstGeom>
          <a:noFill/>
          <a:ln>
            <a:noFill/>
          </a:ln>
        </p:spPr>
      </p:pic>
      <p:pic>
        <p:nvPicPr>
          <p:cNvPr id="592" name="Google Shape;592;p94"/>
          <p:cNvPicPr preferRelativeResize="0"/>
          <p:nvPr/>
        </p:nvPicPr>
        <p:blipFill rotWithShape="1">
          <a:blip r:embed="rId3">
            <a:alphaModFix amt="25000"/>
          </a:blip>
          <a:srcRect b="0" l="0" r="0" t="0"/>
          <a:stretch/>
        </p:blipFill>
        <p:spPr>
          <a:xfrm>
            <a:off x="228600" y="4171950"/>
            <a:ext cx="810375" cy="785312"/>
          </a:xfrm>
          <a:prstGeom prst="rect">
            <a:avLst/>
          </a:prstGeom>
          <a:noFill/>
          <a:ln>
            <a:noFill/>
          </a:ln>
        </p:spPr>
      </p:pic>
      <p:pic>
        <p:nvPicPr>
          <p:cNvPr id="593" name="Google Shape;593;p94"/>
          <p:cNvPicPr preferRelativeResize="0"/>
          <p:nvPr/>
        </p:nvPicPr>
        <p:blipFill rotWithShape="1">
          <a:blip r:embed="rId4">
            <a:alphaModFix/>
          </a:blip>
          <a:srcRect b="0" l="0" r="0" t="0"/>
          <a:stretch/>
        </p:blipFill>
        <p:spPr>
          <a:xfrm>
            <a:off x="5629346" y="3486150"/>
            <a:ext cx="3667056" cy="1787423"/>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_Landscape_White" showMasterSp="0">
  <p:cSld name="Image_Landscape_White">
    <p:bg>
      <p:bgPr>
        <a:solidFill>
          <a:srgbClr val="FFFFFF"/>
        </a:solidFill>
      </p:bgPr>
    </p:bg>
    <p:spTree>
      <p:nvGrpSpPr>
        <p:cNvPr id="594" name="Shape 594"/>
        <p:cNvGrpSpPr/>
        <p:nvPr/>
      </p:nvGrpSpPr>
      <p:grpSpPr>
        <a:xfrm>
          <a:off x="0" y="0"/>
          <a:ext cx="0" cy="0"/>
          <a:chOff x="0" y="0"/>
          <a:chExt cx="0" cy="0"/>
        </a:xfrm>
      </p:grpSpPr>
      <p:sp>
        <p:nvSpPr>
          <p:cNvPr id="595" name="Google Shape;595;p96"/>
          <p:cNvSpPr/>
          <p:nvPr>
            <p:ph idx="2" type="pic"/>
          </p:nvPr>
        </p:nvSpPr>
        <p:spPr>
          <a:xfrm>
            <a:off x="0" y="2474298"/>
            <a:ext cx="9144000" cy="2669100"/>
          </a:xfrm>
          <a:prstGeom prst="rect">
            <a:avLst/>
          </a:prstGeom>
          <a:noFill/>
          <a:ln>
            <a:noFill/>
          </a:ln>
        </p:spPr>
      </p:sp>
      <p:sp>
        <p:nvSpPr>
          <p:cNvPr id="596" name="Google Shape;596;p96"/>
          <p:cNvSpPr txBox="1"/>
          <p:nvPr>
            <p:ph idx="1" type="body"/>
          </p:nvPr>
        </p:nvSpPr>
        <p:spPr>
          <a:xfrm>
            <a:off x="533408" y="1607912"/>
            <a:ext cx="8473500" cy="659100"/>
          </a:xfrm>
          <a:prstGeom prst="rect">
            <a:avLst/>
          </a:prstGeom>
          <a:noFill/>
          <a:ln>
            <a:noFill/>
          </a:ln>
        </p:spPr>
        <p:txBody>
          <a:bodyPr anchorCtr="0" anchor="t" bIns="45700" lIns="0" spcFirstLastPara="1" rIns="0" wrap="square" tIns="45700">
            <a:normAutofit/>
          </a:bodyPr>
          <a:lstStyle>
            <a:lvl1pPr indent="-228600" lvl="0" marL="457200" marR="0" algn="l">
              <a:lnSpc>
                <a:spcPct val="100000"/>
              </a:lnSpc>
              <a:spcBef>
                <a:spcPts val="0"/>
              </a:spcBef>
              <a:spcAft>
                <a:spcPts val="0"/>
              </a:spcAft>
              <a:buClr>
                <a:srgbClr val="00427B"/>
              </a:buClr>
              <a:buSzPts val="1600"/>
              <a:buFont typeface="Arial"/>
              <a:buNone/>
              <a:defRPr b="0" i="0" sz="1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2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2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7" name="Google Shape;597;p96"/>
          <p:cNvSpPr txBox="1"/>
          <p:nvPr>
            <p:ph idx="3" type="body"/>
          </p:nvPr>
        </p:nvSpPr>
        <p:spPr>
          <a:xfrm>
            <a:off x="533408" y="666750"/>
            <a:ext cx="5029200" cy="767100"/>
          </a:xfrm>
          <a:prstGeom prst="rect">
            <a:avLst/>
          </a:prstGeom>
          <a:noFill/>
          <a:ln>
            <a:noFill/>
          </a:ln>
        </p:spPr>
        <p:txBody>
          <a:bodyPr anchorCtr="0" anchor="t" bIns="45700" lIns="0" spcFirstLastPara="1" rIns="0" wrap="square" tIns="45700">
            <a:normAutofit/>
          </a:bodyPr>
          <a:lstStyle>
            <a:lvl1pPr indent="-228600" lvl="0" marL="457200" marR="0" algn="l">
              <a:lnSpc>
                <a:spcPct val="80000"/>
              </a:lnSpc>
              <a:spcBef>
                <a:spcPts val="0"/>
              </a:spcBef>
              <a:spcAft>
                <a:spcPts val="0"/>
              </a:spcAft>
              <a:buClr>
                <a:srgbClr val="00427B"/>
              </a:buClr>
              <a:buSzPts val="3600"/>
              <a:buFont typeface="Arial"/>
              <a:buNone/>
              <a:defRPr b="0" i="0" sz="3600" u="none" cap="none" strike="noStrike">
                <a:solidFill>
                  <a:srgbClr val="00427B"/>
                </a:solidFill>
                <a:latin typeface="Gill Sans"/>
                <a:ea typeface="Gill Sans"/>
                <a:cs typeface="Gill Sans"/>
                <a:sym typeface="Gill Sans"/>
              </a:defRPr>
            </a:lvl1pPr>
            <a:lvl2pPr indent="-406400" lvl="1" marL="914400" marR="0" algn="l">
              <a:lnSpc>
                <a:spcPct val="115000"/>
              </a:lnSpc>
              <a:spcBef>
                <a:spcPts val="12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15000"/>
              </a:lnSpc>
              <a:spcBef>
                <a:spcPts val="12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15000"/>
              </a:lnSpc>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15000"/>
              </a:lnSpc>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598" name="Google Shape;598;p96"/>
          <p:cNvPicPr preferRelativeResize="0"/>
          <p:nvPr/>
        </p:nvPicPr>
        <p:blipFill rotWithShape="1">
          <a:blip r:embed="rId2">
            <a:alphaModFix amt="25000"/>
          </a:blip>
          <a:srcRect b="0" l="0" r="0" t="0"/>
          <a:stretch/>
        </p:blipFill>
        <p:spPr>
          <a:xfrm>
            <a:off x="228600" y="4060698"/>
            <a:ext cx="1526201" cy="832104"/>
          </a:xfrm>
          <a:prstGeom prst="rect">
            <a:avLst/>
          </a:prstGeom>
          <a:noFill/>
          <a:ln>
            <a:noFill/>
          </a:ln>
        </p:spPr>
      </p:pic>
      <p:pic>
        <p:nvPicPr>
          <p:cNvPr id="599" name="Google Shape;599;p96"/>
          <p:cNvPicPr preferRelativeResize="0"/>
          <p:nvPr/>
        </p:nvPicPr>
        <p:blipFill rotWithShape="1">
          <a:blip r:embed="rId3">
            <a:alphaModFix/>
          </a:blip>
          <a:srcRect b="0" l="0" r="0" t="0"/>
          <a:stretch/>
        </p:blipFill>
        <p:spPr>
          <a:xfrm>
            <a:off x="5629346" y="3486150"/>
            <a:ext cx="3667056" cy="178742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2" Type="http://schemas.openxmlformats.org/officeDocument/2006/relationships/theme" Target="../theme/theme1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2" Type="http://schemas.openxmlformats.org/officeDocument/2006/relationships/theme" Target="../theme/theme6.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67.xml"/><Relationship Id="rId22" Type="http://schemas.openxmlformats.org/officeDocument/2006/relationships/slideLayout" Target="../slideLayouts/slideLayout69.xml"/><Relationship Id="rId21" Type="http://schemas.openxmlformats.org/officeDocument/2006/relationships/slideLayout" Target="../slideLayouts/slideLayout68.xml"/><Relationship Id="rId24" Type="http://schemas.openxmlformats.org/officeDocument/2006/relationships/slideLayout" Target="../slideLayouts/slideLayout71.xml"/><Relationship Id="rId23" Type="http://schemas.openxmlformats.org/officeDocument/2006/relationships/slideLayout" Target="../slideLayouts/slideLayout70.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26" Type="http://schemas.openxmlformats.org/officeDocument/2006/relationships/slideLayout" Target="../slideLayouts/slideLayout73.xml"/><Relationship Id="rId25" Type="http://schemas.openxmlformats.org/officeDocument/2006/relationships/slideLayout" Target="../slideLayouts/slideLayout72.xml"/><Relationship Id="rId28" Type="http://schemas.openxmlformats.org/officeDocument/2006/relationships/slideLayout" Target="../slideLayouts/slideLayout75.xml"/><Relationship Id="rId27" Type="http://schemas.openxmlformats.org/officeDocument/2006/relationships/slideLayout" Target="../slideLayouts/slideLayout74.xml"/><Relationship Id="rId5" Type="http://schemas.openxmlformats.org/officeDocument/2006/relationships/slideLayout" Target="../slideLayouts/slideLayout52.xml"/><Relationship Id="rId6" Type="http://schemas.openxmlformats.org/officeDocument/2006/relationships/slideLayout" Target="../slideLayouts/slideLayout53.xml"/><Relationship Id="rId29" Type="http://schemas.openxmlformats.org/officeDocument/2006/relationships/slideLayout" Target="../slideLayouts/slideLayout76.xml"/><Relationship Id="rId7" Type="http://schemas.openxmlformats.org/officeDocument/2006/relationships/slideLayout" Target="../slideLayouts/slideLayout54.xml"/><Relationship Id="rId8" Type="http://schemas.openxmlformats.org/officeDocument/2006/relationships/slideLayout" Target="../slideLayouts/slideLayout55.xml"/><Relationship Id="rId31" Type="http://schemas.openxmlformats.org/officeDocument/2006/relationships/slideLayout" Target="../slideLayouts/slideLayout78.xml"/><Relationship Id="rId30" Type="http://schemas.openxmlformats.org/officeDocument/2006/relationships/slideLayout" Target="../slideLayouts/slideLayout77.xml"/><Relationship Id="rId11" Type="http://schemas.openxmlformats.org/officeDocument/2006/relationships/slideLayout" Target="../slideLayouts/slideLayout58.xml"/><Relationship Id="rId33" Type="http://schemas.openxmlformats.org/officeDocument/2006/relationships/slideLayout" Target="../slideLayouts/slideLayout80.xml"/><Relationship Id="rId10" Type="http://schemas.openxmlformats.org/officeDocument/2006/relationships/slideLayout" Target="../slideLayouts/slideLayout57.xml"/><Relationship Id="rId32" Type="http://schemas.openxmlformats.org/officeDocument/2006/relationships/slideLayout" Target="../slideLayouts/slideLayout79.xml"/><Relationship Id="rId13" Type="http://schemas.openxmlformats.org/officeDocument/2006/relationships/slideLayout" Target="../slideLayouts/slideLayout60.xml"/><Relationship Id="rId35" Type="http://schemas.openxmlformats.org/officeDocument/2006/relationships/theme" Target="../theme/theme1.xml"/><Relationship Id="rId12" Type="http://schemas.openxmlformats.org/officeDocument/2006/relationships/slideLayout" Target="../slideLayouts/slideLayout59.xml"/><Relationship Id="rId34" Type="http://schemas.openxmlformats.org/officeDocument/2006/relationships/slideLayout" Target="../slideLayouts/slideLayout81.xml"/><Relationship Id="rId15" Type="http://schemas.openxmlformats.org/officeDocument/2006/relationships/slideLayout" Target="../slideLayouts/slideLayout62.xml"/><Relationship Id="rId14" Type="http://schemas.openxmlformats.org/officeDocument/2006/relationships/slideLayout" Target="../slideLayouts/slideLayout61.xml"/><Relationship Id="rId17" Type="http://schemas.openxmlformats.org/officeDocument/2006/relationships/slideLayout" Target="../slideLayouts/slideLayout64.xml"/><Relationship Id="rId16" Type="http://schemas.openxmlformats.org/officeDocument/2006/relationships/slideLayout" Target="../slideLayouts/slideLayout63.xml"/><Relationship Id="rId19" Type="http://schemas.openxmlformats.org/officeDocument/2006/relationships/slideLayout" Target="../slideLayouts/slideLayout66.xml"/><Relationship Id="rId18"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01.xml"/><Relationship Id="rId22" Type="http://schemas.openxmlformats.org/officeDocument/2006/relationships/slideLayout" Target="../slideLayouts/slideLayout103.xml"/><Relationship Id="rId21" Type="http://schemas.openxmlformats.org/officeDocument/2006/relationships/slideLayout" Target="../slideLayouts/slideLayout102.xml"/><Relationship Id="rId24" Type="http://schemas.openxmlformats.org/officeDocument/2006/relationships/slideLayout" Target="../slideLayouts/slideLayout105.xml"/><Relationship Id="rId23" Type="http://schemas.openxmlformats.org/officeDocument/2006/relationships/slideLayout" Target="../slideLayouts/slideLayout104.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9" Type="http://schemas.openxmlformats.org/officeDocument/2006/relationships/slideLayout" Target="../slideLayouts/slideLayout90.xml"/><Relationship Id="rId26" Type="http://schemas.openxmlformats.org/officeDocument/2006/relationships/slideLayout" Target="../slideLayouts/slideLayout107.xml"/><Relationship Id="rId25" Type="http://schemas.openxmlformats.org/officeDocument/2006/relationships/slideLayout" Target="../slideLayouts/slideLayout106.xml"/><Relationship Id="rId27" Type="http://schemas.openxmlformats.org/officeDocument/2006/relationships/theme" Target="../theme/theme4.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11" Type="http://schemas.openxmlformats.org/officeDocument/2006/relationships/slideLayout" Target="../slideLayouts/slideLayout92.xml"/><Relationship Id="rId10" Type="http://schemas.openxmlformats.org/officeDocument/2006/relationships/slideLayout" Target="../slideLayouts/slideLayout91.xml"/><Relationship Id="rId13" Type="http://schemas.openxmlformats.org/officeDocument/2006/relationships/slideLayout" Target="../slideLayouts/slideLayout94.xml"/><Relationship Id="rId12" Type="http://schemas.openxmlformats.org/officeDocument/2006/relationships/slideLayout" Target="../slideLayouts/slideLayout93.xml"/><Relationship Id="rId15" Type="http://schemas.openxmlformats.org/officeDocument/2006/relationships/slideLayout" Target="../slideLayouts/slideLayout96.xml"/><Relationship Id="rId14" Type="http://schemas.openxmlformats.org/officeDocument/2006/relationships/slideLayout" Target="../slideLayouts/slideLayout95.xml"/><Relationship Id="rId17" Type="http://schemas.openxmlformats.org/officeDocument/2006/relationships/slideLayout" Target="../slideLayouts/slideLayout98.xml"/><Relationship Id="rId16" Type="http://schemas.openxmlformats.org/officeDocument/2006/relationships/slideLayout" Target="../slideLayouts/slideLayout97.xml"/><Relationship Id="rId19" Type="http://schemas.openxmlformats.org/officeDocument/2006/relationships/slideLayout" Target="../slideLayouts/slideLayout100.xml"/><Relationship Id="rId18" Type="http://schemas.openxmlformats.org/officeDocument/2006/relationships/slideLayout" Target="../slideLayouts/slideLayout99.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08.xml"/><Relationship Id="rId3" Type="http://schemas.openxmlformats.org/officeDocument/2006/relationships/slideLayout" Target="../slideLayouts/slideLayout109.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11" Type="http://schemas.openxmlformats.org/officeDocument/2006/relationships/slideLayout" Target="../slideLayouts/slideLayout117.xml"/><Relationship Id="rId10" Type="http://schemas.openxmlformats.org/officeDocument/2006/relationships/slideLayout" Target="../slideLayouts/slideLayout116.xml"/><Relationship Id="rId13" Type="http://schemas.openxmlformats.org/officeDocument/2006/relationships/slideLayout" Target="../slideLayouts/slideLayout119.xml"/><Relationship Id="rId12" Type="http://schemas.openxmlformats.org/officeDocument/2006/relationships/slideLayout" Target="../slideLayouts/slideLayout118.xml"/><Relationship Id="rId15" Type="http://schemas.openxmlformats.org/officeDocument/2006/relationships/slideLayout" Target="../slideLayouts/slideLayout121.xml"/><Relationship Id="rId14" Type="http://schemas.openxmlformats.org/officeDocument/2006/relationships/slideLayout" Target="../slideLayouts/slideLayout120.xml"/><Relationship Id="rId16" Type="http://schemas.openxmlformats.org/officeDocument/2006/relationships/theme" Target="../theme/theme9.xml"/></Relationships>
</file>

<file path=ppt/slideMasters/_rels/slideMaster7.xml.rels><?xml version="1.0" encoding="UTF-8" standalone="yes"?><Relationships xmlns="http://schemas.openxmlformats.org/package/2006/relationships"><Relationship Id="rId40" Type="http://schemas.openxmlformats.org/officeDocument/2006/relationships/theme" Target="../theme/theme2.xml"/><Relationship Id="rId20" Type="http://schemas.openxmlformats.org/officeDocument/2006/relationships/slideLayout" Target="../slideLayouts/slideLayout141.xml"/><Relationship Id="rId22" Type="http://schemas.openxmlformats.org/officeDocument/2006/relationships/slideLayout" Target="../slideLayouts/slideLayout143.xml"/><Relationship Id="rId21" Type="http://schemas.openxmlformats.org/officeDocument/2006/relationships/slideLayout" Target="../slideLayouts/slideLayout142.xml"/><Relationship Id="rId24" Type="http://schemas.openxmlformats.org/officeDocument/2006/relationships/slideLayout" Target="../slideLayouts/slideLayout145.xml"/><Relationship Id="rId23" Type="http://schemas.openxmlformats.org/officeDocument/2006/relationships/slideLayout" Target="../slideLayouts/slideLayout144.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26" Type="http://schemas.openxmlformats.org/officeDocument/2006/relationships/slideLayout" Target="../slideLayouts/slideLayout147.xml"/><Relationship Id="rId25" Type="http://schemas.openxmlformats.org/officeDocument/2006/relationships/slideLayout" Target="../slideLayouts/slideLayout146.xml"/><Relationship Id="rId28" Type="http://schemas.openxmlformats.org/officeDocument/2006/relationships/slideLayout" Target="../slideLayouts/slideLayout149.xml"/><Relationship Id="rId27" Type="http://schemas.openxmlformats.org/officeDocument/2006/relationships/slideLayout" Target="../slideLayouts/slideLayout148.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29" Type="http://schemas.openxmlformats.org/officeDocument/2006/relationships/slideLayout" Target="../slideLayouts/slideLayout150.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31" Type="http://schemas.openxmlformats.org/officeDocument/2006/relationships/slideLayout" Target="../slideLayouts/slideLayout152.xml"/><Relationship Id="rId30" Type="http://schemas.openxmlformats.org/officeDocument/2006/relationships/slideLayout" Target="../slideLayouts/slideLayout151.xml"/><Relationship Id="rId11" Type="http://schemas.openxmlformats.org/officeDocument/2006/relationships/slideLayout" Target="../slideLayouts/slideLayout132.xml"/><Relationship Id="rId33" Type="http://schemas.openxmlformats.org/officeDocument/2006/relationships/slideLayout" Target="../slideLayouts/slideLayout154.xml"/><Relationship Id="rId10" Type="http://schemas.openxmlformats.org/officeDocument/2006/relationships/slideLayout" Target="../slideLayouts/slideLayout131.xml"/><Relationship Id="rId32" Type="http://schemas.openxmlformats.org/officeDocument/2006/relationships/slideLayout" Target="../slideLayouts/slideLayout153.xml"/><Relationship Id="rId13" Type="http://schemas.openxmlformats.org/officeDocument/2006/relationships/slideLayout" Target="../slideLayouts/slideLayout134.xml"/><Relationship Id="rId35" Type="http://schemas.openxmlformats.org/officeDocument/2006/relationships/slideLayout" Target="../slideLayouts/slideLayout156.xml"/><Relationship Id="rId12" Type="http://schemas.openxmlformats.org/officeDocument/2006/relationships/slideLayout" Target="../slideLayouts/slideLayout133.xml"/><Relationship Id="rId34" Type="http://schemas.openxmlformats.org/officeDocument/2006/relationships/slideLayout" Target="../slideLayouts/slideLayout155.xml"/><Relationship Id="rId15" Type="http://schemas.openxmlformats.org/officeDocument/2006/relationships/slideLayout" Target="../slideLayouts/slideLayout136.xml"/><Relationship Id="rId37" Type="http://schemas.openxmlformats.org/officeDocument/2006/relationships/slideLayout" Target="../slideLayouts/slideLayout158.xml"/><Relationship Id="rId14" Type="http://schemas.openxmlformats.org/officeDocument/2006/relationships/slideLayout" Target="../slideLayouts/slideLayout135.xml"/><Relationship Id="rId36" Type="http://schemas.openxmlformats.org/officeDocument/2006/relationships/slideLayout" Target="../slideLayouts/slideLayout157.xml"/><Relationship Id="rId17" Type="http://schemas.openxmlformats.org/officeDocument/2006/relationships/slideLayout" Target="../slideLayouts/slideLayout138.xml"/><Relationship Id="rId39" Type="http://schemas.openxmlformats.org/officeDocument/2006/relationships/slideLayout" Target="../slideLayouts/slideLayout160.xml"/><Relationship Id="rId16" Type="http://schemas.openxmlformats.org/officeDocument/2006/relationships/slideLayout" Target="../slideLayouts/slideLayout137.xml"/><Relationship Id="rId38" Type="http://schemas.openxmlformats.org/officeDocument/2006/relationships/slideLayout" Target="../slideLayouts/slideLayout159.xml"/><Relationship Id="rId19" Type="http://schemas.openxmlformats.org/officeDocument/2006/relationships/slideLayout" Target="../slideLayouts/slideLayout140.xml"/><Relationship Id="rId18" Type="http://schemas.openxmlformats.org/officeDocument/2006/relationships/slideLayout" Target="../slideLayouts/slideLayout139.xml"/></Relationships>
</file>

<file path=ppt/slideMasters/_rels/slideMaster8.xml.rels><?xml version="1.0" encoding="UTF-8" standalone="yes"?><Relationships xmlns="http://schemas.openxmlformats.org/package/2006/relationships"><Relationship Id="rId20" Type="http://schemas.openxmlformats.org/officeDocument/2006/relationships/slideLayout" Target="../slideLayouts/slideLayout178.xml"/><Relationship Id="rId22" Type="http://schemas.openxmlformats.org/officeDocument/2006/relationships/theme" Target="../theme/theme5.xml"/><Relationship Id="rId21" Type="http://schemas.openxmlformats.org/officeDocument/2006/relationships/slideLayout" Target="../slideLayouts/slideLayout179.xml"/><Relationship Id="rId1" Type="http://schemas.openxmlformats.org/officeDocument/2006/relationships/image" Target="../media/image40.png"/><Relationship Id="rId2" Type="http://schemas.openxmlformats.org/officeDocument/2006/relationships/image" Target="../media/image26.png"/><Relationship Id="rId3" Type="http://schemas.openxmlformats.org/officeDocument/2006/relationships/slideLayout" Target="../slideLayouts/slideLayout161.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5" Type="http://schemas.openxmlformats.org/officeDocument/2006/relationships/slideLayout" Target="../slideLayouts/slideLayout163.xml"/><Relationship Id="rId6" Type="http://schemas.openxmlformats.org/officeDocument/2006/relationships/slideLayout" Target="../slideLayouts/slideLayout164.xml"/><Relationship Id="rId7" Type="http://schemas.openxmlformats.org/officeDocument/2006/relationships/slideLayout" Target="../slideLayouts/slideLayout165.xml"/><Relationship Id="rId8" Type="http://schemas.openxmlformats.org/officeDocument/2006/relationships/slideLayout" Target="../slideLayouts/slideLayout166.xml"/><Relationship Id="rId11" Type="http://schemas.openxmlformats.org/officeDocument/2006/relationships/slideLayout" Target="../slideLayouts/slideLayout169.xml"/><Relationship Id="rId10" Type="http://schemas.openxmlformats.org/officeDocument/2006/relationships/slideLayout" Target="../slideLayouts/slideLayout168.xml"/><Relationship Id="rId13" Type="http://schemas.openxmlformats.org/officeDocument/2006/relationships/slideLayout" Target="../slideLayouts/slideLayout171.xml"/><Relationship Id="rId12" Type="http://schemas.openxmlformats.org/officeDocument/2006/relationships/slideLayout" Target="../slideLayouts/slideLayout170.xml"/><Relationship Id="rId15" Type="http://schemas.openxmlformats.org/officeDocument/2006/relationships/slideLayout" Target="../slideLayouts/slideLayout173.xml"/><Relationship Id="rId14" Type="http://schemas.openxmlformats.org/officeDocument/2006/relationships/slideLayout" Target="../slideLayouts/slideLayout172.xml"/><Relationship Id="rId17" Type="http://schemas.openxmlformats.org/officeDocument/2006/relationships/slideLayout" Target="../slideLayouts/slideLayout175.xml"/><Relationship Id="rId16" Type="http://schemas.openxmlformats.org/officeDocument/2006/relationships/slideLayout" Target="../slideLayouts/slideLayout174.xml"/><Relationship Id="rId19" Type="http://schemas.openxmlformats.org/officeDocument/2006/relationships/slideLayout" Target="../slideLayouts/slideLayout177.xml"/><Relationship Id="rId18" Type="http://schemas.openxmlformats.org/officeDocument/2006/relationships/slideLayout" Target="../slideLayouts/slideLayout176.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11" Type="http://schemas.openxmlformats.org/officeDocument/2006/relationships/slideLayout" Target="../slideLayouts/slideLayout190.xml"/><Relationship Id="rId10" Type="http://schemas.openxmlformats.org/officeDocument/2006/relationships/slideLayout" Target="../slideLayouts/slideLayout189.xml"/><Relationship Id="rId1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E0E0"/>
        </a:solidFill>
      </p:bgPr>
    </p:bg>
    <p:spTree>
      <p:nvGrpSpPr>
        <p:cNvPr id="9" name="Shape 9"/>
        <p:cNvGrpSpPr/>
        <p:nvPr/>
      </p:nvGrpSpPr>
      <p:grpSpPr>
        <a:xfrm>
          <a:off x="0" y="0"/>
          <a:ext cx="0" cy="0"/>
          <a:chOff x="0" y="0"/>
          <a:chExt cx="0" cy="0"/>
        </a:xfrm>
      </p:grpSpPr>
      <p:pic>
        <p:nvPicPr>
          <p:cNvPr descr="Border_6pe9.wmf" id="10" name="Google Shape;10;p47"/>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11" name="Google Shape;11;p47"/>
          <p:cNvSpPr txBox="1"/>
          <p:nvPr>
            <p:ph idx="12" type="sldNum"/>
          </p:nvPr>
        </p:nvSpPr>
        <p:spPr>
          <a:xfrm>
            <a:off x="6400800" y="42211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33" name="Shape 133"/>
        <p:cNvGrpSpPr/>
        <p:nvPr/>
      </p:nvGrpSpPr>
      <p:grpSpPr>
        <a:xfrm>
          <a:off x="0" y="0"/>
          <a:ext cx="0" cy="0"/>
          <a:chOff x="0" y="0"/>
          <a:chExt cx="0" cy="0"/>
        </a:xfrm>
      </p:grpSpPr>
      <p:sp>
        <p:nvSpPr>
          <p:cNvPr id="134" name="Google Shape;134;g14f754a2961_0_29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35" name="Google Shape;135;g14f754a2961_0_29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36" name="Google Shape;136;g14f754a2961_0_29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g14f754a2961_0_33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80" name="Google Shape;180;g14f754a2961_0_33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81" name="Google Shape;181;g14f754a2961_0_3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82" name="Google Shape;182;g14f754a2961_0_3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83" name="Google Shape;183;g14f754a2961_0_3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253" name="Shape 253"/>
        <p:cNvGrpSpPr/>
        <p:nvPr/>
      </p:nvGrpSpPr>
      <p:grpSpPr>
        <a:xfrm>
          <a:off x="0" y="0"/>
          <a:ext cx="0" cy="0"/>
          <a:chOff x="0" y="0"/>
          <a:chExt cx="0" cy="0"/>
        </a:xfrm>
      </p:grpSpPr>
      <p:sp>
        <p:nvSpPr>
          <p:cNvPr id="254" name="Google Shape;254;p11"/>
          <p:cNvSpPr txBox="1"/>
          <p:nvPr>
            <p:ph type="title"/>
          </p:nvPr>
        </p:nvSpPr>
        <p:spPr>
          <a:xfrm>
            <a:off x="686104" y="342900"/>
            <a:ext cx="7772400" cy="685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BA0C2F"/>
              </a:buClr>
              <a:buSzPts val="2800"/>
              <a:buFont typeface="Gill Sans"/>
              <a:buNone/>
              <a:defRPr b="0" i="0" sz="2800" u="none" cap="none" strike="noStrike">
                <a:solidFill>
                  <a:srgbClr val="BA0C2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5" name="Google Shape;255;p11"/>
          <p:cNvSpPr txBox="1"/>
          <p:nvPr>
            <p:ph idx="1" type="body"/>
          </p:nvPr>
        </p:nvSpPr>
        <p:spPr>
          <a:xfrm>
            <a:off x="685800" y="1200150"/>
            <a:ext cx="7772400" cy="30861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0"/>
              </a:spcBef>
              <a:spcAft>
                <a:spcPts val="0"/>
              </a:spcAft>
              <a:buClr>
                <a:srgbClr val="635C5B"/>
              </a:buClr>
              <a:buSzPts val="2000"/>
              <a:buFont typeface="Arial"/>
              <a:buChar char="•"/>
              <a:defRPr b="0" i="0" sz="2000" u="none" cap="none" strike="noStrike">
                <a:solidFill>
                  <a:srgbClr val="635C5B"/>
                </a:solidFill>
                <a:latin typeface="Gill Sans"/>
                <a:ea typeface="Gill Sans"/>
                <a:cs typeface="Gill Sans"/>
                <a:sym typeface="Gill Sans"/>
              </a:defRPr>
            </a:lvl1pPr>
            <a:lvl2pPr indent="-355600" lvl="1" marL="914400" marR="0" rtl="0" algn="l">
              <a:lnSpc>
                <a:spcPct val="100000"/>
              </a:lnSpc>
              <a:spcBef>
                <a:spcPts val="1200"/>
              </a:spcBef>
              <a:spcAft>
                <a:spcPts val="0"/>
              </a:spcAft>
              <a:buClr>
                <a:srgbClr val="635C5B"/>
              </a:buClr>
              <a:buSzPts val="2000"/>
              <a:buFont typeface="Arial"/>
              <a:buChar char="–"/>
              <a:defRPr b="0" i="0" sz="2000" u="none" cap="none" strike="noStrike">
                <a:solidFill>
                  <a:srgbClr val="635C5B"/>
                </a:solidFill>
                <a:latin typeface="Gill Sans"/>
                <a:ea typeface="Gill Sans"/>
                <a:cs typeface="Gill Sans"/>
                <a:sym typeface="Gill Sans"/>
              </a:defRPr>
            </a:lvl2pPr>
            <a:lvl3pPr indent="-342900" lvl="2" marL="1371600" marR="0" rtl="0" algn="l">
              <a:lnSpc>
                <a:spcPct val="100000"/>
              </a:lnSpc>
              <a:spcBef>
                <a:spcPts val="1200"/>
              </a:spcBef>
              <a:spcAft>
                <a:spcPts val="0"/>
              </a:spcAft>
              <a:buClr>
                <a:srgbClr val="6C6463"/>
              </a:buClr>
              <a:buSzPts val="1800"/>
              <a:buFont typeface="Arial"/>
              <a:buChar char="•"/>
              <a:defRPr b="0" i="0" sz="1800" u="none" cap="none" strike="noStrike">
                <a:solidFill>
                  <a:srgbClr val="6C6463"/>
                </a:solidFill>
                <a:latin typeface="Gill Sans"/>
                <a:ea typeface="Gill Sans"/>
                <a:cs typeface="Gill Sans"/>
                <a:sym typeface="Gill Sans"/>
              </a:defRPr>
            </a:lvl3pPr>
            <a:lvl4pPr indent="-330200" lvl="3" marL="1828800" marR="0" rtl="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4pPr>
            <a:lvl5pPr indent="-317500" lvl="4" marL="2286000" marR="0" rtl="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256" name="Google Shape;256;p11"/>
          <p:cNvSpPr txBox="1"/>
          <p:nvPr>
            <p:ph idx="10" type="dt"/>
          </p:nvPr>
        </p:nvSpPr>
        <p:spPr>
          <a:xfrm>
            <a:off x="152400" y="4874476"/>
            <a:ext cx="2133600" cy="1848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35C5B"/>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257" name="Google Shape;257;p11"/>
          <p:cNvSpPr txBox="1"/>
          <p:nvPr>
            <p:ph idx="11" type="ftr"/>
          </p:nvPr>
        </p:nvSpPr>
        <p:spPr>
          <a:xfrm>
            <a:off x="3124200" y="4874476"/>
            <a:ext cx="2895600" cy="1848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635C5B"/>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258" name="Google Shape;258;p11"/>
          <p:cNvSpPr txBox="1"/>
          <p:nvPr>
            <p:ph idx="12" type="sldNum"/>
          </p:nvPr>
        </p:nvSpPr>
        <p:spPr>
          <a:xfrm>
            <a:off x="6858000" y="4874476"/>
            <a:ext cx="2133600" cy="184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35C5B"/>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59" name="Google Shape;259;p11"/>
          <p:cNvSpPr/>
          <p:nvPr/>
        </p:nvSpPr>
        <p:spPr>
          <a:xfrm>
            <a:off x="0" y="0"/>
            <a:ext cx="9144000" cy="5143500"/>
          </a:xfrm>
          <a:prstGeom prst="frame">
            <a:avLst>
              <a:gd fmla="val 2222" name="adj1"/>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3" name="Shape 503"/>
        <p:cNvGrpSpPr/>
        <p:nvPr/>
      </p:nvGrpSpPr>
      <p:grpSpPr>
        <a:xfrm>
          <a:off x="0" y="0"/>
          <a:ext cx="0" cy="0"/>
          <a:chOff x="0" y="0"/>
          <a:chExt cx="0" cy="0"/>
        </a:xfrm>
      </p:grpSpPr>
      <p:sp>
        <p:nvSpPr>
          <p:cNvPr id="504" name="Google Shape;504;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05" name="Google Shape;505;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06" name="Google Shape;50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2" name="Shape 642"/>
        <p:cNvGrpSpPr/>
        <p:nvPr/>
      </p:nvGrpSpPr>
      <p:grpSpPr>
        <a:xfrm>
          <a:off x="0" y="0"/>
          <a:ext cx="0" cy="0"/>
          <a:chOff x="0" y="0"/>
          <a:chExt cx="0" cy="0"/>
        </a:xfrm>
      </p:grpSpPr>
      <p:sp>
        <p:nvSpPr>
          <p:cNvPr id="643" name="Google Shape;643;p16"/>
          <p:cNvSpPr/>
          <p:nvPr/>
        </p:nvSpPr>
        <p:spPr>
          <a:xfrm>
            <a:off x="0" y="4881444"/>
            <a:ext cx="9144000" cy="264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644" name="Google Shape;644;p16"/>
          <p:cNvSpPr txBox="1"/>
          <p:nvPr>
            <p:ph idx="1" type="body"/>
          </p:nvPr>
        </p:nvSpPr>
        <p:spPr>
          <a:xfrm>
            <a:off x="345507" y="702372"/>
            <a:ext cx="7772400" cy="31749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0"/>
              </a:spcBef>
              <a:spcAft>
                <a:spcPts val="0"/>
              </a:spcAft>
              <a:buClr>
                <a:schemeClr val="dk2"/>
              </a:buClr>
              <a:buSzPts val="1800"/>
              <a:buFont typeface="Noto Sans"/>
              <a:buChar char="▪"/>
              <a:defRPr b="0" i="0" sz="2000" u="none" cap="none" strike="noStrike">
                <a:solidFill>
                  <a:srgbClr val="4E4A49"/>
                </a:solidFill>
                <a:latin typeface="Gill Sans"/>
                <a:ea typeface="Gill Sans"/>
                <a:cs typeface="Gill Sans"/>
                <a:sym typeface="Gill Sans"/>
              </a:defRPr>
            </a:lvl1pPr>
            <a:lvl2pPr indent="-355600" lvl="1" marL="914400" marR="0" rtl="0" algn="l">
              <a:lnSpc>
                <a:spcPct val="100000"/>
              </a:lnSpc>
              <a:spcBef>
                <a:spcPts val="800"/>
              </a:spcBef>
              <a:spcAft>
                <a:spcPts val="0"/>
              </a:spcAft>
              <a:buClr>
                <a:schemeClr val="dk2"/>
              </a:buClr>
              <a:buSzPts val="2000"/>
              <a:buFont typeface="Noto Sans"/>
              <a:buChar char="✔"/>
              <a:defRPr b="0" i="0" sz="2000" u="none" cap="none" strike="noStrike">
                <a:solidFill>
                  <a:srgbClr val="4E4A49"/>
                </a:solidFill>
                <a:latin typeface="Gill Sans"/>
                <a:ea typeface="Gill Sans"/>
                <a:cs typeface="Gill Sans"/>
                <a:sym typeface="Gill Sans"/>
              </a:defRPr>
            </a:lvl2pPr>
            <a:lvl3pPr indent="-342900" lvl="2" marL="1371600" marR="0" rtl="0" algn="l">
              <a:lnSpc>
                <a:spcPct val="100000"/>
              </a:lnSpc>
              <a:spcBef>
                <a:spcPts val="800"/>
              </a:spcBef>
              <a:spcAft>
                <a:spcPts val="0"/>
              </a:spcAft>
              <a:buClr>
                <a:srgbClr val="6C6463"/>
              </a:buClr>
              <a:buSzPts val="1800"/>
              <a:buFont typeface="Arial"/>
              <a:buChar char="•"/>
              <a:defRPr b="0" i="0" sz="1800" u="none" cap="none" strike="noStrike">
                <a:solidFill>
                  <a:srgbClr val="6C6463"/>
                </a:solidFill>
                <a:latin typeface="Gill Sans"/>
                <a:ea typeface="Gill Sans"/>
                <a:cs typeface="Gill Sans"/>
                <a:sym typeface="Gill Sans"/>
              </a:defRPr>
            </a:lvl3pPr>
            <a:lvl4pPr indent="-330200" lvl="3" marL="1828800" marR="0" rtl="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4pPr>
            <a:lvl5pPr indent="-317500" lvl="4" marL="2286000" marR="0" rtl="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645" name="Google Shape;645;p16"/>
          <p:cNvSpPr txBox="1"/>
          <p:nvPr>
            <p:ph idx="12" type="sldNum"/>
          </p:nvPr>
        </p:nvSpPr>
        <p:spPr>
          <a:xfrm>
            <a:off x="6858000" y="4893759"/>
            <a:ext cx="2133600" cy="215400"/>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646" name="Google Shape;646;p16"/>
          <p:cNvSpPr txBox="1"/>
          <p:nvPr>
            <p:ph type="title"/>
          </p:nvPr>
        </p:nvSpPr>
        <p:spPr>
          <a:xfrm>
            <a:off x="345507" y="31284"/>
            <a:ext cx="7772400" cy="458100"/>
          </a:xfrm>
          <a:prstGeom prst="rect">
            <a:avLst/>
          </a:prstGeom>
          <a:noFill/>
          <a:ln>
            <a:noFill/>
          </a:ln>
        </p:spPr>
        <p:txBody>
          <a:bodyPr anchorCtr="0" anchor="b" bIns="45700" lIns="91425" spcFirstLastPara="1" rIns="91425" wrap="square" tIns="45700">
            <a:spAutoFit/>
          </a:bodyPr>
          <a:lstStyle>
            <a:lvl1pPr lvl="0" marR="0" rtl="0" algn="l">
              <a:lnSpc>
                <a:spcPct val="100000"/>
              </a:lnSpc>
              <a:spcBef>
                <a:spcPts val="0"/>
              </a:spcBef>
              <a:spcAft>
                <a:spcPts val="0"/>
              </a:spcAft>
              <a:buClr>
                <a:srgbClr val="909090"/>
              </a:buClr>
              <a:buSzPts val="2400"/>
              <a:buFont typeface="Gill Sans"/>
              <a:buNone/>
              <a:defRPr b="0" i="0" sz="2400" u="none" cap="none" strike="noStrike">
                <a:solidFill>
                  <a:srgbClr val="909090"/>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7" name="Google Shape;647;p16"/>
          <p:cNvSpPr txBox="1"/>
          <p:nvPr/>
        </p:nvSpPr>
        <p:spPr>
          <a:xfrm>
            <a:off x="348581" y="4913245"/>
            <a:ext cx="45720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accent3"/>
                </a:solidFill>
                <a:latin typeface="Gill Sans"/>
                <a:ea typeface="Gill Sans"/>
                <a:cs typeface="Gill Sans"/>
                <a:sym typeface="Gill Sans"/>
              </a:rPr>
              <a:t>Tuberculosis Data, Impact Assessment and Communications Hub (TB DIAH)</a:t>
            </a:r>
            <a:endParaRPr b="0" i="0" sz="1400" u="none" cap="none" strike="noStrike">
              <a:solidFill>
                <a:srgbClr val="000000"/>
              </a:solidFill>
              <a:latin typeface="Arial"/>
              <a:ea typeface="Arial"/>
              <a:cs typeface="Arial"/>
              <a:sym typeface="Arial"/>
            </a:endParaRPr>
          </a:p>
        </p:txBody>
      </p:sp>
      <p:pic>
        <p:nvPicPr>
          <p:cNvPr descr="A picture containing diagram&#10;&#10;Description automatically generated" id="648" name="Google Shape;648;p16"/>
          <p:cNvPicPr preferRelativeResize="0"/>
          <p:nvPr/>
        </p:nvPicPr>
        <p:blipFill rotWithShape="1">
          <a:blip r:embed="rId1">
            <a:alphaModFix/>
          </a:blip>
          <a:srcRect b="0" l="0" r="0" t="0"/>
          <a:stretch/>
        </p:blipFill>
        <p:spPr>
          <a:xfrm>
            <a:off x="125137" y="4928002"/>
            <a:ext cx="220775" cy="18421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6" name="Shape 856"/>
        <p:cNvGrpSpPr/>
        <p:nvPr/>
      </p:nvGrpSpPr>
      <p:grpSpPr>
        <a:xfrm>
          <a:off x="0" y="0"/>
          <a:ext cx="0" cy="0"/>
          <a:chOff x="0" y="0"/>
          <a:chExt cx="0" cy="0"/>
        </a:xfrm>
      </p:grpSpPr>
      <p:sp>
        <p:nvSpPr>
          <p:cNvPr id="857" name="Google Shape;857;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58" name="Google Shape;858;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59" name="Google Shape;85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0" r:id="rId35"/>
    <p:sldLayoutId id="2147483811" r:id="rId36"/>
    <p:sldLayoutId id="2147483812" r:id="rId37"/>
    <p:sldLayoutId id="2147483813" r:id="rId38"/>
    <p:sldLayoutId id="2147483814" r:id="rId3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7" name="Shape 1057"/>
        <p:cNvGrpSpPr/>
        <p:nvPr/>
      </p:nvGrpSpPr>
      <p:grpSpPr>
        <a:xfrm>
          <a:off x="0" y="0"/>
          <a:ext cx="0" cy="0"/>
          <a:chOff x="0" y="0"/>
          <a:chExt cx="0" cy="0"/>
        </a:xfrm>
      </p:grpSpPr>
      <p:sp>
        <p:nvSpPr>
          <p:cNvPr id="1058" name="Google Shape;1058;p21"/>
          <p:cNvSpPr/>
          <p:nvPr/>
        </p:nvSpPr>
        <p:spPr>
          <a:xfrm>
            <a:off x="0" y="4881444"/>
            <a:ext cx="9144000" cy="264300"/>
          </a:xfrm>
          <a:prstGeom prst="rect">
            <a:avLst/>
          </a:prstGeom>
          <a:solidFill>
            <a:srgbClr val="F2F2F2"/>
          </a:solidFill>
          <a:ln>
            <a:noFill/>
          </a:ln>
        </p:spPr>
        <p:txBody>
          <a:bodyPr anchorCtr="0" anchor="ctr" bIns="45325" lIns="90675" spcFirstLastPara="1" rIns="90675" wrap="square" tIns="45325">
            <a:noAutofit/>
          </a:bodyPr>
          <a:lstStyle/>
          <a:p>
            <a:pPr indent="0" lvl="0" marL="0" marR="0" rtl="0" algn="ctr">
              <a:lnSpc>
                <a:spcPct val="100000"/>
              </a:lnSpc>
              <a:spcBef>
                <a:spcPts val="0"/>
              </a:spcBef>
              <a:spcAft>
                <a:spcPts val="0"/>
              </a:spcAft>
              <a:buClr>
                <a:srgbClr val="000000"/>
              </a:buClr>
              <a:buSzPts val="1786"/>
              <a:buFont typeface="Arial"/>
              <a:buNone/>
            </a:pPr>
            <a:r>
              <a:t/>
            </a:r>
            <a:endParaRPr b="0" i="0" sz="1786" u="none" cap="none" strike="noStrike">
              <a:solidFill>
                <a:schemeClr val="lt1"/>
              </a:solidFill>
              <a:latin typeface="Gill Sans"/>
              <a:ea typeface="Gill Sans"/>
              <a:cs typeface="Gill Sans"/>
              <a:sym typeface="Gill Sans"/>
            </a:endParaRPr>
          </a:p>
        </p:txBody>
      </p:sp>
      <p:sp>
        <p:nvSpPr>
          <p:cNvPr id="1059" name="Google Shape;1059;p21"/>
          <p:cNvSpPr txBox="1"/>
          <p:nvPr>
            <p:ph idx="1" type="body"/>
          </p:nvPr>
        </p:nvSpPr>
        <p:spPr>
          <a:xfrm>
            <a:off x="345507" y="702372"/>
            <a:ext cx="7772400" cy="31749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0"/>
              </a:spcBef>
              <a:spcAft>
                <a:spcPts val="0"/>
              </a:spcAft>
              <a:buClr>
                <a:schemeClr val="dk2"/>
              </a:buClr>
              <a:buSzPts val="1800"/>
              <a:buFont typeface="Noto Sans Symbols"/>
              <a:buChar char="▪"/>
              <a:defRPr b="0" i="0" sz="2000" u="none" cap="none" strike="noStrike">
                <a:solidFill>
                  <a:srgbClr val="4E4A49"/>
                </a:solidFill>
                <a:latin typeface="Gill Sans"/>
                <a:ea typeface="Gill Sans"/>
                <a:cs typeface="Gill Sans"/>
                <a:sym typeface="Gill Sans"/>
              </a:defRPr>
            </a:lvl1pPr>
            <a:lvl2pPr indent="-355600" lvl="1" marL="914400" marR="0" rtl="0" algn="l">
              <a:lnSpc>
                <a:spcPct val="100000"/>
              </a:lnSpc>
              <a:spcBef>
                <a:spcPts val="800"/>
              </a:spcBef>
              <a:spcAft>
                <a:spcPts val="0"/>
              </a:spcAft>
              <a:buClr>
                <a:schemeClr val="dk2"/>
              </a:buClr>
              <a:buSzPts val="2000"/>
              <a:buFont typeface="Noto Sans Symbols"/>
              <a:buChar char="✔"/>
              <a:defRPr b="0" i="0" sz="2000" u="none" cap="none" strike="noStrike">
                <a:solidFill>
                  <a:srgbClr val="4E4A49"/>
                </a:solidFill>
                <a:latin typeface="Gill Sans"/>
                <a:ea typeface="Gill Sans"/>
                <a:cs typeface="Gill Sans"/>
                <a:sym typeface="Gill Sans"/>
              </a:defRPr>
            </a:lvl2pPr>
            <a:lvl3pPr indent="-342900" lvl="2" marL="1371600" marR="0" rtl="0" algn="l">
              <a:lnSpc>
                <a:spcPct val="100000"/>
              </a:lnSpc>
              <a:spcBef>
                <a:spcPts val="800"/>
              </a:spcBef>
              <a:spcAft>
                <a:spcPts val="0"/>
              </a:spcAft>
              <a:buClr>
                <a:srgbClr val="6C6463"/>
              </a:buClr>
              <a:buSzPts val="1800"/>
              <a:buFont typeface="Arial"/>
              <a:buChar char="•"/>
              <a:defRPr b="0" i="0" sz="1800" u="none" cap="none" strike="noStrike">
                <a:solidFill>
                  <a:srgbClr val="6C6463"/>
                </a:solidFill>
                <a:latin typeface="Gill Sans"/>
                <a:ea typeface="Gill Sans"/>
                <a:cs typeface="Gill Sans"/>
                <a:sym typeface="Gill Sans"/>
              </a:defRPr>
            </a:lvl3pPr>
            <a:lvl4pPr indent="-330200" lvl="3" marL="1828800" marR="0" rtl="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4pPr>
            <a:lvl5pPr indent="-317500" lvl="4" marL="2286000" marR="0" rtl="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1060" name="Google Shape;1060;p21"/>
          <p:cNvSpPr txBox="1"/>
          <p:nvPr>
            <p:ph idx="12" type="sldNum"/>
          </p:nvPr>
        </p:nvSpPr>
        <p:spPr>
          <a:xfrm>
            <a:off x="6858000" y="4893759"/>
            <a:ext cx="2133600" cy="214500"/>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794"/>
              <a:buFont typeface="Arial"/>
              <a:buNone/>
              <a:defRPr b="0" i="0" sz="794"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061" name="Google Shape;1061;p21"/>
          <p:cNvSpPr txBox="1"/>
          <p:nvPr>
            <p:ph type="title"/>
          </p:nvPr>
        </p:nvSpPr>
        <p:spPr>
          <a:xfrm>
            <a:off x="345507" y="31284"/>
            <a:ext cx="7772400" cy="458100"/>
          </a:xfrm>
          <a:prstGeom prst="rect">
            <a:avLst/>
          </a:prstGeom>
          <a:noFill/>
          <a:ln>
            <a:noFill/>
          </a:ln>
        </p:spPr>
        <p:txBody>
          <a:bodyPr anchorCtr="0" anchor="b" bIns="45700" lIns="91425" spcFirstLastPara="1" rIns="91425" wrap="square" tIns="45700">
            <a:spAutoFit/>
          </a:bodyPr>
          <a:lstStyle>
            <a:lvl1pPr lvl="0" marR="0" rtl="0" algn="l">
              <a:lnSpc>
                <a:spcPct val="100000"/>
              </a:lnSpc>
              <a:spcBef>
                <a:spcPts val="0"/>
              </a:spcBef>
              <a:spcAft>
                <a:spcPts val="0"/>
              </a:spcAft>
              <a:buClr>
                <a:srgbClr val="909090"/>
              </a:buClr>
              <a:buSzPts val="2400"/>
              <a:buFont typeface="Gill Sans"/>
              <a:buNone/>
              <a:defRPr b="0" i="0" sz="2400" u="none" cap="none" strike="noStrike">
                <a:solidFill>
                  <a:srgbClr val="909090"/>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2" name="Google Shape;1062;p21"/>
          <p:cNvSpPr txBox="1"/>
          <p:nvPr/>
        </p:nvSpPr>
        <p:spPr>
          <a:xfrm>
            <a:off x="583714" y="4913245"/>
            <a:ext cx="4572000" cy="213900"/>
          </a:xfrm>
          <a:prstGeom prst="rect">
            <a:avLst/>
          </a:prstGeom>
          <a:noFill/>
          <a:ln>
            <a:noFill/>
          </a:ln>
        </p:spPr>
        <p:txBody>
          <a:bodyPr anchorCtr="0" anchor="t" bIns="45325" lIns="90675" spcFirstLastPara="1" rIns="90675" wrap="square" tIns="45325">
            <a:spAutoFit/>
          </a:bodyPr>
          <a:lstStyle/>
          <a:p>
            <a:pPr indent="0" lvl="0" marL="0" marR="0" rtl="0" algn="l">
              <a:lnSpc>
                <a:spcPct val="100000"/>
              </a:lnSpc>
              <a:spcBef>
                <a:spcPts val="0"/>
              </a:spcBef>
              <a:spcAft>
                <a:spcPts val="0"/>
              </a:spcAft>
              <a:buClr>
                <a:srgbClr val="000000"/>
              </a:buClr>
              <a:buSzPts val="794"/>
              <a:buFont typeface="Arial"/>
              <a:buNone/>
            </a:pPr>
            <a:r>
              <a:rPr b="0" i="0" lang="en-US" sz="794" u="none" cap="none" strike="noStrike">
                <a:solidFill>
                  <a:schemeClr val="accent3"/>
                </a:solidFill>
                <a:latin typeface="Gill Sans"/>
                <a:ea typeface="Gill Sans"/>
                <a:cs typeface="Gill Sans"/>
                <a:sym typeface="Gill Sans"/>
              </a:rPr>
              <a:t>Tuberculosis Data, Impact Assessment and Communications Hub (TB DIAH)</a:t>
            </a:r>
            <a:endParaRPr b="0" i="0" sz="1389" u="none" cap="none" strike="noStrike">
              <a:solidFill>
                <a:srgbClr val="000000"/>
              </a:solidFill>
              <a:latin typeface="Arial"/>
              <a:ea typeface="Arial"/>
              <a:cs typeface="Arial"/>
              <a:sym typeface="Arial"/>
            </a:endParaRPr>
          </a:p>
        </p:txBody>
      </p:sp>
      <p:pic>
        <p:nvPicPr>
          <p:cNvPr descr="A picture containing diagram&#10;&#10;Description automatically generated" id="1063" name="Google Shape;1063;p21"/>
          <p:cNvPicPr preferRelativeResize="0"/>
          <p:nvPr/>
        </p:nvPicPr>
        <p:blipFill rotWithShape="1">
          <a:blip r:embed="rId1">
            <a:alphaModFix/>
          </a:blip>
          <a:srcRect b="0" l="0" r="0" t="0"/>
          <a:stretch/>
        </p:blipFill>
        <p:spPr>
          <a:xfrm>
            <a:off x="354312" y="4924245"/>
            <a:ext cx="216768" cy="179430"/>
          </a:xfrm>
          <a:prstGeom prst="rect">
            <a:avLst/>
          </a:prstGeom>
          <a:noFill/>
          <a:ln>
            <a:noFill/>
          </a:ln>
        </p:spPr>
      </p:pic>
      <p:pic>
        <p:nvPicPr>
          <p:cNvPr descr="Logo&#10;&#10;Description automatically generated" id="1064" name="Google Shape;1064;p21"/>
          <p:cNvPicPr preferRelativeResize="0"/>
          <p:nvPr/>
        </p:nvPicPr>
        <p:blipFill rotWithShape="1">
          <a:blip r:embed="rId2">
            <a:alphaModFix/>
          </a:blip>
          <a:srcRect b="0" l="0" r="0" t="0"/>
          <a:stretch/>
        </p:blipFill>
        <p:spPr>
          <a:xfrm>
            <a:off x="-16182" y="4843218"/>
            <a:ext cx="371155" cy="31481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1" name="Shape 1301"/>
        <p:cNvGrpSpPr/>
        <p:nvPr/>
      </p:nvGrpSpPr>
      <p:grpSpPr>
        <a:xfrm>
          <a:off x="0" y="0"/>
          <a:ext cx="0" cy="0"/>
          <a:chOff x="0" y="0"/>
          <a:chExt cx="0" cy="0"/>
        </a:xfrm>
      </p:grpSpPr>
      <p:sp>
        <p:nvSpPr>
          <p:cNvPr id="1302" name="Google Shape;1302;p2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03" name="Google Shape;1303;p24"/>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04" name="Google Shape;1304;p2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05" name="Google Shape;1305;p2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06" name="Google Shape;1306;p2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11.xml"/><Relationship Id="rId3" Type="http://schemas.openxmlformats.org/officeDocument/2006/relationships/image" Target="../media/image63.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12.xml"/><Relationship Id="rId3" Type="http://schemas.openxmlformats.org/officeDocument/2006/relationships/image" Target="../media/image60.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13.xml"/><Relationship Id="rId3" Type="http://schemas.openxmlformats.org/officeDocument/2006/relationships/image" Target="../media/image58.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14.xml"/><Relationship Id="rId3" Type="http://schemas.openxmlformats.org/officeDocument/2006/relationships/image" Target="../media/image76.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5.xml"/><Relationship Id="rId3" Type="http://schemas.openxmlformats.org/officeDocument/2006/relationships/image" Target="../media/image64.png"/><Relationship Id="rId4" Type="http://schemas.openxmlformats.org/officeDocument/2006/relationships/image" Target="../media/image61.png"/><Relationship Id="rId5" Type="http://schemas.openxmlformats.org/officeDocument/2006/relationships/image" Target="../media/image55.png"/><Relationship Id="rId6" Type="http://schemas.openxmlformats.org/officeDocument/2006/relationships/hyperlink" Target="https://www.tbdiah.org/assessments/pbme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18.xml"/><Relationship Id="rId3" Type="http://schemas.openxmlformats.org/officeDocument/2006/relationships/image" Target="../media/image75.png"/><Relationship Id="rId4" Type="http://schemas.openxmlformats.org/officeDocument/2006/relationships/image" Target="../media/image69.png"/><Relationship Id="rId5" Type="http://schemas.openxmlformats.org/officeDocument/2006/relationships/image" Target="../media/image36.png"/><Relationship Id="rId6" Type="http://schemas.openxmlformats.org/officeDocument/2006/relationships/image" Target="../media/image70.png"/><Relationship Id="rId7" Type="http://schemas.openxmlformats.org/officeDocument/2006/relationships/image" Target="../media/image72.jpg"/><Relationship Id="rId8" Type="http://schemas.openxmlformats.org/officeDocument/2006/relationships/image" Target="../media/image6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19.xml"/><Relationship Id="rId3" Type="http://schemas.openxmlformats.org/officeDocument/2006/relationships/image" Target="../media/image7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53.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0.xml"/><Relationship Id="rId2" Type="http://schemas.openxmlformats.org/officeDocument/2006/relationships/notesSlide" Target="../notesSlides/notesSlide20.xml"/><Relationship Id="rId3" Type="http://schemas.openxmlformats.org/officeDocument/2006/relationships/image" Target="../media/image7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22.xml"/><Relationship Id="rId3" Type="http://schemas.openxmlformats.org/officeDocument/2006/relationships/image" Target="../media/image7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 Id="rId3" Type="http://schemas.openxmlformats.org/officeDocument/2006/relationships/image" Target="../media/image62.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2"/>
          <p:cNvSpPr txBox="1"/>
          <p:nvPr>
            <p:ph type="title"/>
          </p:nvPr>
        </p:nvSpPr>
        <p:spPr>
          <a:xfrm>
            <a:off x="533408" y="1962152"/>
            <a:ext cx="4114784" cy="1371599"/>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rgbClr val="FFFFFF"/>
              </a:buClr>
              <a:buSzPts val="3600"/>
              <a:buFont typeface="Gill Sans"/>
              <a:buNone/>
            </a:pPr>
            <a:r>
              <a:rPr lang="en-US"/>
              <a:t> </a:t>
            </a:r>
            <a:endParaRPr/>
          </a:p>
        </p:txBody>
      </p:sp>
      <p:sp>
        <p:nvSpPr>
          <p:cNvPr id="1382" name="Google Shape;1382;p2"/>
          <p:cNvSpPr txBox="1"/>
          <p:nvPr/>
        </p:nvSpPr>
        <p:spPr>
          <a:xfrm>
            <a:off x="533400" y="1975750"/>
            <a:ext cx="5345700" cy="13716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FFFFFF"/>
              </a:buClr>
              <a:buSzPts val="3600"/>
              <a:buFont typeface="Gill Sans"/>
              <a:buNone/>
            </a:pPr>
            <a:r>
              <a:rPr b="0" i="0" lang="en-US" sz="3600" u="none" cap="none" strike="noStrike">
                <a:solidFill>
                  <a:srgbClr val="FFFFFF"/>
                </a:solidFill>
                <a:latin typeface="Gill Sans"/>
                <a:ea typeface="Gill Sans"/>
                <a:cs typeface="Gill Sans"/>
                <a:sym typeface="Gill Sans"/>
              </a:rPr>
              <a:t>USAID Global TB Strategy (2023-2030): Update</a:t>
            </a:r>
            <a:endParaRPr b="0" i="0" sz="3600" u="none" cap="none" strike="noStrike">
              <a:solidFill>
                <a:srgbClr val="FFFFFF"/>
              </a:solidFill>
              <a:latin typeface="Gill Sans"/>
              <a:ea typeface="Gill Sans"/>
              <a:cs typeface="Gill Sans"/>
              <a:sym typeface="Gill Sans"/>
            </a:endParaRPr>
          </a:p>
          <a:p>
            <a:pPr indent="0" lvl="0" marL="0" marR="0" rtl="0" algn="l">
              <a:lnSpc>
                <a:spcPct val="80000"/>
              </a:lnSpc>
              <a:spcBef>
                <a:spcPts val="0"/>
              </a:spcBef>
              <a:spcAft>
                <a:spcPts val="0"/>
              </a:spcAft>
              <a:buClr>
                <a:srgbClr val="FFFFFF"/>
              </a:buClr>
              <a:buSzPts val="3600"/>
              <a:buFont typeface="Gill Sans"/>
              <a:buNone/>
            </a:pPr>
            <a:r>
              <a:t/>
            </a:r>
            <a:endParaRPr b="0" i="0" sz="3600" u="none" cap="none" strike="noStrike">
              <a:solidFill>
                <a:srgbClr val="FFFFFF"/>
              </a:solidFill>
              <a:latin typeface="Gill Sans"/>
              <a:ea typeface="Gill Sans"/>
              <a:cs typeface="Gill Sans"/>
              <a:sym typeface="Gill Sans"/>
            </a:endParaRPr>
          </a:p>
          <a:p>
            <a:pPr indent="0" lvl="0" marL="0" marR="0" rtl="0" algn="l">
              <a:lnSpc>
                <a:spcPct val="80000"/>
              </a:lnSpc>
              <a:spcBef>
                <a:spcPts val="0"/>
              </a:spcBef>
              <a:spcAft>
                <a:spcPts val="0"/>
              </a:spcAft>
              <a:buClr>
                <a:srgbClr val="FFFFFF"/>
              </a:buClr>
              <a:buSzPts val="3600"/>
              <a:buFont typeface="Gill Sans"/>
              <a:buNone/>
            </a:pPr>
            <a:r>
              <a:rPr b="0" i="0" lang="en-US" sz="2600" u="none" cap="none" strike="noStrike">
                <a:solidFill>
                  <a:srgbClr val="FFFFFF"/>
                </a:solidFill>
                <a:latin typeface="Gill Sans"/>
                <a:ea typeface="Gill Sans"/>
                <a:cs typeface="Gill Sans"/>
                <a:sym typeface="Gill Sans"/>
              </a:rPr>
              <a:t>Dr. Sevim Ahmedov</a:t>
            </a:r>
            <a:endParaRPr b="0" i="0" sz="2600" u="none" cap="none" strike="noStrike">
              <a:solidFill>
                <a:srgbClr val="FFFFFF"/>
              </a:solidFill>
              <a:latin typeface="Gill Sans"/>
              <a:ea typeface="Gill Sans"/>
              <a:cs typeface="Gill Sans"/>
              <a:sym typeface="Gill Sans"/>
            </a:endParaRPr>
          </a:p>
          <a:p>
            <a:pPr indent="0" lvl="0" marL="0" marR="0" rtl="0" algn="l">
              <a:lnSpc>
                <a:spcPct val="80000"/>
              </a:lnSpc>
              <a:spcBef>
                <a:spcPts val="0"/>
              </a:spcBef>
              <a:spcAft>
                <a:spcPts val="0"/>
              </a:spcAft>
              <a:buClr>
                <a:srgbClr val="FFFFFF"/>
              </a:buClr>
              <a:buSzPts val="3600"/>
              <a:buFont typeface="Gill Sans"/>
              <a:buNone/>
            </a:pPr>
            <a:r>
              <a:rPr b="0" i="0" lang="en-US" sz="2600" u="none" cap="none" strike="noStrike">
                <a:solidFill>
                  <a:srgbClr val="FFFFFF"/>
                </a:solidFill>
                <a:latin typeface="Gill Sans"/>
                <a:ea typeface="Gill Sans"/>
                <a:cs typeface="Gill Sans"/>
                <a:sym typeface="Gill Sans"/>
              </a:rPr>
              <a:t>Team Lead, TB/HIV, Prevention, and M&amp;E (GH/ID/TB)</a:t>
            </a:r>
            <a:endParaRPr b="0" i="0" sz="26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graphicFrame>
        <p:nvGraphicFramePr>
          <p:cNvPr id="1446" name="Google Shape;1446;p4"/>
          <p:cNvGraphicFramePr/>
          <p:nvPr/>
        </p:nvGraphicFramePr>
        <p:xfrm>
          <a:off x="100725" y="1146050"/>
          <a:ext cx="3000000" cy="3000000"/>
        </p:xfrm>
        <a:graphic>
          <a:graphicData uri="http://schemas.openxmlformats.org/drawingml/2006/table">
            <a:tbl>
              <a:tblPr>
                <a:noFill/>
                <a:tableStyleId>{27870C81-B5A3-43E7-BF02-4D8C5BE4A286}</a:tableStyleId>
              </a:tblPr>
              <a:tblGrid>
                <a:gridCol w="2627000"/>
                <a:gridCol w="1123125"/>
                <a:gridCol w="1500450"/>
                <a:gridCol w="734100"/>
                <a:gridCol w="1299300"/>
                <a:gridCol w="1395400"/>
              </a:tblGrid>
              <a:tr h="468350">
                <a:tc>
                  <a:txBody>
                    <a:bodyPr/>
                    <a:lstStyle/>
                    <a:p>
                      <a:pPr indent="0" lvl="0" marL="0" marR="0" rtl="0" algn="ctr">
                        <a:lnSpc>
                          <a:spcPct val="115000"/>
                        </a:lnSpc>
                        <a:spcBef>
                          <a:spcPts val="0"/>
                        </a:spcBef>
                        <a:spcAft>
                          <a:spcPts val="0"/>
                        </a:spcAft>
                        <a:buClr>
                          <a:srgbClr val="000000"/>
                        </a:buClr>
                        <a:buSzPts val="1000"/>
                        <a:buFont typeface="Arial"/>
                        <a:buNone/>
                      </a:pPr>
                      <a:r>
                        <a:t/>
                      </a:r>
                      <a:endParaRPr b="1" sz="1000" u="sng" cap="none" strike="noStrike"/>
                    </a:p>
                  </a:txBody>
                  <a:tcPr marT="19050" marB="19050" marR="28575" marL="28575" anchor="ctr"/>
                </a:tc>
                <a:tc gridSpan="2">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t>UNHLM</a:t>
                      </a:r>
                      <a:endParaRPr b="1" sz="1400" u="none" cap="none" strike="noStrike"/>
                    </a:p>
                  </a:txBody>
                  <a:tcPr marT="19050" marB="19050" marR="28575" marL="28575" anchor="ctr">
                    <a:lnB cap="flat" cmpd="sng" w="9525">
                      <a:solidFill>
                        <a:srgbClr val="999999"/>
                      </a:solidFill>
                      <a:prstDash val="solid"/>
                      <a:round/>
                      <a:headEnd len="sm" w="sm" type="none"/>
                      <a:tailEnd len="sm" w="sm" type="none"/>
                    </a:lnB>
                    <a:solidFill>
                      <a:srgbClr val="A7C6ED"/>
                    </a:solidFill>
                  </a:tcPr>
                </a:tc>
                <a:tc hMerge="1"/>
                <a:tc gridSpan="3">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t>USAID</a:t>
                      </a:r>
                      <a:endParaRPr b="1" sz="1400" u="none" cap="none" strike="noStrike"/>
                    </a:p>
                  </a:txBody>
                  <a:tcPr marT="19050" marB="19050" marR="28575" marL="28575" anchor="ctr">
                    <a:lnB cap="flat" cmpd="sng" w="9525">
                      <a:solidFill>
                        <a:srgbClr val="999999"/>
                      </a:solidFill>
                      <a:prstDash val="solid"/>
                      <a:round/>
                      <a:headEnd len="sm" w="sm" type="none"/>
                      <a:tailEnd len="sm" w="sm" type="none"/>
                    </a:lnB>
                    <a:solidFill>
                      <a:srgbClr val="B6D7A8"/>
                    </a:solidFill>
                  </a:tcPr>
                </a:tc>
                <a:tc hMerge="1"/>
                <a:tc hMerge="1"/>
              </a:tr>
              <a:tr h="1116875">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19050" marB="19050" marR="28575" marL="28575" anchor="ctr">
                    <a:lnR cap="flat" cmpd="sng" w="9525">
                      <a:solidFill>
                        <a:srgbClr val="999999"/>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B7B7B7"/>
                          </a:solidFill>
                        </a:rPr>
                        <a:t># by 2027</a:t>
                      </a:r>
                      <a:endParaRPr sz="1400" u="none" cap="none" strike="noStrike">
                        <a:solidFill>
                          <a:srgbClr val="B7B7B7"/>
                        </a:solidFill>
                      </a:endParaRPr>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CFE2F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t># by 2027 (adjusted for USAID 24 countries*)</a:t>
                      </a:r>
                      <a:endParaRPr b="1" sz="1400" u="none" cap="none" strike="noStrike"/>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CFE2F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a:t>
                      </a:r>
                      <a:endParaRPr sz="1400" u="none" cap="none" strike="noStrike"/>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EA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t># by 2027</a:t>
                      </a:r>
                      <a:endParaRPr b="1" sz="1400" u="none" cap="none" strike="noStrike"/>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EA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 by 2030</a:t>
                      </a:r>
                      <a:endParaRPr sz="1400" u="none" cap="none" strike="noStrike"/>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EAD3"/>
                    </a:solidFill>
                  </a:tcPr>
                </a:tc>
              </a:tr>
              <a:tr h="390350">
                <a:tc>
                  <a:txBody>
                    <a:bodyPr/>
                    <a:lstStyle/>
                    <a:p>
                      <a:pPr indent="0" lvl="0" marL="0" marR="0" rtl="0" algn="r">
                        <a:lnSpc>
                          <a:spcPct val="115000"/>
                        </a:lnSpc>
                        <a:spcBef>
                          <a:spcPts val="0"/>
                        </a:spcBef>
                        <a:spcAft>
                          <a:spcPts val="0"/>
                        </a:spcAft>
                        <a:buClr>
                          <a:srgbClr val="000000"/>
                        </a:buClr>
                        <a:buSzPts val="1400"/>
                        <a:buFont typeface="Arial"/>
                        <a:buNone/>
                      </a:pPr>
                      <a:r>
                        <a:rPr lang="en-US" sz="1400" u="none" cap="none" strike="noStrike"/>
                        <a:t>TB diagnosed and treated:</a:t>
                      </a:r>
                      <a:endParaRPr sz="1400" u="none" cap="none" strike="noStrike"/>
                    </a:p>
                  </a:txBody>
                  <a:tcPr marT="19050" marB="19050" marR="28575" marL="28575" anchor="ctr">
                    <a:lnR cap="flat" cmpd="sng" w="9525">
                      <a:solidFill>
                        <a:srgbClr val="999999"/>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B7B7B7"/>
                          </a:solidFill>
                        </a:rPr>
                        <a:t>45,000,000</a:t>
                      </a:r>
                      <a:endParaRPr sz="1400" u="none" cap="none" strike="noStrike">
                        <a:solidFill>
                          <a:srgbClr val="B7B7B7"/>
                        </a:solidFill>
                      </a:endParaRPr>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CFE2F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t>34,126,297</a:t>
                      </a:r>
                      <a:endParaRPr b="1" sz="1400" u="none" cap="none" strike="noStrike"/>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CFE2F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90%</a:t>
                      </a:r>
                      <a:endParaRPr sz="1400" u="none" cap="none" strike="noStrike"/>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EA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t>~ 34,022,657</a:t>
                      </a:r>
                      <a:endParaRPr b="1" sz="1400" u="none" cap="none" strike="noStrike"/>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EA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 55,422,972</a:t>
                      </a:r>
                      <a:endParaRPr sz="1400" u="none" cap="none" strike="noStrike"/>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EAD3"/>
                    </a:solidFill>
                  </a:tcPr>
                </a:tc>
              </a:tr>
              <a:tr h="468350">
                <a:tc>
                  <a:txBody>
                    <a:bodyPr/>
                    <a:lstStyle/>
                    <a:p>
                      <a:pPr indent="0" lvl="0" marL="0" marR="0" rtl="0" algn="r">
                        <a:lnSpc>
                          <a:spcPct val="115000"/>
                        </a:lnSpc>
                        <a:spcBef>
                          <a:spcPts val="0"/>
                        </a:spcBef>
                        <a:spcAft>
                          <a:spcPts val="0"/>
                        </a:spcAft>
                        <a:buClr>
                          <a:srgbClr val="000000"/>
                        </a:buClr>
                        <a:buSzPts val="1400"/>
                        <a:buFont typeface="Arial"/>
                        <a:buNone/>
                      </a:pPr>
                      <a:r>
                        <a:rPr lang="en-US" sz="1400" u="none" cap="none" strike="noStrike"/>
                        <a:t>DR-TB diagnosed and treated: </a:t>
                      </a:r>
                      <a:endParaRPr sz="1400" u="none" cap="none" strike="noStrike"/>
                    </a:p>
                  </a:txBody>
                  <a:tcPr marT="19050" marB="19050" marR="28575" marL="28575" anchor="ctr">
                    <a:lnR cap="flat" cmpd="sng" w="9525">
                      <a:solidFill>
                        <a:srgbClr val="999999"/>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B7B7B7"/>
                          </a:solidFill>
                        </a:rPr>
                        <a:t>1,500,000</a:t>
                      </a:r>
                      <a:endParaRPr sz="1400" u="none" cap="none" strike="noStrike">
                        <a:solidFill>
                          <a:srgbClr val="B7B7B7"/>
                        </a:solidFill>
                      </a:endParaRPr>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CFE2F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t>1,017,096</a:t>
                      </a:r>
                      <a:endParaRPr b="1" sz="1400" u="none" cap="none" strike="noStrike"/>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CFE2F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90%</a:t>
                      </a:r>
                      <a:endParaRPr sz="1400" u="none" cap="none" strike="noStrike"/>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EA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t>1,082,381</a:t>
                      </a:r>
                      <a:endParaRPr b="1" sz="1400" u="none" cap="none" strike="noStrike"/>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EA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1,841,669</a:t>
                      </a:r>
                      <a:endParaRPr sz="1400" u="none" cap="none" strike="noStrike"/>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EAD3"/>
                    </a:solidFill>
                  </a:tcPr>
                </a:tc>
              </a:tr>
              <a:tr h="468350">
                <a:tc>
                  <a:txBody>
                    <a:bodyPr/>
                    <a:lstStyle/>
                    <a:p>
                      <a:pPr indent="0" lvl="0" marL="0" marR="0" rtl="0" algn="r">
                        <a:lnSpc>
                          <a:spcPct val="115000"/>
                        </a:lnSpc>
                        <a:spcBef>
                          <a:spcPts val="0"/>
                        </a:spcBef>
                        <a:spcAft>
                          <a:spcPts val="0"/>
                        </a:spcAft>
                        <a:buClr>
                          <a:srgbClr val="000000"/>
                        </a:buClr>
                        <a:buSzPts val="1400"/>
                        <a:buFont typeface="Arial"/>
                        <a:buNone/>
                      </a:pPr>
                      <a:r>
                        <a:rPr lang="en-US" sz="1400" u="none" cap="none" strike="noStrike"/>
                        <a:t>TPT enrollment in contacts: </a:t>
                      </a:r>
                      <a:endParaRPr sz="1400" u="none" cap="none" strike="noStrike"/>
                    </a:p>
                  </a:txBody>
                  <a:tcPr marT="19050" marB="19050" marR="28575" marL="28575" anchor="ctr">
                    <a:lnR cap="flat" cmpd="sng" w="9525">
                      <a:solidFill>
                        <a:srgbClr val="999999"/>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B7B7B7"/>
                          </a:solidFill>
                        </a:rPr>
                        <a:t>30,000,000</a:t>
                      </a:r>
                      <a:endParaRPr sz="1400" u="none" cap="none" strike="noStrike">
                        <a:solidFill>
                          <a:srgbClr val="B7B7B7"/>
                        </a:solidFill>
                      </a:endParaRPr>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CFE2F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t>22,750,865</a:t>
                      </a:r>
                      <a:endParaRPr b="1" sz="1400" u="none" cap="none" strike="noStrike"/>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EA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t>22,800,769</a:t>
                      </a:r>
                      <a:endParaRPr b="1" sz="1400" u="none" cap="none" strike="noStrike"/>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EA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30,000,000</a:t>
                      </a:r>
                      <a:endParaRPr sz="1400" u="none" cap="none" strike="noStrike"/>
                    </a:p>
                  </a:txBody>
                  <a:tcPr marT="19050" marB="19050" marR="28575" marL="285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EAD3"/>
                    </a:solidFill>
                  </a:tcPr>
                </a:tc>
              </a:tr>
            </a:tbl>
          </a:graphicData>
        </a:graphic>
      </p:graphicFrame>
      <p:sp>
        <p:nvSpPr>
          <p:cNvPr id="1447" name="Google Shape;1447;p4"/>
          <p:cNvSpPr txBox="1"/>
          <p:nvPr>
            <p:ph idx="2" type="body"/>
          </p:nvPr>
        </p:nvSpPr>
        <p:spPr>
          <a:xfrm>
            <a:off x="309400" y="355000"/>
            <a:ext cx="8591400" cy="966900"/>
          </a:xfrm>
          <a:prstGeom prst="rect">
            <a:avLst/>
          </a:prstGeom>
          <a:noFill/>
          <a:ln>
            <a:noFill/>
          </a:ln>
        </p:spPr>
        <p:txBody>
          <a:bodyPr anchorCtr="0" anchor="t" bIns="45700" lIns="0" spcFirstLastPara="1" rIns="0" wrap="square" tIns="45700">
            <a:normAutofit/>
          </a:bodyPr>
          <a:lstStyle/>
          <a:p>
            <a:pPr indent="0" lvl="0" marL="0" rtl="0" algn="ctr">
              <a:lnSpc>
                <a:spcPct val="80000"/>
              </a:lnSpc>
              <a:spcBef>
                <a:spcPts val="0"/>
              </a:spcBef>
              <a:spcAft>
                <a:spcPts val="0"/>
              </a:spcAft>
              <a:buSzPts val="3600"/>
              <a:buNone/>
            </a:pPr>
            <a:r>
              <a:rPr b="1" lang="en-US" sz="3200">
                <a:highlight>
                  <a:schemeClr val="lt1"/>
                </a:highlight>
              </a:rPr>
              <a:t>USAID and UNHLM Target Comparison</a:t>
            </a:r>
            <a:endParaRPr b="1" sz="3200">
              <a:highlight>
                <a:schemeClr val="lt1"/>
              </a:highlight>
            </a:endParaRPr>
          </a:p>
        </p:txBody>
      </p:sp>
      <p:sp>
        <p:nvSpPr>
          <p:cNvPr id="1448" name="Google Shape;1448;p4"/>
          <p:cNvSpPr txBox="1"/>
          <p:nvPr/>
        </p:nvSpPr>
        <p:spPr>
          <a:xfrm>
            <a:off x="2727725" y="4099475"/>
            <a:ext cx="6052500" cy="856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i="0" lang="en-US" sz="1200" u="none" cap="none" strike="noStrike">
                <a:solidFill>
                  <a:srgbClr val="000000"/>
                </a:solidFill>
                <a:latin typeface="Gill Sans"/>
                <a:ea typeface="Gill Sans"/>
                <a:cs typeface="Gill Sans"/>
                <a:sym typeface="Gill Sans"/>
              </a:rPr>
              <a:t>*TB figures multiplied by .76 and DR-TB figures multiplied by .68 based on estimated TB and DR-TB incidence in USAID countries vs all countries</a:t>
            </a:r>
            <a:endParaRPr i="0" sz="1200" u="none" cap="none" strike="noStrike">
              <a:solidFill>
                <a:srgbClr val="000000"/>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pic>
        <p:nvPicPr>
          <p:cNvPr id="1453" name="Google Shape;1453;p6"/>
          <p:cNvPicPr preferRelativeResize="0"/>
          <p:nvPr/>
        </p:nvPicPr>
        <p:blipFill rotWithShape="1">
          <a:blip r:embed="rId3">
            <a:alphaModFix/>
          </a:blip>
          <a:srcRect b="0" l="0" r="0" t="0"/>
          <a:stretch/>
        </p:blipFill>
        <p:spPr>
          <a:xfrm>
            <a:off x="90475" y="1025845"/>
            <a:ext cx="8963028" cy="3361134"/>
          </a:xfrm>
          <a:prstGeom prst="rect">
            <a:avLst/>
          </a:prstGeom>
          <a:noFill/>
          <a:ln>
            <a:noFill/>
          </a:ln>
        </p:spPr>
      </p:pic>
      <p:sp>
        <p:nvSpPr>
          <p:cNvPr id="1454" name="Google Shape;1454;p6"/>
          <p:cNvSpPr txBox="1"/>
          <p:nvPr>
            <p:ph type="title"/>
          </p:nvPr>
        </p:nvSpPr>
        <p:spPr>
          <a:xfrm>
            <a:off x="214200" y="176900"/>
            <a:ext cx="7976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USAID TB Strategy Trajectories</a:t>
            </a:r>
            <a:endParaRPr/>
          </a:p>
        </p:txBody>
      </p:sp>
      <p:sp>
        <p:nvSpPr>
          <p:cNvPr id="1455" name="Google Shape;145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1456" name="Google Shape;1456;p6"/>
          <p:cNvPicPr preferRelativeResize="0"/>
          <p:nvPr/>
        </p:nvPicPr>
        <p:blipFill rotWithShape="1">
          <a:blip r:embed="rId4">
            <a:alphaModFix/>
          </a:blip>
          <a:srcRect b="0" l="0" r="51409" t="16149"/>
          <a:stretch/>
        </p:blipFill>
        <p:spPr>
          <a:xfrm>
            <a:off x="8238836" y="197880"/>
            <a:ext cx="752763" cy="5517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g2cc49127fcf_0_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1463" name="Google Shape;1463;g2cc49127fcf_0_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US"/>
              <a:t>USAID TB Strategy Trajectories</a:t>
            </a:r>
            <a:endParaRPr/>
          </a:p>
          <a:p>
            <a:pPr indent="0" lvl="0" marL="0" rtl="0" algn="l">
              <a:spcBef>
                <a:spcPts val="0"/>
              </a:spcBef>
              <a:spcAft>
                <a:spcPts val="0"/>
              </a:spcAft>
              <a:buNone/>
            </a:pPr>
            <a:r>
              <a:t/>
            </a:r>
            <a:endParaRPr/>
          </a:p>
        </p:txBody>
      </p:sp>
      <p:pic>
        <p:nvPicPr>
          <p:cNvPr id="1464" name="Google Shape;1464;g2cc49127fcf_0_24"/>
          <p:cNvPicPr preferRelativeResize="0"/>
          <p:nvPr/>
        </p:nvPicPr>
        <p:blipFill rotWithShape="1">
          <a:blip r:embed="rId3">
            <a:alphaModFix/>
          </a:blip>
          <a:srcRect b="0" l="0" r="0" t="0"/>
          <a:stretch/>
        </p:blipFill>
        <p:spPr>
          <a:xfrm>
            <a:off x="1170078" y="1141600"/>
            <a:ext cx="6444349" cy="3723214"/>
          </a:xfrm>
          <a:prstGeom prst="rect">
            <a:avLst/>
          </a:prstGeom>
          <a:noFill/>
          <a:ln>
            <a:noFill/>
          </a:ln>
          <a:effectLst>
            <a:outerShdw blurRad="57150" rotWithShape="0" algn="bl" dir="5400000" dist="19050">
              <a:srgbClr val="000000">
                <a:alpha val="50000"/>
              </a:srgbClr>
            </a:outerShdw>
          </a:effectLst>
        </p:spPr>
      </p:pic>
      <p:pic>
        <p:nvPicPr>
          <p:cNvPr id="1465" name="Google Shape;1465;g2cc49127fcf_0_24"/>
          <p:cNvPicPr preferRelativeResize="0"/>
          <p:nvPr/>
        </p:nvPicPr>
        <p:blipFill rotWithShape="1">
          <a:blip r:embed="rId4">
            <a:alphaModFix/>
          </a:blip>
          <a:srcRect b="0" l="0" r="51409" t="16149"/>
          <a:stretch/>
        </p:blipFill>
        <p:spPr>
          <a:xfrm>
            <a:off x="8181961" y="172355"/>
            <a:ext cx="752763" cy="5517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7"/>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rmAutofit/>
          </a:bodyPr>
          <a:lstStyle/>
          <a:p>
            <a:pPr indent="-228600" lvl="0" marL="457200" rtl="0" algn="l">
              <a:lnSpc>
                <a:spcPct val="115000"/>
              </a:lnSpc>
              <a:spcBef>
                <a:spcPts val="0"/>
              </a:spcBef>
              <a:spcAft>
                <a:spcPts val="0"/>
              </a:spcAft>
              <a:buClr>
                <a:srgbClr val="6C6463"/>
              </a:buClr>
              <a:buSzPts val="1600"/>
              <a:buNone/>
            </a:pPr>
            <a:r>
              <a:t/>
            </a:r>
            <a:endParaRPr/>
          </a:p>
        </p:txBody>
      </p:sp>
      <p:sp>
        <p:nvSpPr>
          <p:cNvPr id="1471" name="Google Shape;1471;p7"/>
          <p:cNvSpPr txBox="1"/>
          <p:nvPr>
            <p:ph type="title"/>
          </p:nvPr>
        </p:nvSpPr>
        <p:spPr>
          <a:xfrm>
            <a:off x="311700" y="445025"/>
            <a:ext cx="8520600" cy="523200"/>
          </a:xfrm>
          <a:prstGeom prst="rect">
            <a:avLst/>
          </a:prstGeom>
          <a:noFill/>
          <a:ln>
            <a:noFill/>
          </a:ln>
        </p:spPr>
        <p:txBody>
          <a:bodyPr anchorCtr="0" anchor="b" bIns="45700" lIns="91425" spcFirstLastPara="1" rIns="91425" wrap="square" tIns="45700">
            <a:spAutoFit/>
          </a:bodyPr>
          <a:lstStyle/>
          <a:p>
            <a:pPr indent="0" lvl="0" marL="0" rtl="0" algn="l">
              <a:lnSpc>
                <a:spcPct val="100000"/>
              </a:lnSpc>
              <a:spcBef>
                <a:spcPts val="0"/>
              </a:spcBef>
              <a:spcAft>
                <a:spcPts val="0"/>
              </a:spcAft>
              <a:buClr>
                <a:srgbClr val="BA0C2F"/>
              </a:buClr>
              <a:buSzPts val="2400"/>
              <a:buFont typeface="Gill Sans"/>
              <a:buNone/>
            </a:pPr>
            <a:r>
              <a:t/>
            </a:r>
            <a:endParaRPr/>
          </a:p>
        </p:txBody>
      </p:sp>
      <p:pic>
        <p:nvPicPr>
          <p:cNvPr id="1472" name="Google Shape;1472;p7"/>
          <p:cNvPicPr preferRelativeResize="0"/>
          <p:nvPr/>
        </p:nvPicPr>
        <p:blipFill rotWithShape="1">
          <a:blip r:embed="rId3">
            <a:alphaModFix/>
          </a:blip>
          <a:srcRect b="0" l="0" r="0" t="0"/>
          <a:stretch/>
        </p:blipFill>
        <p:spPr>
          <a:xfrm>
            <a:off x="95525" y="263450"/>
            <a:ext cx="8839201" cy="4478067"/>
          </a:xfrm>
          <a:prstGeom prst="rect">
            <a:avLst/>
          </a:prstGeom>
          <a:noFill/>
          <a:ln>
            <a:noFill/>
          </a:ln>
          <a:effectLst>
            <a:outerShdw blurRad="57150" rotWithShape="0" algn="bl" dir="5400000" dist="19050">
              <a:srgbClr val="000000">
                <a:alpha val="50000"/>
              </a:srgbClr>
            </a:outerShdw>
          </a:effectLst>
        </p:spPr>
      </p:pic>
      <p:sp>
        <p:nvSpPr>
          <p:cNvPr id="1473" name="Google Shape;1473;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1474" name="Google Shape;1474;p7"/>
          <p:cNvPicPr preferRelativeResize="0"/>
          <p:nvPr/>
        </p:nvPicPr>
        <p:blipFill rotWithShape="1">
          <a:blip r:embed="rId4">
            <a:alphaModFix/>
          </a:blip>
          <a:srcRect b="0" l="0" r="51409" t="16149"/>
          <a:stretch/>
        </p:blipFill>
        <p:spPr>
          <a:xfrm>
            <a:off x="8079536" y="133355"/>
            <a:ext cx="752763" cy="5517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g13923847b28_0_3213"/>
          <p:cNvSpPr txBox="1"/>
          <p:nvPr>
            <p:ph idx="12" type="sldNum"/>
          </p:nvPr>
        </p:nvSpPr>
        <p:spPr>
          <a:xfrm>
            <a:off x="8353696" y="4908289"/>
            <a:ext cx="637800" cy="18480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en-US" sz="600" u="none" cap="none" strike="noStrike">
                <a:solidFill>
                  <a:srgbClr val="6C6463"/>
                </a:solidFill>
                <a:latin typeface="Gill Sans"/>
                <a:ea typeface="Gill Sans"/>
                <a:cs typeface="Gill Sans"/>
                <a:sym typeface="Gill Sans"/>
              </a:rPr>
              <a:t>‹#›</a:t>
            </a:fld>
            <a:endParaRPr b="0" i="0" sz="600" u="none" cap="none" strike="noStrike">
              <a:solidFill>
                <a:srgbClr val="6C6463"/>
              </a:solidFill>
              <a:latin typeface="Gill Sans"/>
              <a:ea typeface="Gill Sans"/>
              <a:cs typeface="Gill Sans"/>
              <a:sym typeface="Gill Sans"/>
            </a:endParaRPr>
          </a:p>
        </p:txBody>
      </p:sp>
      <p:pic>
        <p:nvPicPr>
          <p:cNvPr id="1481" name="Google Shape;1481;g13923847b28_0_3213"/>
          <p:cNvPicPr preferRelativeResize="0"/>
          <p:nvPr>
            <p:ph idx="4294967295" type="body"/>
          </p:nvPr>
        </p:nvPicPr>
        <p:blipFill rotWithShape="1">
          <a:blip r:embed="rId3">
            <a:alphaModFix/>
          </a:blip>
          <a:srcRect b="0" l="0" r="0" t="0"/>
          <a:stretch/>
        </p:blipFill>
        <p:spPr>
          <a:xfrm>
            <a:off x="1246909" y="115480"/>
            <a:ext cx="6828600" cy="4977600"/>
          </a:xfrm>
          <a:prstGeom prst="rect">
            <a:avLst/>
          </a:prstGeom>
          <a:noFill/>
          <a:ln>
            <a:noFill/>
          </a:ln>
        </p:spPr>
      </p:pic>
      <p:pic>
        <p:nvPicPr>
          <p:cNvPr id="1482" name="Google Shape;1482;g13923847b28_0_3213"/>
          <p:cNvPicPr preferRelativeResize="0"/>
          <p:nvPr/>
        </p:nvPicPr>
        <p:blipFill rotWithShape="1">
          <a:blip r:embed="rId4">
            <a:alphaModFix/>
          </a:blip>
          <a:srcRect b="0" l="0" r="51409" t="16149"/>
          <a:stretch/>
        </p:blipFill>
        <p:spPr>
          <a:xfrm>
            <a:off x="8238836" y="115480"/>
            <a:ext cx="752763" cy="55171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6" name="Shape 1486"/>
        <p:cNvGrpSpPr/>
        <p:nvPr/>
      </p:nvGrpSpPr>
      <p:grpSpPr>
        <a:xfrm>
          <a:off x="0" y="0"/>
          <a:ext cx="0" cy="0"/>
          <a:chOff x="0" y="0"/>
          <a:chExt cx="0" cy="0"/>
        </a:xfrm>
      </p:grpSpPr>
      <p:sp>
        <p:nvSpPr>
          <p:cNvPr id="1487" name="Google Shape;1487;g13923847b28_0_1394"/>
          <p:cNvSpPr txBox="1"/>
          <p:nvPr/>
        </p:nvSpPr>
        <p:spPr>
          <a:xfrm>
            <a:off x="268450" y="196575"/>
            <a:ext cx="6807000" cy="1010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82"/>
              <a:buFont typeface="Arial"/>
              <a:buNone/>
            </a:pPr>
            <a:r>
              <a:rPr b="0" i="0" lang="en-US" sz="3282" u="none" cap="none" strike="noStrike">
                <a:solidFill>
                  <a:srgbClr val="00427B"/>
                </a:solidFill>
                <a:latin typeface="Gill Sans"/>
                <a:ea typeface="Gill Sans"/>
                <a:cs typeface="Gill Sans"/>
                <a:sym typeface="Gill Sans"/>
              </a:rPr>
              <a:t>Performance-based M&amp;E Framework (PBMEF)</a:t>
            </a:r>
            <a:endParaRPr b="0" i="0" sz="2300" u="none" cap="none" strike="noStrike">
              <a:solidFill>
                <a:srgbClr val="00427B"/>
              </a:solidFill>
              <a:latin typeface="Gill Sans"/>
              <a:ea typeface="Gill Sans"/>
              <a:cs typeface="Gill Sans"/>
              <a:sym typeface="Gill Sans"/>
            </a:endParaRPr>
          </a:p>
        </p:txBody>
      </p:sp>
      <p:pic>
        <p:nvPicPr>
          <p:cNvPr id="1488" name="Google Shape;1488;g13923847b28_0_1394"/>
          <p:cNvPicPr preferRelativeResize="0"/>
          <p:nvPr/>
        </p:nvPicPr>
        <p:blipFill rotWithShape="1">
          <a:blip r:embed="rId3">
            <a:alphaModFix/>
          </a:blip>
          <a:srcRect b="0" l="0" r="0" t="0"/>
          <a:stretch/>
        </p:blipFill>
        <p:spPr>
          <a:xfrm>
            <a:off x="4833589" y="772376"/>
            <a:ext cx="2124163" cy="2825790"/>
          </a:xfrm>
          <a:prstGeom prst="rect">
            <a:avLst/>
          </a:prstGeom>
          <a:noFill/>
          <a:ln cap="flat" cmpd="sng" w="9525">
            <a:solidFill>
              <a:schemeClr val="accent2"/>
            </a:solidFill>
            <a:prstDash val="solid"/>
            <a:round/>
            <a:headEnd len="sm" w="sm" type="none"/>
            <a:tailEnd len="sm" w="sm" type="none"/>
          </a:ln>
        </p:spPr>
      </p:pic>
      <p:sp>
        <p:nvSpPr>
          <p:cNvPr id="1489" name="Google Shape;1489;g13923847b28_0_1394"/>
          <p:cNvSpPr txBox="1"/>
          <p:nvPr>
            <p:ph idx="1" type="body"/>
          </p:nvPr>
        </p:nvSpPr>
        <p:spPr>
          <a:xfrm>
            <a:off x="189825" y="1217200"/>
            <a:ext cx="4583700" cy="3589200"/>
          </a:xfrm>
          <a:prstGeom prst="rect">
            <a:avLst/>
          </a:prstGeom>
          <a:noFill/>
          <a:ln>
            <a:noFill/>
          </a:ln>
        </p:spPr>
        <p:txBody>
          <a:bodyPr anchorCtr="0" anchor="t" bIns="91425" lIns="91425" spcFirstLastPara="1" rIns="91425" wrap="square" tIns="91425">
            <a:noAutofit/>
          </a:bodyPr>
          <a:lstStyle/>
          <a:p>
            <a:pPr indent="-330200" lvl="0" marL="457200" rtl="0" algn="l">
              <a:lnSpc>
                <a:spcPct val="95000"/>
              </a:lnSpc>
              <a:spcBef>
                <a:spcPts val="0"/>
              </a:spcBef>
              <a:spcAft>
                <a:spcPts val="0"/>
              </a:spcAft>
              <a:buClr>
                <a:srgbClr val="00427B"/>
              </a:buClr>
              <a:buSzPts val="1600"/>
              <a:buFont typeface="Gill Sans"/>
              <a:buChar char="●"/>
            </a:pPr>
            <a:r>
              <a:rPr lang="en-US" sz="1600">
                <a:solidFill>
                  <a:srgbClr val="00427B"/>
                </a:solidFill>
                <a:latin typeface="Gill Sans"/>
                <a:ea typeface="Gill Sans"/>
                <a:cs typeface="Gill Sans"/>
                <a:sym typeface="Gill Sans"/>
              </a:rPr>
              <a:t>Cornerstone of USAID’s efforts to ensure effective accountability of investments in TB at global, regional, and country levels and accelerate progress to end the TB epidemic. </a:t>
            </a:r>
            <a:endParaRPr sz="1600">
              <a:solidFill>
                <a:srgbClr val="00427B"/>
              </a:solidFill>
              <a:latin typeface="Gill Sans"/>
              <a:ea typeface="Gill Sans"/>
              <a:cs typeface="Gill Sans"/>
              <a:sym typeface="Gill Sans"/>
            </a:endParaRPr>
          </a:p>
          <a:p>
            <a:pPr indent="0" lvl="0" marL="0" rtl="0" algn="l">
              <a:lnSpc>
                <a:spcPct val="95000"/>
              </a:lnSpc>
              <a:spcBef>
                <a:spcPts val="0"/>
              </a:spcBef>
              <a:spcAft>
                <a:spcPts val="0"/>
              </a:spcAft>
              <a:buSzPts val="1800"/>
              <a:buNone/>
            </a:pPr>
            <a:r>
              <a:t/>
            </a:r>
            <a:endParaRPr sz="1400">
              <a:solidFill>
                <a:srgbClr val="00427B"/>
              </a:solidFill>
              <a:latin typeface="Gill Sans"/>
              <a:ea typeface="Gill Sans"/>
              <a:cs typeface="Gill Sans"/>
              <a:sym typeface="Gill Sans"/>
            </a:endParaRPr>
          </a:p>
          <a:p>
            <a:pPr indent="-330200" lvl="0" marL="457200" rtl="0" algn="l">
              <a:lnSpc>
                <a:spcPct val="95000"/>
              </a:lnSpc>
              <a:spcBef>
                <a:spcPts val="0"/>
              </a:spcBef>
              <a:spcAft>
                <a:spcPts val="0"/>
              </a:spcAft>
              <a:buClr>
                <a:srgbClr val="00427B"/>
              </a:buClr>
              <a:buSzPts val="1600"/>
              <a:buFont typeface="Gill Sans"/>
              <a:buChar char="●"/>
            </a:pPr>
            <a:r>
              <a:rPr lang="en-US" sz="1600">
                <a:solidFill>
                  <a:srgbClr val="00427B"/>
                </a:solidFill>
                <a:latin typeface="Gill Sans"/>
                <a:ea typeface="Gill Sans"/>
                <a:cs typeface="Gill Sans"/>
                <a:sym typeface="Gill Sans"/>
              </a:rPr>
              <a:t>PBMEF provides:​</a:t>
            </a:r>
            <a:endParaRPr sz="1600">
              <a:solidFill>
                <a:srgbClr val="00427B"/>
              </a:solidFill>
            </a:endParaRPr>
          </a:p>
          <a:p>
            <a:pPr indent="-355600" lvl="0" marL="914400" marR="0" rtl="0" algn="l">
              <a:lnSpc>
                <a:spcPct val="100000"/>
              </a:lnSpc>
              <a:spcBef>
                <a:spcPts val="0"/>
              </a:spcBef>
              <a:spcAft>
                <a:spcPts val="0"/>
              </a:spcAft>
              <a:buClr>
                <a:srgbClr val="00427B"/>
              </a:buClr>
              <a:buSzPts val="2000"/>
              <a:buChar char="-"/>
            </a:pPr>
            <a:r>
              <a:rPr lang="en-US" sz="1600">
                <a:solidFill>
                  <a:srgbClr val="00427B"/>
                </a:solidFill>
                <a:latin typeface="Gill Sans"/>
                <a:ea typeface="Gill Sans"/>
                <a:cs typeface="Gill Sans"/>
                <a:sym typeface="Gill Sans"/>
              </a:rPr>
              <a:t>A</a:t>
            </a:r>
            <a:r>
              <a:rPr b="1" lang="en-US" sz="1400">
                <a:solidFill>
                  <a:srgbClr val="00427B"/>
                </a:solidFill>
                <a:latin typeface="Gill Sans"/>
                <a:ea typeface="Gill Sans"/>
                <a:cs typeface="Gill Sans"/>
                <a:sym typeface="Gill Sans"/>
              </a:rPr>
              <a:t> set of standardized indicators </a:t>
            </a:r>
            <a:r>
              <a:rPr lang="en-US" sz="1400">
                <a:solidFill>
                  <a:srgbClr val="00427B"/>
                </a:solidFill>
                <a:latin typeface="Gill Sans"/>
                <a:ea typeface="Gill Sans"/>
                <a:cs typeface="Gill Sans"/>
                <a:sym typeface="Gill Sans"/>
              </a:rPr>
              <a:t>to measure essential TB program outputs and outcomes​</a:t>
            </a:r>
            <a:endParaRPr sz="1400">
              <a:solidFill>
                <a:srgbClr val="00427B"/>
              </a:solidFill>
              <a:latin typeface="Gill Sans"/>
              <a:ea typeface="Gill Sans"/>
              <a:cs typeface="Gill Sans"/>
              <a:sym typeface="Gill Sans"/>
            </a:endParaRPr>
          </a:p>
          <a:p>
            <a:pPr indent="-355600" lvl="0" marL="914400" marR="0" rtl="0" algn="l">
              <a:lnSpc>
                <a:spcPct val="100000"/>
              </a:lnSpc>
              <a:spcBef>
                <a:spcPts val="0"/>
              </a:spcBef>
              <a:spcAft>
                <a:spcPts val="0"/>
              </a:spcAft>
              <a:buClr>
                <a:srgbClr val="00427B"/>
              </a:buClr>
              <a:buSzPts val="2000"/>
              <a:buChar char="-"/>
            </a:pPr>
            <a:r>
              <a:rPr b="1" lang="en-US" sz="1400">
                <a:solidFill>
                  <a:srgbClr val="00427B"/>
                </a:solidFill>
                <a:latin typeface="Gill Sans"/>
                <a:ea typeface="Gill Sans"/>
                <a:cs typeface="Gill Sans"/>
                <a:sym typeface="Gill Sans"/>
              </a:rPr>
              <a:t>Details on the performance of TB programs </a:t>
            </a:r>
            <a:r>
              <a:rPr lang="en-US" sz="1400">
                <a:solidFill>
                  <a:srgbClr val="00427B"/>
                </a:solidFill>
                <a:latin typeface="Gill Sans"/>
                <a:ea typeface="Gill Sans"/>
                <a:cs typeface="Gill Sans"/>
                <a:sym typeface="Gill Sans"/>
              </a:rPr>
              <a:t>in specific technical areas (e.g., diagnosis, treatment, TB/HIV, private sector, etc.)​</a:t>
            </a:r>
            <a:endParaRPr sz="1400">
              <a:solidFill>
                <a:srgbClr val="00427B"/>
              </a:solidFill>
              <a:latin typeface="Gill Sans"/>
              <a:ea typeface="Gill Sans"/>
              <a:cs typeface="Gill Sans"/>
              <a:sym typeface="Gill Sans"/>
            </a:endParaRPr>
          </a:p>
          <a:p>
            <a:pPr indent="-355600" lvl="0" marL="914400" marR="0" rtl="0" algn="l">
              <a:lnSpc>
                <a:spcPct val="100000"/>
              </a:lnSpc>
              <a:spcBef>
                <a:spcPts val="0"/>
              </a:spcBef>
              <a:spcAft>
                <a:spcPts val="0"/>
              </a:spcAft>
              <a:buClr>
                <a:srgbClr val="00427B"/>
              </a:buClr>
              <a:buSzPts val="2000"/>
              <a:buChar char="-"/>
            </a:pPr>
            <a:r>
              <a:rPr b="1" lang="en-US" sz="1400">
                <a:solidFill>
                  <a:srgbClr val="00427B"/>
                </a:solidFill>
                <a:latin typeface="Gill Sans"/>
                <a:ea typeface="Gill Sans"/>
                <a:cs typeface="Gill Sans"/>
                <a:sym typeface="Gill Sans"/>
              </a:rPr>
              <a:t>Treatment cascades and patient pathways </a:t>
            </a:r>
            <a:r>
              <a:rPr lang="en-US" sz="1400">
                <a:solidFill>
                  <a:srgbClr val="00427B"/>
                </a:solidFill>
                <a:latin typeface="Gill Sans"/>
                <a:ea typeface="Gill Sans"/>
                <a:cs typeface="Gill Sans"/>
                <a:sym typeface="Gill Sans"/>
              </a:rPr>
              <a:t>that are critical to understanding where gaps are and where efforts need to be strengthened.</a:t>
            </a:r>
            <a:endParaRPr sz="1400">
              <a:solidFill>
                <a:srgbClr val="00427B"/>
              </a:solidFill>
            </a:endParaRPr>
          </a:p>
          <a:p>
            <a:pPr indent="-228600" lvl="0" marL="457200" rtl="0" algn="l">
              <a:lnSpc>
                <a:spcPct val="95000"/>
              </a:lnSpc>
              <a:spcBef>
                <a:spcPts val="0"/>
              </a:spcBef>
              <a:spcAft>
                <a:spcPts val="0"/>
              </a:spcAft>
              <a:buSzPts val="1530"/>
              <a:buNone/>
            </a:pPr>
            <a:r>
              <a:t/>
            </a:r>
            <a:endParaRPr sz="1400"/>
          </a:p>
        </p:txBody>
      </p:sp>
      <p:pic>
        <p:nvPicPr>
          <p:cNvPr id="1490" name="Google Shape;1490;g13923847b28_0_1394"/>
          <p:cNvPicPr preferRelativeResize="0"/>
          <p:nvPr/>
        </p:nvPicPr>
        <p:blipFill rotWithShape="1">
          <a:blip r:embed="rId4">
            <a:alphaModFix/>
          </a:blip>
          <a:srcRect b="0" l="0" r="0" t="0"/>
          <a:stretch/>
        </p:blipFill>
        <p:spPr>
          <a:xfrm>
            <a:off x="7017816" y="333669"/>
            <a:ext cx="1640171" cy="2169401"/>
          </a:xfrm>
          <a:prstGeom prst="rect">
            <a:avLst/>
          </a:prstGeom>
          <a:noFill/>
          <a:ln>
            <a:noFill/>
          </a:ln>
        </p:spPr>
      </p:pic>
      <p:pic>
        <p:nvPicPr>
          <p:cNvPr id="1491" name="Google Shape;1491;g13923847b28_0_1394"/>
          <p:cNvPicPr preferRelativeResize="0"/>
          <p:nvPr/>
        </p:nvPicPr>
        <p:blipFill rotWithShape="1">
          <a:blip r:embed="rId5">
            <a:alphaModFix/>
          </a:blip>
          <a:srcRect b="0" l="0" r="0" t="0"/>
          <a:stretch/>
        </p:blipFill>
        <p:spPr>
          <a:xfrm>
            <a:off x="6585361" y="2503070"/>
            <a:ext cx="1741430" cy="2443855"/>
          </a:xfrm>
          <a:prstGeom prst="rect">
            <a:avLst/>
          </a:prstGeom>
          <a:noFill/>
          <a:ln>
            <a:noFill/>
          </a:ln>
        </p:spPr>
      </p:pic>
      <p:sp>
        <p:nvSpPr>
          <p:cNvPr id="1492" name="Google Shape;1492;g13923847b28_0_1394"/>
          <p:cNvSpPr txBox="1"/>
          <p:nvPr/>
        </p:nvSpPr>
        <p:spPr>
          <a:xfrm>
            <a:off x="3981794" y="4894260"/>
            <a:ext cx="3083551"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sng" cap="none" strike="noStrike">
                <a:solidFill>
                  <a:srgbClr val="000000"/>
                </a:solidFill>
                <a:latin typeface="Arial"/>
                <a:ea typeface="Arial"/>
                <a:cs typeface="Arial"/>
                <a:sym typeface="Arial"/>
                <a:hlinkClick r:id="rId6">
                  <a:extLst>
                    <a:ext uri="{A12FA001-AC4F-418D-AE19-62706E023703}">
                      <ahyp:hlinkClr val="tx"/>
                    </a:ext>
                  </a:extLst>
                </a:hlinkClick>
              </a:rPr>
              <a:t>https://www.tbdiah.org/assessments/pbmef/</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sp>
        <p:nvSpPr>
          <p:cNvPr id="1498" name="Google Shape;1498;p8"/>
          <p:cNvSpPr txBox="1"/>
          <p:nvPr>
            <p:ph idx="1" type="body"/>
          </p:nvPr>
        </p:nvSpPr>
        <p:spPr>
          <a:xfrm>
            <a:off x="-40225" y="645075"/>
            <a:ext cx="4241700" cy="4156200"/>
          </a:xfrm>
          <a:prstGeom prst="rect">
            <a:avLst/>
          </a:prstGeom>
          <a:noFill/>
          <a:ln>
            <a:noFill/>
          </a:ln>
        </p:spPr>
        <p:txBody>
          <a:bodyPr anchorCtr="0" anchor="t" bIns="45325" lIns="90675" spcFirstLastPara="1" rIns="90675" wrap="square" tIns="45325">
            <a:noAutofit/>
          </a:bodyPr>
          <a:lstStyle/>
          <a:p>
            <a:pPr indent="0" lvl="0" marL="0" rtl="0" algn="l">
              <a:lnSpc>
                <a:spcPct val="100000"/>
              </a:lnSpc>
              <a:spcBef>
                <a:spcPts val="0"/>
              </a:spcBef>
              <a:spcAft>
                <a:spcPts val="0"/>
              </a:spcAft>
              <a:buSzPts val="1440"/>
              <a:buNone/>
            </a:pPr>
            <a:r>
              <a:rPr lang="en-US" sz="1900"/>
              <a:t>They allow more in-depth analysis of TB data and closer M&amp;E of TB programs:</a:t>
            </a:r>
            <a:endParaRPr sz="1900"/>
          </a:p>
          <a:p>
            <a:pPr indent="-406231" lvl="1" marL="606149" rtl="0" algn="l">
              <a:lnSpc>
                <a:spcPct val="100000"/>
              </a:lnSpc>
              <a:spcBef>
                <a:spcPts val="794"/>
              </a:spcBef>
              <a:spcAft>
                <a:spcPts val="0"/>
              </a:spcAft>
              <a:buSzPts val="1900"/>
              <a:buChar char="✔"/>
            </a:pPr>
            <a:r>
              <a:rPr lang="en-US" sz="1900"/>
              <a:t>Provide additional standard options to include in an M&amp;E plan to bolster the justification for programming and funding for specific technical areas in the TB portfolio</a:t>
            </a:r>
            <a:endParaRPr sz="1900"/>
          </a:p>
          <a:p>
            <a:pPr indent="-406231" lvl="1" marL="606149" rtl="0" algn="l">
              <a:lnSpc>
                <a:spcPct val="100000"/>
              </a:lnSpc>
              <a:spcBef>
                <a:spcPts val="794"/>
              </a:spcBef>
              <a:spcAft>
                <a:spcPts val="0"/>
              </a:spcAft>
              <a:buSzPts val="1900"/>
              <a:buChar char="✔"/>
            </a:pPr>
            <a:r>
              <a:rPr lang="en-US" sz="1900"/>
              <a:t>Can be used to construct treatment cascades and patient pathways that are critical to understanding where there are gaps and where efforts need to be strengthened</a:t>
            </a:r>
            <a:endParaRPr sz="1900"/>
          </a:p>
        </p:txBody>
      </p:sp>
      <p:sp>
        <p:nvSpPr>
          <p:cNvPr id="1499" name="Google Shape;1499;p8"/>
          <p:cNvSpPr txBox="1"/>
          <p:nvPr>
            <p:ph type="title"/>
          </p:nvPr>
        </p:nvSpPr>
        <p:spPr>
          <a:xfrm>
            <a:off x="346523" y="23430"/>
            <a:ext cx="7743300" cy="461100"/>
          </a:xfrm>
          <a:prstGeom prst="rect">
            <a:avLst/>
          </a:prstGeom>
          <a:noFill/>
          <a:ln>
            <a:noFill/>
          </a:ln>
        </p:spPr>
        <p:txBody>
          <a:bodyPr anchorCtr="0" anchor="b" bIns="45325" lIns="90675" spcFirstLastPara="1" rIns="90675" wrap="square" tIns="45325">
            <a:spAutoFit/>
          </a:bodyPr>
          <a:lstStyle/>
          <a:p>
            <a:pPr indent="0" lvl="0" marL="0" rtl="0" algn="l">
              <a:lnSpc>
                <a:spcPct val="100000"/>
              </a:lnSpc>
              <a:spcBef>
                <a:spcPts val="0"/>
              </a:spcBef>
              <a:spcAft>
                <a:spcPts val="0"/>
              </a:spcAft>
              <a:buClr>
                <a:schemeClr val="dk2"/>
              </a:buClr>
              <a:buSzPts val="2400"/>
              <a:buFont typeface="Gill Sans"/>
              <a:buNone/>
            </a:pPr>
            <a:r>
              <a:rPr lang="en-US"/>
              <a:t> Refresher: Levels of the PBMEF</a:t>
            </a:r>
            <a:endParaRPr/>
          </a:p>
        </p:txBody>
      </p:sp>
      <p:grpSp>
        <p:nvGrpSpPr>
          <p:cNvPr id="1500" name="Google Shape;1500;p8"/>
          <p:cNvGrpSpPr/>
          <p:nvPr/>
        </p:nvGrpSpPr>
        <p:grpSpPr>
          <a:xfrm>
            <a:off x="3988195" y="965564"/>
            <a:ext cx="4241555" cy="3835713"/>
            <a:chOff x="6846678" y="2081819"/>
            <a:chExt cx="4122818" cy="3866646"/>
          </a:xfrm>
        </p:grpSpPr>
        <p:grpSp>
          <p:nvGrpSpPr>
            <p:cNvPr id="1501" name="Google Shape;1501;p8"/>
            <p:cNvGrpSpPr/>
            <p:nvPr/>
          </p:nvGrpSpPr>
          <p:grpSpPr>
            <a:xfrm>
              <a:off x="6846678" y="2081819"/>
              <a:ext cx="4122818" cy="3784659"/>
              <a:chOff x="6846678" y="2081819"/>
              <a:chExt cx="4122818" cy="3784659"/>
            </a:xfrm>
          </p:grpSpPr>
          <p:sp>
            <p:nvSpPr>
              <p:cNvPr id="1502" name="Google Shape;1502;p8"/>
              <p:cNvSpPr/>
              <p:nvPr/>
            </p:nvSpPr>
            <p:spPr>
              <a:xfrm>
                <a:off x="8606007" y="2081819"/>
                <a:ext cx="499211" cy="433403"/>
              </a:xfrm>
              <a:custGeom>
                <a:rect b="b" l="l" r="r" t="t"/>
                <a:pathLst>
                  <a:path extrusionOk="0" h="433403" w="499211">
                    <a:moveTo>
                      <a:pt x="0" y="433404"/>
                    </a:moveTo>
                    <a:lnTo>
                      <a:pt x="249549" y="0"/>
                    </a:lnTo>
                    <a:lnTo>
                      <a:pt x="499211" y="433404"/>
                    </a:lnTo>
                    <a:lnTo>
                      <a:pt x="0" y="433404"/>
                    </a:lnTo>
                    <a:close/>
                  </a:path>
                </a:pathLst>
              </a:custGeom>
              <a:solidFill>
                <a:schemeClr val="accent5"/>
              </a:solidFill>
              <a:ln>
                <a:noFill/>
              </a:ln>
            </p:spPr>
            <p:txBody>
              <a:bodyPr anchorCtr="0" anchor="ctr" bIns="45325" lIns="90675" spcFirstLastPara="1" rIns="90675" wrap="square" tIns="45325">
                <a:noAutofit/>
              </a:bodyPr>
              <a:lstStyle/>
              <a:p>
                <a:pPr indent="0" lvl="0" marL="0" marR="0" rtl="0" algn="l">
                  <a:lnSpc>
                    <a:spcPct val="100000"/>
                  </a:lnSpc>
                  <a:spcBef>
                    <a:spcPts val="0"/>
                  </a:spcBef>
                  <a:spcAft>
                    <a:spcPts val="0"/>
                  </a:spcAft>
                  <a:buClr>
                    <a:srgbClr val="000000"/>
                  </a:buClr>
                  <a:buSzPts val="1786"/>
                  <a:buFont typeface="Arial"/>
                  <a:buNone/>
                </a:pPr>
                <a:r>
                  <a:t/>
                </a:r>
                <a:endParaRPr b="0" i="0" sz="1786" u="none" cap="none" strike="noStrike">
                  <a:solidFill>
                    <a:srgbClr val="222222"/>
                  </a:solidFill>
                  <a:latin typeface="Gill Sans"/>
                  <a:ea typeface="Gill Sans"/>
                  <a:cs typeface="Gill Sans"/>
                  <a:sym typeface="Gill Sans"/>
                </a:endParaRPr>
              </a:p>
            </p:txBody>
          </p:sp>
          <p:grpSp>
            <p:nvGrpSpPr>
              <p:cNvPr id="1503" name="Google Shape;1503;p8"/>
              <p:cNvGrpSpPr/>
              <p:nvPr/>
            </p:nvGrpSpPr>
            <p:grpSpPr>
              <a:xfrm>
                <a:off x="6846678" y="5102454"/>
                <a:ext cx="4122818" cy="764024"/>
                <a:chOff x="7155584" y="5084815"/>
                <a:chExt cx="4122818" cy="764024"/>
              </a:xfrm>
            </p:grpSpPr>
            <p:sp>
              <p:nvSpPr>
                <p:cNvPr id="1504" name="Google Shape;1504;p8"/>
                <p:cNvSpPr/>
                <p:nvPr/>
              </p:nvSpPr>
              <p:spPr>
                <a:xfrm>
                  <a:off x="7155584" y="5646441"/>
                  <a:ext cx="233719" cy="202398"/>
                </a:xfrm>
                <a:custGeom>
                  <a:rect b="b" l="l" r="r" t="t"/>
                  <a:pathLst>
                    <a:path extrusionOk="0" h="202398" w="233719">
                      <a:moveTo>
                        <a:pt x="116803" y="202399"/>
                      </a:moveTo>
                      <a:lnTo>
                        <a:pt x="0" y="0"/>
                      </a:lnTo>
                      <a:lnTo>
                        <a:pt x="233719" y="113"/>
                      </a:lnTo>
                      <a:lnTo>
                        <a:pt x="116803" y="202399"/>
                      </a:lnTo>
                      <a:close/>
                    </a:path>
                  </a:pathLst>
                </a:custGeom>
                <a:solidFill>
                  <a:srgbClr val="5C676C"/>
                </a:solidFill>
                <a:ln cap="flat" cmpd="sng" w="11300">
                  <a:solidFill>
                    <a:srgbClr val="F2F2F2"/>
                  </a:solidFill>
                  <a:prstDash val="solid"/>
                  <a:miter lim="8000"/>
                  <a:headEnd len="sm" w="sm" type="none"/>
                  <a:tailEnd len="sm" w="sm" type="none"/>
                </a:ln>
              </p:spPr>
              <p:txBody>
                <a:bodyPr anchorCtr="0" anchor="ctr" bIns="45325" lIns="90675" spcFirstLastPara="1" rIns="90675" wrap="square" tIns="45325">
                  <a:noAutofit/>
                </a:bodyPr>
                <a:lstStyle/>
                <a:p>
                  <a:pPr indent="0" lvl="0" marL="0" marR="0" rtl="0" algn="l">
                    <a:lnSpc>
                      <a:spcPct val="100000"/>
                    </a:lnSpc>
                    <a:spcBef>
                      <a:spcPts val="0"/>
                    </a:spcBef>
                    <a:spcAft>
                      <a:spcPts val="0"/>
                    </a:spcAft>
                    <a:buClr>
                      <a:srgbClr val="000000"/>
                    </a:buClr>
                    <a:buSzPts val="1786"/>
                    <a:buFont typeface="Arial"/>
                    <a:buNone/>
                  </a:pPr>
                  <a:r>
                    <a:t/>
                  </a:r>
                  <a:endParaRPr b="0" i="0" sz="1786" u="none" cap="none" strike="noStrike">
                    <a:solidFill>
                      <a:srgbClr val="222222"/>
                    </a:solidFill>
                    <a:latin typeface="Gill Sans"/>
                    <a:ea typeface="Gill Sans"/>
                    <a:cs typeface="Gill Sans"/>
                    <a:sym typeface="Gill Sans"/>
                  </a:endParaRPr>
                </a:p>
              </p:txBody>
            </p:sp>
            <p:sp>
              <p:nvSpPr>
                <p:cNvPr id="1505" name="Google Shape;1505;p8"/>
                <p:cNvSpPr/>
                <p:nvPr/>
              </p:nvSpPr>
              <p:spPr>
                <a:xfrm>
                  <a:off x="7155584" y="5084815"/>
                  <a:ext cx="4122818" cy="564792"/>
                </a:xfrm>
                <a:custGeom>
                  <a:rect b="b" l="l" r="r" t="t"/>
                  <a:pathLst>
                    <a:path extrusionOk="0" h="564792" w="4122818">
                      <a:moveTo>
                        <a:pt x="0" y="564793"/>
                      </a:moveTo>
                      <a:lnTo>
                        <a:pt x="325307" y="0"/>
                      </a:lnTo>
                      <a:lnTo>
                        <a:pt x="3797624" y="0"/>
                      </a:lnTo>
                      <a:lnTo>
                        <a:pt x="4122818" y="564793"/>
                      </a:lnTo>
                      <a:lnTo>
                        <a:pt x="0" y="564793"/>
                      </a:lnTo>
                      <a:close/>
                    </a:path>
                  </a:pathLst>
                </a:custGeom>
                <a:solidFill>
                  <a:schemeClr val="accent3"/>
                </a:solidFill>
                <a:ln>
                  <a:noFill/>
                </a:ln>
              </p:spPr>
              <p:txBody>
                <a:bodyPr anchorCtr="0" anchor="ctr" bIns="45325" lIns="90675" spcFirstLastPara="1" rIns="90675" wrap="square" tIns="45325">
                  <a:noAutofit/>
                </a:bodyPr>
                <a:lstStyle/>
                <a:p>
                  <a:pPr indent="0" lvl="0" marL="0" marR="0" rtl="0" algn="l">
                    <a:lnSpc>
                      <a:spcPct val="100000"/>
                    </a:lnSpc>
                    <a:spcBef>
                      <a:spcPts val="0"/>
                    </a:spcBef>
                    <a:spcAft>
                      <a:spcPts val="0"/>
                    </a:spcAft>
                    <a:buClr>
                      <a:srgbClr val="000000"/>
                    </a:buClr>
                    <a:buSzPts val="1786"/>
                    <a:buFont typeface="Arial"/>
                    <a:buNone/>
                  </a:pPr>
                  <a:r>
                    <a:t/>
                  </a:r>
                  <a:endParaRPr b="0" i="0" sz="1786" u="none" cap="none" strike="noStrike">
                    <a:solidFill>
                      <a:srgbClr val="222222"/>
                    </a:solidFill>
                    <a:latin typeface="Gill Sans"/>
                    <a:ea typeface="Gill Sans"/>
                    <a:cs typeface="Gill Sans"/>
                    <a:sym typeface="Gill Sans"/>
                  </a:endParaRPr>
                </a:p>
              </p:txBody>
            </p:sp>
          </p:grpSp>
          <p:grpSp>
            <p:nvGrpSpPr>
              <p:cNvPr id="1506" name="Google Shape;1506;p8"/>
              <p:cNvGrpSpPr/>
              <p:nvPr/>
            </p:nvGrpSpPr>
            <p:grpSpPr>
              <a:xfrm>
                <a:off x="7291388" y="4298967"/>
                <a:ext cx="3222315" cy="785621"/>
                <a:chOff x="7600294" y="4281328"/>
                <a:chExt cx="3222315" cy="785621"/>
              </a:xfrm>
            </p:grpSpPr>
            <p:sp>
              <p:nvSpPr>
                <p:cNvPr id="1507" name="Google Shape;1507;p8"/>
                <p:cNvSpPr/>
                <p:nvPr/>
              </p:nvSpPr>
              <p:spPr>
                <a:xfrm>
                  <a:off x="7600294" y="4864551"/>
                  <a:ext cx="233719" cy="202398"/>
                </a:xfrm>
                <a:custGeom>
                  <a:rect b="b" l="l" r="r" t="t"/>
                  <a:pathLst>
                    <a:path extrusionOk="0" h="202398" w="233719">
                      <a:moveTo>
                        <a:pt x="116803" y="202398"/>
                      </a:moveTo>
                      <a:lnTo>
                        <a:pt x="0" y="0"/>
                      </a:lnTo>
                      <a:lnTo>
                        <a:pt x="233719" y="113"/>
                      </a:lnTo>
                      <a:lnTo>
                        <a:pt x="116803" y="202398"/>
                      </a:lnTo>
                      <a:close/>
                    </a:path>
                  </a:pathLst>
                </a:custGeom>
                <a:solidFill>
                  <a:srgbClr val="061235"/>
                </a:solidFill>
                <a:ln cap="flat" cmpd="sng" w="11300">
                  <a:solidFill>
                    <a:srgbClr val="F2F2F2"/>
                  </a:solidFill>
                  <a:prstDash val="solid"/>
                  <a:miter lim="8000"/>
                  <a:headEnd len="sm" w="sm" type="none"/>
                  <a:tailEnd len="sm" w="sm" type="none"/>
                </a:ln>
              </p:spPr>
              <p:txBody>
                <a:bodyPr anchorCtr="0" anchor="ctr" bIns="45325" lIns="90675" spcFirstLastPara="1" rIns="90675" wrap="square" tIns="45325">
                  <a:noAutofit/>
                </a:bodyPr>
                <a:lstStyle/>
                <a:p>
                  <a:pPr indent="0" lvl="0" marL="0" marR="0" rtl="0" algn="l">
                    <a:lnSpc>
                      <a:spcPct val="100000"/>
                    </a:lnSpc>
                    <a:spcBef>
                      <a:spcPts val="0"/>
                    </a:spcBef>
                    <a:spcAft>
                      <a:spcPts val="0"/>
                    </a:spcAft>
                    <a:buClr>
                      <a:srgbClr val="000000"/>
                    </a:buClr>
                    <a:buSzPts val="1786"/>
                    <a:buFont typeface="Arial"/>
                    <a:buNone/>
                  </a:pPr>
                  <a:r>
                    <a:t/>
                  </a:r>
                  <a:endParaRPr b="0" i="0" sz="1786" u="none" cap="none" strike="noStrike">
                    <a:solidFill>
                      <a:srgbClr val="222222"/>
                    </a:solidFill>
                    <a:latin typeface="Gill Sans"/>
                    <a:ea typeface="Gill Sans"/>
                    <a:cs typeface="Gill Sans"/>
                    <a:sym typeface="Gill Sans"/>
                  </a:endParaRPr>
                </a:p>
              </p:txBody>
            </p:sp>
            <p:sp>
              <p:nvSpPr>
                <p:cNvPr id="1508" name="Google Shape;1508;p8"/>
                <p:cNvSpPr/>
                <p:nvPr/>
              </p:nvSpPr>
              <p:spPr>
                <a:xfrm>
                  <a:off x="7600294" y="4281328"/>
                  <a:ext cx="3222315" cy="583223"/>
                </a:xfrm>
                <a:custGeom>
                  <a:rect b="b" l="l" r="r" t="t"/>
                  <a:pathLst>
                    <a:path extrusionOk="0" h="583223" w="3222315">
                      <a:moveTo>
                        <a:pt x="0" y="583223"/>
                      </a:moveTo>
                      <a:lnTo>
                        <a:pt x="335936" y="0"/>
                      </a:lnTo>
                      <a:lnTo>
                        <a:pt x="2886380" y="0"/>
                      </a:lnTo>
                      <a:lnTo>
                        <a:pt x="3222316" y="583223"/>
                      </a:lnTo>
                      <a:lnTo>
                        <a:pt x="0" y="583223"/>
                      </a:lnTo>
                      <a:close/>
                    </a:path>
                  </a:pathLst>
                </a:custGeom>
                <a:solidFill>
                  <a:schemeClr val="dk2"/>
                </a:solidFill>
                <a:ln>
                  <a:noFill/>
                </a:ln>
              </p:spPr>
              <p:txBody>
                <a:bodyPr anchorCtr="0" anchor="ctr" bIns="45325" lIns="90675" spcFirstLastPara="1" rIns="90675" wrap="square" tIns="45325">
                  <a:noAutofit/>
                </a:bodyPr>
                <a:lstStyle/>
                <a:p>
                  <a:pPr indent="0" lvl="0" marL="0" marR="0" rtl="0" algn="l">
                    <a:lnSpc>
                      <a:spcPct val="100000"/>
                    </a:lnSpc>
                    <a:spcBef>
                      <a:spcPts val="0"/>
                    </a:spcBef>
                    <a:spcAft>
                      <a:spcPts val="0"/>
                    </a:spcAft>
                    <a:buClr>
                      <a:srgbClr val="000000"/>
                    </a:buClr>
                    <a:buSzPts val="1786"/>
                    <a:buFont typeface="Arial"/>
                    <a:buNone/>
                  </a:pPr>
                  <a:r>
                    <a:t/>
                  </a:r>
                  <a:endParaRPr b="0" i="0" sz="1786" u="none" cap="none" strike="noStrike">
                    <a:solidFill>
                      <a:srgbClr val="222222"/>
                    </a:solidFill>
                    <a:latin typeface="Gill Sans"/>
                    <a:ea typeface="Gill Sans"/>
                    <a:cs typeface="Gill Sans"/>
                    <a:sym typeface="Gill Sans"/>
                  </a:endParaRPr>
                </a:p>
              </p:txBody>
            </p:sp>
          </p:grpSp>
          <p:grpSp>
            <p:nvGrpSpPr>
              <p:cNvPr id="1509" name="Google Shape;1509;p8"/>
              <p:cNvGrpSpPr/>
              <p:nvPr/>
            </p:nvGrpSpPr>
            <p:grpSpPr>
              <a:xfrm>
                <a:off x="7752381" y="3515838"/>
                <a:ext cx="2300442" cy="767072"/>
                <a:chOff x="8061287" y="3498199"/>
                <a:chExt cx="2300442" cy="767072"/>
              </a:xfrm>
            </p:grpSpPr>
            <p:sp>
              <p:nvSpPr>
                <p:cNvPr id="1510" name="Google Shape;1510;p8"/>
                <p:cNvSpPr/>
                <p:nvPr/>
              </p:nvSpPr>
              <p:spPr>
                <a:xfrm>
                  <a:off x="8061287" y="3498199"/>
                  <a:ext cx="2300442" cy="555520"/>
                </a:xfrm>
                <a:custGeom>
                  <a:rect b="b" l="l" r="r" t="t"/>
                  <a:pathLst>
                    <a:path extrusionOk="0" h="555520" w="2300442">
                      <a:moveTo>
                        <a:pt x="0" y="555521"/>
                      </a:moveTo>
                      <a:lnTo>
                        <a:pt x="319993" y="0"/>
                      </a:lnTo>
                      <a:lnTo>
                        <a:pt x="1980450" y="0"/>
                      </a:lnTo>
                      <a:lnTo>
                        <a:pt x="2300443" y="555521"/>
                      </a:lnTo>
                      <a:lnTo>
                        <a:pt x="0" y="555521"/>
                      </a:lnTo>
                      <a:close/>
                    </a:path>
                  </a:pathLst>
                </a:custGeom>
                <a:solidFill>
                  <a:schemeClr val="accent6"/>
                </a:solidFill>
                <a:ln>
                  <a:noFill/>
                </a:ln>
              </p:spPr>
              <p:txBody>
                <a:bodyPr anchorCtr="0" anchor="ctr" bIns="45325" lIns="90675" spcFirstLastPara="1" rIns="90675" wrap="square" tIns="45325">
                  <a:noAutofit/>
                </a:bodyPr>
                <a:lstStyle/>
                <a:p>
                  <a:pPr indent="0" lvl="0" marL="0" marR="0" rtl="0" algn="l">
                    <a:lnSpc>
                      <a:spcPct val="100000"/>
                    </a:lnSpc>
                    <a:spcBef>
                      <a:spcPts val="0"/>
                    </a:spcBef>
                    <a:spcAft>
                      <a:spcPts val="0"/>
                    </a:spcAft>
                    <a:buClr>
                      <a:srgbClr val="000000"/>
                    </a:buClr>
                    <a:buSzPts val="1786"/>
                    <a:buFont typeface="Arial"/>
                    <a:buNone/>
                  </a:pPr>
                  <a:r>
                    <a:t/>
                  </a:r>
                  <a:endParaRPr b="0" i="0" sz="1786" u="none" cap="none" strike="noStrike">
                    <a:solidFill>
                      <a:srgbClr val="222222"/>
                    </a:solidFill>
                    <a:latin typeface="Gill Sans"/>
                    <a:ea typeface="Gill Sans"/>
                    <a:cs typeface="Gill Sans"/>
                    <a:sym typeface="Gill Sans"/>
                  </a:endParaRPr>
                </a:p>
              </p:txBody>
            </p:sp>
            <p:sp>
              <p:nvSpPr>
                <p:cNvPr id="1511" name="Google Shape;1511;p8"/>
                <p:cNvSpPr/>
                <p:nvPr/>
              </p:nvSpPr>
              <p:spPr>
                <a:xfrm>
                  <a:off x="8061287" y="4062873"/>
                  <a:ext cx="233605" cy="202398"/>
                </a:xfrm>
                <a:custGeom>
                  <a:rect b="b" l="l" r="r" t="t"/>
                  <a:pathLst>
                    <a:path extrusionOk="0" h="202398" w="233605">
                      <a:moveTo>
                        <a:pt x="116690" y="202398"/>
                      </a:moveTo>
                      <a:lnTo>
                        <a:pt x="0" y="0"/>
                      </a:lnTo>
                      <a:lnTo>
                        <a:pt x="233606" y="226"/>
                      </a:lnTo>
                      <a:lnTo>
                        <a:pt x="116690" y="202398"/>
                      </a:lnTo>
                      <a:close/>
                    </a:path>
                  </a:pathLst>
                </a:custGeom>
                <a:solidFill>
                  <a:srgbClr val="004642"/>
                </a:solidFill>
                <a:ln>
                  <a:noFill/>
                </a:ln>
              </p:spPr>
              <p:txBody>
                <a:bodyPr anchorCtr="0" anchor="ctr" bIns="45325" lIns="90675" spcFirstLastPara="1" rIns="90675" wrap="square" tIns="45325">
                  <a:noAutofit/>
                </a:bodyPr>
                <a:lstStyle/>
                <a:p>
                  <a:pPr indent="0" lvl="0" marL="0" marR="0" rtl="0" algn="l">
                    <a:lnSpc>
                      <a:spcPct val="100000"/>
                    </a:lnSpc>
                    <a:spcBef>
                      <a:spcPts val="0"/>
                    </a:spcBef>
                    <a:spcAft>
                      <a:spcPts val="0"/>
                    </a:spcAft>
                    <a:buClr>
                      <a:srgbClr val="000000"/>
                    </a:buClr>
                    <a:buSzPts val="1786"/>
                    <a:buFont typeface="Arial"/>
                    <a:buNone/>
                  </a:pPr>
                  <a:r>
                    <a:t/>
                  </a:r>
                  <a:endParaRPr b="0" i="0" sz="1786" u="none" cap="none" strike="noStrike">
                    <a:solidFill>
                      <a:srgbClr val="222222"/>
                    </a:solidFill>
                    <a:latin typeface="Gill Sans"/>
                    <a:ea typeface="Gill Sans"/>
                    <a:cs typeface="Gill Sans"/>
                    <a:sym typeface="Gill Sans"/>
                  </a:endParaRPr>
                </a:p>
              </p:txBody>
            </p:sp>
          </p:grpSp>
          <p:grpSp>
            <p:nvGrpSpPr>
              <p:cNvPr id="1512" name="Google Shape;1512;p8"/>
              <p:cNvGrpSpPr/>
              <p:nvPr/>
            </p:nvGrpSpPr>
            <p:grpSpPr>
              <a:xfrm>
                <a:off x="8197318" y="2722472"/>
                <a:ext cx="1410455" cy="786859"/>
                <a:chOff x="8506224" y="2707150"/>
                <a:chExt cx="1410455" cy="786859"/>
              </a:xfrm>
            </p:grpSpPr>
            <p:sp>
              <p:nvSpPr>
                <p:cNvPr id="1513" name="Google Shape;1513;p8"/>
                <p:cNvSpPr/>
                <p:nvPr/>
              </p:nvSpPr>
              <p:spPr>
                <a:xfrm>
                  <a:off x="8506224" y="3291611"/>
                  <a:ext cx="233719" cy="202398"/>
                </a:xfrm>
                <a:custGeom>
                  <a:rect b="b" l="l" r="r" t="t"/>
                  <a:pathLst>
                    <a:path extrusionOk="0" h="202398" w="233719">
                      <a:moveTo>
                        <a:pt x="116690" y="202398"/>
                      </a:moveTo>
                      <a:lnTo>
                        <a:pt x="0" y="0"/>
                      </a:lnTo>
                      <a:lnTo>
                        <a:pt x="233719" y="113"/>
                      </a:lnTo>
                      <a:lnTo>
                        <a:pt x="116690" y="202398"/>
                      </a:lnTo>
                      <a:close/>
                    </a:path>
                  </a:pathLst>
                </a:custGeom>
                <a:solidFill>
                  <a:srgbClr val="8E2B04"/>
                </a:solidFill>
                <a:ln>
                  <a:noFill/>
                </a:ln>
              </p:spPr>
              <p:txBody>
                <a:bodyPr anchorCtr="0" anchor="ctr" bIns="45325" lIns="90675" spcFirstLastPara="1" rIns="90675" wrap="square" tIns="45325">
                  <a:noAutofit/>
                </a:bodyPr>
                <a:lstStyle/>
                <a:p>
                  <a:pPr indent="0" lvl="0" marL="0" marR="0" rtl="0" algn="l">
                    <a:lnSpc>
                      <a:spcPct val="100000"/>
                    </a:lnSpc>
                    <a:spcBef>
                      <a:spcPts val="0"/>
                    </a:spcBef>
                    <a:spcAft>
                      <a:spcPts val="0"/>
                    </a:spcAft>
                    <a:buClr>
                      <a:srgbClr val="000000"/>
                    </a:buClr>
                    <a:buSzPts val="1786"/>
                    <a:buFont typeface="Arial"/>
                    <a:buNone/>
                  </a:pPr>
                  <a:r>
                    <a:t/>
                  </a:r>
                  <a:endParaRPr b="0" i="0" sz="1786" u="none" cap="none" strike="noStrike">
                    <a:solidFill>
                      <a:srgbClr val="222222"/>
                    </a:solidFill>
                    <a:latin typeface="Gill Sans"/>
                    <a:ea typeface="Gill Sans"/>
                    <a:cs typeface="Gill Sans"/>
                    <a:sym typeface="Gill Sans"/>
                  </a:endParaRPr>
                </a:p>
              </p:txBody>
            </p:sp>
            <p:sp>
              <p:nvSpPr>
                <p:cNvPr id="1514" name="Google Shape;1514;p8"/>
                <p:cNvSpPr/>
                <p:nvPr/>
              </p:nvSpPr>
              <p:spPr>
                <a:xfrm>
                  <a:off x="8506224" y="2707150"/>
                  <a:ext cx="1410455" cy="573951"/>
                </a:xfrm>
                <a:custGeom>
                  <a:rect b="b" l="l" r="r" t="t"/>
                  <a:pathLst>
                    <a:path extrusionOk="0" h="573951" w="1410455">
                      <a:moveTo>
                        <a:pt x="0" y="573952"/>
                      </a:moveTo>
                      <a:lnTo>
                        <a:pt x="330621" y="0"/>
                      </a:lnTo>
                      <a:lnTo>
                        <a:pt x="1079834" y="0"/>
                      </a:lnTo>
                      <a:lnTo>
                        <a:pt x="1410456" y="573952"/>
                      </a:lnTo>
                      <a:lnTo>
                        <a:pt x="0" y="573952"/>
                      </a:lnTo>
                      <a:close/>
                    </a:path>
                  </a:pathLst>
                </a:custGeom>
                <a:solidFill>
                  <a:schemeClr val="accent4"/>
                </a:solidFill>
                <a:ln>
                  <a:noFill/>
                </a:ln>
              </p:spPr>
              <p:txBody>
                <a:bodyPr anchorCtr="0" anchor="ctr" bIns="45325" lIns="90675" spcFirstLastPara="1" rIns="90675" wrap="square" tIns="45325">
                  <a:noAutofit/>
                </a:bodyPr>
                <a:lstStyle/>
                <a:p>
                  <a:pPr indent="0" lvl="0" marL="0" marR="0" rtl="0" algn="l">
                    <a:lnSpc>
                      <a:spcPct val="100000"/>
                    </a:lnSpc>
                    <a:spcBef>
                      <a:spcPts val="0"/>
                    </a:spcBef>
                    <a:spcAft>
                      <a:spcPts val="0"/>
                    </a:spcAft>
                    <a:buClr>
                      <a:srgbClr val="000000"/>
                    </a:buClr>
                    <a:buSzPts val="1786"/>
                    <a:buFont typeface="Arial"/>
                    <a:buNone/>
                  </a:pPr>
                  <a:r>
                    <a:t/>
                  </a:r>
                  <a:endParaRPr b="0" i="0" sz="1786" u="none" cap="none" strike="noStrike">
                    <a:solidFill>
                      <a:srgbClr val="222222"/>
                    </a:solidFill>
                    <a:latin typeface="Gill Sans"/>
                    <a:ea typeface="Gill Sans"/>
                    <a:cs typeface="Gill Sans"/>
                    <a:sym typeface="Gill Sans"/>
                  </a:endParaRPr>
                </a:p>
              </p:txBody>
            </p:sp>
          </p:grpSp>
          <p:sp>
            <p:nvSpPr>
              <p:cNvPr id="1515" name="Google Shape;1515;p8"/>
              <p:cNvSpPr txBox="1"/>
              <p:nvPr/>
            </p:nvSpPr>
            <p:spPr>
              <a:xfrm>
                <a:off x="8583586" y="2463069"/>
                <a:ext cx="544200" cy="307800"/>
              </a:xfrm>
              <a:prstGeom prst="rect">
                <a:avLst/>
              </a:prstGeom>
              <a:noFill/>
              <a:ln>
                <a:noFill/>
              </a:ln>
            </p:spPr>
            <p:txBody>
              <a:bodyPr anchorCtr="0" anchor="t" bIns="45325" lIns="90675" spcFirstLastPara="1" rIns="90675" wrap="square" tIns="45325">
                <a:spAutoFit/>
              </a:bodyPr>
              <a:lstStyle/>
              <a:p>
                <a:pPr indent="0" lvl="0" marL="0" marR="0" rtl="0" algn="l">
                  <a:lnSpc>
                    <a:spcPct val="100000"/>
                  </a:lnSpc>
                  <a:spcBef>
                    <a:spcPts val="0"/>
                  </a:spcBef>
                  <a:spcAft>
                    <a:spcPts val="0"/>
                  </a:spcAft>
                  <a:buClr>
                    <a:srgbClr val="000000"/>
                  </a:buClr>
                  <a:buSzPts val="1389"/>
                  <a:buFont typeface="Arial"/>
                  <a:buNone/>
                </a:pPr>
                <a:r>
                  <a:rPr b="0" i="0" lang="en-US" sz="1389" u="none" cap="none" strike="noStrike">
                    <a:solidFill>
                      <a:srgbClr val="0E256A"/>
                    </a:solidFill>
                    <a:latin typeface="Gill Sans"/>
                    <a:ea typeface="Gill Sans"/>
                    <a:cs typeface="Gill Sans"/>
                    <a:sym typeface="Gill Sans"/>
                  </a:rPr>
                  <a:t>Core</a:t>
                </a:r>
                <a:endParaRPr b="0" i="0" sz="1786" u="none" cap="none" strike="noStrike">
                  <a:solidFill>
                    <a:srgbClr val="222222"/>
                  </a:solidFill>
                  <a:latin typeface="Gill Sans"/>
                  <a:ea typeface="Gill Sans"/>
                  <a:cs typeface="Gill Sans"/>
                  <a:sym typeface="Gill Sans"/>
                </a:endParaRPr>
              </a:p>
            </p:txBody>
          </p:sp>
          <p:sp>
            <p:nvSpPr>
              <p:cNvPr id="1516" name="Google Shape;1516;p8"/>
              <p:cNvSpPr txBox="1"/>
              <p:nvPr/>
            </p:nvSpPr>
            <p:spPr>
              <a:xfrm>
                <a:off x="8466664" y="3240371"/>
                <a:ext cx="871800" cy="307800"/>
              </a:xfrm>
              <a:prstGeom prst="rect">
                <a:avLst/>
              </a:prstGeom>
              <a:noFill/>
              <a:ln>
                <a:noFill/>
              </a:ln>
            </p:spPr>
            <p:txBody>
              <a:bodyPr anchorCtr="0" anchor="t" bIns="45325" lIns="90675" spcFirstLastPara="1" rIns="90675" wrap="square" tIns="45325">
                <a:spAutoFit/>
              </a:bodyPr>
              <a:lstStyle/>
              <a:p>
                <a:pPr indent="0" lvl="0" marL="0" marR="0" rtl="0" algn="l">
                  <a:lnSpc>
                    <a:spcPct val="100000"/>
                  </a:lnSpc>
                  <a:spcBef>
                    <a:spcPts val="0"/>
                  </a:spcBef>
                  <a:spcAft>
                    <a:spcPts val="0"/>
                  </a:spcAft>
                  <a:buClr>
                    <a:srgbClr val="000000"/>
                  </a:buClr>
                  <a:buSzPts val="1389"/>
                  <a:buFont typeface="Arial"/>
                  <a:buNone/>
                </a:pPr>
                <a:r>
                  <a:rPr b="0" i="0" lang="en-US" sz="1389" u="none" cap="none" strike="noStrike">
                    <a:solidFill>
                      <a:srgbClr val="424A4D"/>
                    </a:solidFill>
                    <a:latin typeface="Gill Sans"/>
                    <a:ea typeface="Gill Sans"/>
                    <a:cs typeface="Gill Sans"/>
                    <a:sym typeface="Gill Sans"/>
                  </a:rPr>
                  <a:t>Core Plus</a:t>
                </a:r>
                <a:endParaRPr b="0" i="0" sz="1786" u="none" cap="none" strike="noStrike">
                  <a:solidFill>
                    <a:srgbClr val="222222"/>
                  </a:solidFill>
                  <a:latin typeface="Gill Sans"/>
                  <a:ea typeface="Gill Sans"/>
                  <a:cs typeface="Gill Sans"/>
                  <a:sym typeface="Gill Sans"/>
                </a:endParaRPr>
              </a:p>
            </p:txBody>
          </p:sp>
          <p:sp>
            <p:nvSpPr>
              <p:cNvPr id="1517" name="Google Shape;1517;p8"/>
              <p:cNvSpPr txBox="1"/>
              <p:nvPr/>
            </p:nvSpPr>
            <p:spPr>
              <a:xfrm>
                <a:off x="8164082" y="4020524"/>
                <a:ext cx="1476900" cy="307800"/>
              </a:xfrm>
              <a:prstGeom prst="rect">
                <a:avLst/>
              </a:prstGeom>
              <a:noFill/>
              <a:ln>
                <a:noFill/>
              </a:ln>
            </p:spPr>
            <p:txBody>
              <a:bodyPr anchorCtr="0" anchor="t" bIns="45325" lIns="90675" spcFirstLastPara="1" rIns="90675" wrap="square" tIns="45325">
                <a:spAutoFit/>
              </a:bodyPr>
              <a:lstStyle/>
              <a:p>
                <a:pPr indent="0" lvl="0" marL="0" marR="0" rtl="0" algn="l">
                  <a:lnSpc>
                    <a:spcPct val="100000"/>
                  </a:lnSpc>
                  <a:spcBef>
                    <a:spcPts val="0"/>
                  </a:spcBef>
                  <a:spcAft>
                    <a:spcPts val="0"/>
                  </a:spcAft>
                  <a:buClr>
                    <a:srgbClr val="000000"/>
                  </a:buClr>
                  <a:buSzPts val="1389"/>
                  <a:buFont typeface="Arial"/>
                  <a:buNone/>
                </a:pPr>
                <a:r>
                  <a:rPr b="0" i="0" lang="en-US" sz="1389" u="none" cap="none" strike="noStrike">
                    <a:solidFill>
                      <a:srgbClr val="424A4D"/>
                    </a:solidFill>
                    <a:latin typeface="Gill Sans"/>
                    <a:ea typeface="Gill Sans"/>
                    <a:cs typeface="Gill Sans"/>
                    <a:sym typeface="Gill Sans"/>
                  </a:rPr>
                  <a:t>National MEL</a:t>
                </a:r>
                <a:endParaRPr b="0" i="0" sz="1786" u="none" cap="none" strike="noStrike">
                  <a:solidFill>
                    <a:srgbClr val="222222"/>
                  </a:solidFill>
                  <a:latin typeface="Gill Sans"/>
                  <a:ea typeface="Gill Sans"/>
                  <a:cs typeface="Gill Sans"/>
                  <a:sym typeface="Gill Sans"/>
                </a:endParaRPr>
              </a:p>
            </p:txBody>
          </p:sp>
        </p:grpSp>
        <p:sp>
          <p:nvSpPr>
            <p:cNvPr id="1518" name="Google Shape;1518;p8"/>
            <p:cNvSpPr txBox="1"/>
            <p:nvPr/>
          </p:nvSpPr>
          <p:spPr>
            <a:xfrm>
              <a:off x="8317156" y="4844776"/>
              <a:ext cx="1170900" cy="307800"/>
            </a:xfrm>
            <a:prstGeom prst="rect">
              <a:avLst/>
            </a:prstGeom>
            <a:noFill/>
            <a:ln>
              <a:noFill/>
            </a:ln>
          </p:spPr>
          <p:txBody>
            <a:bodyPr anchorCtr="0" anchor="t" bIns="45325" lIns="90675" spcFirstLastPara="1" rIns="90675" wrap="square" tIns="45325">
              <a:spAutoFit/>
            </a:bodyPr>
            <a:lstStyle/>
            <a:p>
              <a:pPr indent="0" lvl="0" marL="0" marR="0" rtl="0" algn="l">
                <a:lnSpc>
                  <a:spcPct val="100000"/>
                </a:lnSpc>
                <a:spcBef>
                  <a:spcPts val="0"/>
                </a:spcBef>
                <a:spcAft>
                  <a:spcPts val="0"/>
                </a:spcAft>
                <a:buClr>
                  <a:srgbClr val="000000"/>
                </a:buClr>
                <a:buSzPts val="1389"/>
                <a:buFont typeface="Arial"/>
                <a:buNone/>
              </a:pPr>
              <a:r>
                <a:rPr b="0" i="0" lang="en-US" sz="1389" u="none" cap="none" strike="noStrike">
                  <a:solidFill>
                    <a:srgbClr val="424A4D"/>
                  </a:solidFill>
                  <a:latin typeface="Gill Sans"/>
                  <a:ea typeface="Gill Sans"/>
                  <a:cs typeface="Gill Sans"/>
                  <a:sym typeface="Gill Sans"/>
                </a:rPr>
                <a:t>Project MEL</a:t>
              </a:r>
              <a:endParaRPr b="0" i="0" sz="1786" u="none" cap="none" strike="noStrike">
                <a:solidFill>
                  <a:srgbClr val="222222"/>
                </a:solidFill>
                <a:latin typeface="Gill Sans"/>
                <a:ea typeface="Gill Sans"/>
                <a:cs typeface="Gill Sans"/>
                <a:sym typeface="Gill Sans"/>
              </a:endParaRPr>
            </a:p>
          </p:txBody>
        </p:sp>
        <p:sp>
          <p:nvSpPr>
            <p:cNvPr id="1519" name="Google Shape;1519;p8"/>
            <p:cNvSpPr txBox="1"/>
            <p:nvPr/>
          </p:nvSpPr>
          <p:spPr>
            <a:xfrm>
              <a:off x="8330910" y="5640665"/>
              <a:ext cx="1035900" cy="307800"/>
            </a:xfrm>
            <a:prstGeom prst="rect">
              <a:avLst/>
            </a:prstGeom>
            <a:noFill/>
            <a:ln>
              <a:noFill/>
            </a:ln>
          </p:spPr>
          <p:txBody>
            <a:bodyPr anchorCtr="0" anchor="t" bIns="45325" lIns="90675" spcFirstLastPara="1" rIns="90675" wrap="square" tIns="45325">
              <a:spAutoFit/>
            </a:bodyPr>
            <a:lstStyle/>
            <a:p>
              <a:pPr indent="0" lvl="0" marL="0" marR="0" rtl="0" algn="l">
                <a:lnSpc>
                  <a:spcPct val="100000"/>
                </a:lnSpc>
                <a:spcBef>
                  <a:spcPts val="0"/>
                </a:spcBef>
                <a:spcAft>
                  <a:spcPts val="0"/>
                </a:spcAft>
                <a:buClr>
                  <a:srgbClr val="000000"/>
                </a:buClr>
                <a:buSzPts val="1389"/>
                <a:buFont typeface="Arial"/>
                <a:buNone/>
              </a:pPr>
              <a:r>
                <a:rPr b="0" i="0" lang="en-US" sz="1389" u="none" cap="none" strike="noStrike">
                  <a:solidFill>
                    <a:srgbClr val="424A4D"/>
                  </a:solidFill>
                  <a:latin typeface="Gill Sans"/>
                  <a:ea typeface="Gill Sans"/>
                  <a:cs typeface="Gill Sans"/>
                  <a:sym typeface="Gill Sans"/>
                </a:rPr>
                <a:t>Extended*</a:t>
              </a:r>
              <a:endParaRPr b="0" i="0" sz="1786" u="none" cap="none" strike="noStrike">
                <a:solidFill>
                  <a:srgbClr val="222222"/>
                </a:solidFill>
                <a:latin typeface="Gill Sans"/>
                <a:ea typeface="Gill Sans"/>
                <a:cs typeface="Gill Sans"/>
                <a:sym typeface="Gill Sans"/>
              </a:endParaRPr>
            </a:p>
          </p:txBody>
        </p:sp>
      </p:grpSp>
      <p:sp>
        <p:nvSpPr>
          <p:cNvPr id="1520" name="Google Shape;1520;p8"/>
          <p:cNvSpPr/>
          <p:nvPr/>
        </p:nvSpPr>
        <p:spPr>
          <a:xfrm rot="-1871770">
            <a:off x="6976138" y="618027"/>
            <a:ext cx="380524" cy="3467944"/>
          </a:xfrm>
          <a:prstGeom prst="rightBrace">
            <a:avLst>
              <a:gd fmla="val 50000" name="adj1"/>
              <a:gd fmla="val 50793" name="adj2"/>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Gill Sans"/>
              <a:ea typeface="Gill Sans"/>
              <a:cs typeface="Gill Sans"/>
              <a:sym typeface="Gill Sans"/>
            </a:endParaRPr>
          </a:p>
        </p:txBody>
      </p:sp>
      <p:sp>
        <p:nvSpPr>
          <p:cNvPr id="1521" name="Google Shape;1521;p8"/>
          <p:cNvSpPr txBox="1"/>
          <p:nvPr/>
        </p:nvSpPr>
        <p:spPr>
          <a:xfrm>
            <a:off x="7377475" y="1622275"/>
            <a:ext cx="1574700" cy="115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4E4A49"/>
                </a:solidFill>
                <a:latin typeface="Gill Sans"/>
                <a:ea typeface="Gill Sans"/>
                <a:cs typeface="Gill Sans"/>
                <a:sym typeface="Gill Sans"/>
              </a:rPr>
              <a:t>Essential List of Indicators</a:t>
            </a:r>
            <a:endParaRPr b="1" i="0" sz="2000" u="none" cap="none" strike="noStrike">
              <a:solidFill>
                <a:srgbClr val="4E4A49"/>
              </a:solidFill>
              <a:latin typeface="Gill Sans"/>
              <a:ea typeface="Gill Sans"/>
              <a:cs typeface="Gill Sans"/>
              <a:sym typeface="Gill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6" name="Shape 1526"/>
        <p:cNvGrpSpPr/>
        <p:nvPr/>
      </p:nvGrpSpPr>
      <p:grpSpPr>
        <a:xfrm>
          <a:off x="0" y="0"/>
          <a:ext cx="0" cy="0"/>
          <a:chOff x="0" y="0"/>
          <a:chExt cx="0" cy="0"/>
        </a:xfrm>
      </p:grpSpPr>
      <p:grpSp>
        <p:nvGrpSpPr>
          <p:cNvPr id="1527" name="Google Shape;1527;g13923847b28_0_936"/>
          <p:cNvGrpSpPr/>
          <p:nvPr/>
        </p:nvGrpSpPr>
        <p:grpSpPr>
          <a:xfrm>
            <a:off x="2011680" y="0"/>
            <a:ext cx="2617888" cy="5143421"/>
            <a:chOff x="0" y="0"/>
            <a:chExt cx="2153400" cy="5184900"/>
          </a:xfrm>
        </p:grpSpPr>
        <p:sp>
          <p:nvSpPr>
            <p:cNvPr id="1528" name="Google Shape;1528;g13923847b28_0_936"/>
            <p:cNvSpPr/>
            <p:nvPr/>
          </p:nvSpPr>
          <p:spPr>
            <a:xfrm>
              <a:off x="0" y="0"/>
              <a:ext cx="2153400" cy="5184900"/>
            </a:xfrm>
            <a:prstGeom prst="rect">
              <a:avLst/>
            </a:prstGeom>
            <a:solidFill>
              <a:srgbClr val="E6E8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22222"/>
                </a:solidFill>
                <a:latin typeface="Gill Sans"/>
                <a:ea typeface="Gill Sans"/>
                <a:cs typeface="Gill Sans"/>
                <a:sym typeface="Gill Sans"/>
              </a:endParaRPr>
            </a:p>
          </p:txBody>
        </p:sp>
        <p:cxnSp>
          <p:nvCxnSpPr>
            <p:cNvPr id="1529" name="Google Shape;1529;g13923847b28_0_936"/>
            <p:cNvCxnSpPr/>
            <p:nvPr/>
          </p:nvCxnSpPr>
          <p:spPr>
            <a:xfrm>
              <a:off x="2153264" y="0"/>
              <a:ext cx="0" cy="5184900"/>
            </a:xfrm>
            <a:prstGeom prst="straightConnector1">
              <a:avLst/>
            </a:prstGeom>
            <a:noFill/>
            <a:ln cap="flat" cmpd="sng" w="12700">
              <a:solidFill>
                <a:schemeClr val="accent3"/>
              </a:solidFill>
              <a:prstDash val="dash"/>
              <a:round/>
              <a:headEnd len="sm" w="sm" type="none"/>
              <a:tailEnd len="sm" w="sm" type="none"/>
            </a:ln>
          </p:spPr>
        </p:cxnSp>
      </p:grpSp>
      <p:sp>
        <p:nvSpPr>
          <p:cNvPr id="1530" name="Google Shape;1530;g13923847b28_0_936"/>
          <p:cNvSpPr txBox="1"/>
          <p:nvPr>
            <p:ph idx="4294967295" type="sldNum"/>
          </p:nvPr>
        </p:nvSpPr>
        <p:spPr>
          <a:xfrm>
            <a:off x="8505825" y="4908846"/>
            <a:ext cx="638100" cy="21540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US" sz="800" u="none" cap="none" strike="noStrike">
                <a:solidFill>
                  <a:srgbClr val="6C6463"/>
                </a:solidFill>
                <a:latin typeface="Gill Sans"/>
                <a:ea typeface="Gill Sans"/>
                <a:cs typeface="Gill Sans"/>
                <a:sym typeface="Gill Sans"/>
              </a:rPr>
              <a:t>‹#›</a:t>
            </a:fld>
            <a:endParaRPr b="0" i="0" sz="800" u="none" cap="none" strike="noStrike">
              <a:solidFill>
                <a:srgbClr val="6C6463"/>
              </a:solidFill>
              <a:latin typeface="Gill Sans"/>
              <a:ea typeface="Gill Sans"/>
              <a:cs typeface="Gill Sans"/>
              <a:sym typeface="Gill Sans"/>
            </a:endParaRPr>
          </a:p>
        </p:txBody>
      </p:sp>
      <p:sp>
        <p:nvSpPr>
          <p:cNvPr id="1531" name="Google Shape;1531;g13923847b28_0_936"/>
          <p:cNvSpPr txBox="1"/>
          <p:nvPr/>
        </p:nvSpPr>
        <p:spPr>
          <a:xfrm>
            <a:off x="2484651" y="658810"/>
            <a:ext cx="19524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636F74"/>
                </a:solidFill>
                <a:latin typeface="Gill Sans"/>
                <a:ea typeface="Gill Sans"/>
                <a:cs typeface="Gill Sans"/>
                <a:sym typeface="Gill Sans"/>
              </a:rPr>
              <a:t>CORE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636F74"/>
                </a:solidFill>
                <a:latin typeface="Gill Sans"/>
                <a:ea typeface="Gill Sans"/>
                <a:cs typeface="Gill Sans"/>
                <a:sym typeface="Gill Sans"/>
              </a:rPr>
              <a:t>PLUS</a:t>
            </a:r>
            <a:endParaRPr b="0" i="0" sz="1400" u="none" cap="none" strike="noStrike">
              <a:solidFill>
                <a:srgbClr val="000000"/>
              </a:solidFill>
              <a:latin typeface="Arial"/>
              <a:ea typeface="Arial"/>
              <a:cs typeface="Arial"/>
              <a:sym typeface="Arial"/>
            </a:endParaRPr>
          </a:p>
        </p:txBody>
      </p:sp>
      <p:sp>
        <p:nvSpPr>
          <p:cNvPr id="1532" name="Google Shape;1532;g13923847b28_0_936"/>
          <p:cNvSpPr txBox="1"/>
          <p:nvPr/>
        </p:nvSpPr>
        <p:spPr>
          <a:xfrm>
            <a:off x="2476155" y="86939"/>
            <a:ext cx="21534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E256A"/>
                </a:solidFill>
                <a:latin typeface="Gill Sans"/>
                <a:ea typeface="Gill Sans"/>
                <a:cs typeface="Gill Sans"/>
                <a:sym typeface="Gill Sans"/>
              </a:rPr>
              <a:t>ACCELERATOR REPORTING</a:t>
            </a:r>
            <a:endParaRPr b="0" i="0" sz="1400" u="none" cap="none" strike="noStrike">
              <a:solidFill>
                <a:srgbClr val="000000"/>
              </a:solidFill>
              <a:latin typeface="Arial"/>
              <a:ea typeface="Arial"/>
              <a:cs typeface="Arial"/>
              <a:sym typeface="Arial"/>
            </a:endParaRPr>
          </a:p>
        </p:txBody>
      </p:sp>
      <p:sp>
        <p:nvSpPr>
          <p:cNvPr id="1533" name="Google Shape;1533;g13923847b28_0_936"/>
          <p:cNvSpPr txBox="1"/>
          <p:nvPr/>
        </p:nvSpPr>
        <p:spPr>
          <a:xfrm>
            <a:off x="2392115" y="1298446"/>
            <a:ext cx="2122500" cy="4386900"/>
          </a:xfrm>
          <a:prstGeom prst="rect">
            <a:avLst/>
          </a:prstGeom>
          <a:noFill/>
          <a:ln>
            <a:noFill/>
          </a:ln>
        </p:spPr>
        <p:txBody>
          <a:bodyPr anchorCtr="0" anchor="t" bIns="45700" lIns="91425" spcFirstLastPara="1" rIns="91425" wrap="square" tIns="45700">
            <a:spAutoFit/>
          </a:bodyPr>
          <a:lstStyle/>
          <a:p>
            <a:pPr indent="-230186" lvl="0" marL="230186" marR="0" rtl="0" algn="l">
              <a:lnSpc>
                <a:spcPct val="100000"/>
              </a:lnSpc>
              <a:spcBef>
                <a:spcPts val="0"/>
              </a:spcBef>
              <a:spcAft>
                <a:spcPts val="0"/>
              </a:spcAft>
              <a:buClr>
                <a:srgbClr val="222222"/>
              </a:buClr>
              <a:buSzPts val="1200"/>
              <a:buFont typeface="Noto Sans"/>
              <a:buChar char="✔"/>
            </a:pPr>
            <a:r>
              <a:rPr b="0" i="0" lang="en-US" sz="1200" u="none" cap="none" strike="noStrike">
                <a:solidFill>
                  <a:srgbClr val="222222"/>
                </a:solidFill>
                <a:latin typeface="Gill Sans"/>
                <a:ea typeface="Gill Sans"/>
                <a:cs typeface="Gill Sans"/>
                <a:sym typeface="Gill Sans"/>
              </a:rPr>
              <a:t>Provide additional data to monitor toward the progress10 core indicators. </a:t>
            </a:r>
            <a:endParaRPr b="0" i="0" sz="1400" u="none" cap="none" strike="noStrike">
              <a:solidFill>
                <a:srgbClr val="000000"/>
              </a:solidFill>
              <a:latin typeface="Arial"/>
              <a:ea typeface="Arial"/>
              <a:cs typeface="Arial"/>
              <a:sym typeface="Arial"/>
            </a:endParaRPr>
          </a:p>
          <a:p>
            <a:pPr indent="-230186" lvl="0" marL="230186" marR="0" rtl="0" algn="l">
              <a:lnSpc>
                <a:spcPct val="100000"/>
              </a:lnSpc>
              <a:spcBef>
                <a:spcPts val="1800"/>
              </a:spcBef>
              <a:spcAft>
                <a:spcPts val="0"/>
              </a:spcAft>
              <a:buClr>
                <a:srgbClr val="222222"/>
              </a:buClr>
              <a:buSzPts val="1200"/>
              <a:buFont typeface="Noto Sans"/>
              <a:buChar char="✔"/>
            </a:pPr>
            <a:r>
              <a:rPr b="0" i="0" lang="en-US" sz="1200" u="none" cap="none" strike="noStrike">
                <a:solidFill>
                  <a:srgbClr val="222222"/>
                </a:solidFill>
                <a:latin typeface="Gill Sans"/>
                <a:ea typeface="Gill Sans"/>
                <a:cs typeface="Gill Sans"/>
                <a:sym typeface="Gill Sans"/>
              </a:rPr>
              <a:t>Prioritize key indicators for specific cascades of care</a:t>
            </a:r>
            <a:endParaRPr b="0" i="0" sz="1400" u="none" cap="none" strike="noStrike">
              <a:solidFill>
                <a:srgbClr val="000000"/>
              </a:solidFill>
              <a:latin typeface="Arial"/>
              <a:ea typeface="Arial"/>
              <a:cs typeface="Arial"/>
              <a:sym typeface="Arial"/>
            </a:endParaRPr>
          </a:p>
          <a:p>
            <a:pPr indent="-230186" lvl="0" marL="230186" marR="0" rtl="0" algn="l">
              <a:lnSpc>
                <a:spcPct val="100000"/>
              </a:lnSpc>
              <a:spcBef>
                <a:spcPts val="1800"/>
              </a:spcBef>
              <a:spcAft>
                <a:spcPts val="0"/>
              </a:spcAft>
              <a:buClr>
                <a:srgbClr val="222222"/>
              </a:buClr>
              <a:buSzPts val="1200"/>
              <a:buFont typeface="Noto Sans"/>
              <a:buChar char="✔"/>
            </a:pPr>
            <a:r>
              <a:rPr b="0" i="0" lang="en-US" sz="1200" u="none" cap="none" strike="noStrike">
                <a:solidFill>
                  <a:srgbClr val="222222"/>
                </a:solidFill>
                <a:latin typeface="Gill Sans"/>
                <a:ea typeface="Gill Sans"/>
                <a:cs typeface="Gill Sans"/>
                <a:sym typeface="Gill Sans"/>
              </a:rPr>
              <a:t>Reflect national level attainment and track the contribution of USAID investments</a:t>
            </a:r>
            <a:endParaRPr b="0" i="0" sz="1400" u="none" cap="none" strike="noStrike">
              <a:solidFill>
                <a:srgbClr val="000000"/>
              </a:solidFill>
              <a:latin typeface="Arial"/>
              <a:ea typeface="Arial"/>
              <a:cs typeface="Arial"/>
              <a:sym typeface="Arial"/>
            </a:endParaRPr>
          </a:p>
          <a:p>
            <a:pPr indent="-230186" lvl="0" marL="230186" marR="0" rtl="0" algn="l">
              <a:lnSpc>
                <a:spcPct val="100000"/>
              </a:lnSpc>
              <a:spcBef>
                <a:spcPts val="1800"/>
              </a:spcBef>
              <a:spcAft>
                <a:spcPts val="0"/>
              </a:spcAft>
              <a:buClr>
                <a:srgbClr val="222222"/>
              </a:buClr>
              <a:buSzPts val="1200"/>
              <a:buFont typeface="Noto Sans"/>
              <a:buChar char="✔"/>
            </a:pPr>
            <a:r>
              <a:rPr b="0" i="0" lang="en-US" sz="1200" u="none" cap="none" strike="noStrike">
                <a:solidFill>
                  <a:srgbClr val="222222"/>
                </a:solidFill>
                <a:latin typeface="Gill Sans"/>
                <a:ea typeface="Gill Sans"/>
                <a:cs typeface="Gill Sans"/>
                <a:sym typeface="Gill Sans"/>
              </a:rPr>
              <a:t>Expected to be included in MELs of IPs and will become part of bi-annual reporting during Accelerator calls of the TB Division</a:t>
            </a:r>
            <a:endParaRPr b="0" i="0" sz="1400" u="none" cap="none" strike="noStrike">
              <a:solidFill>
                <a:srgbClr val="000000"/>
              </a:solidFill>
              <a:latin typeface="Arial"/>
              <a:ea typeface="Arial"/>
              <a:cs typeface="Arial"/>
              <a:sym typeface="Arial"/>
            </a:endParaRPr>
          </a:p>
          <a:p>
            <a:pPr indent="-153986" lvl="0" marL="230186" marR="0" rtl="0" algn="l">
              <a:lnSpc>
                <a:spcPct val="100000"/>
              </a:lnSpc>
              <a:spcBef>
                <a:spcPts val="1800"/>
              </a:spcBef>
              <a:spcAft>
                <a:spcPts val="0"/>
              </a:spcAft>
              <a:buClr>
                <a:srgbClr val="222222"/>
              </a:buClr>
              <a:buSzPts val="1200"/>
              <a:buFont typeface="Noto Sans"/>
              <a:buNone/>
            </a:pPr>
            <a:r>
              <a:t/>
            </a:r>
            <a:endParaRPr b="0" i="0" sz="1200" u="none" cap="none" strike="noStrike">
              <a:solidFill>
                <a:srgbClr val="222222"/>
              </a:solidFill>
              <a:latin typeface="Gill Sans"/>
              <a:ea typeface="Gill Sans"/>
              <a:cs typeface="Gill Sans"/>
              <a:sym typeface="Gill Sans"/>
            </a:endParaRPr>
          </a:p>
          <a:p>
            <a:pPr indent="-153986" lvl="0" marL="230186" marR="0" rtl="0" algn="l">
              <a:lnSpc>
                <a:spcPct val="100000"/>
              </a:lnSpc>
              <a:spcBef>
                <a:spcPts val="1800"/>
              </a:spcBef>
              <a:spcAft>
                <a:spcPts val="0"/>
              </a:spcAft>
              <a:buClr>
                <a:srgbClr val="222222"/>
              </a:buClr>
              <a:buSzPts val="1200"/>
              <a:buFont typeface="Noto Sans"/>
              <a:buNone/>
            </a:pPr>
            <a:r>
              <a:t/>
            </a:r>
            <a:endParaRPr b="0" i="0" sz="1200" u="none" cap="none" strike="noStrike">
              <a:solidFill>
                <a:srgbClr val="222222"/>
              </a:solidFill>
              <a:latin typeface="Gill Sans"/>
              <a:ea typeface="Gill Sans"/>
              <a:cs typeface="Gill Sans"/>
              <a:sym typeface="Gill Sans"/>
            </a:endParaRPr>
          </a:p>
        </p:txBody>
      </p:sp>
      <p:grpSp>
        <p:nvGrpSpPr>
          <p:cNvPr id="1534" name="Google Shape;1534;g13923847b28_0_936"/>
          <p:cNvGrpSpPr/>
          <p:nvPr/>
        </p:nvGrpSpPr>
        <p:grpSpPr>
          <a:xfrm>
            <a:off x="4495321" y="0"/>
            <a:ext cx="2628009" cy="5143421"/>
            <a:chOff x="0" y="0"/>
            <a:chExt cx="2153400" cy="5184900"/>
          </a:xfrm>
        </p:grpSpPr>
        <p:sp>
          <p:nvSpPr>
            <p:cNvPr id="1535" name="Google Shape;1535;g13923847b28_0_936"/>
            <p:cNvSpPr/>
            <p:nvPr/>
          </p:nvSpPr>
          <p:spPr>
            <a:xfrm>
              <a:off x="0" y="0"/>
              <a:ext cx="2153400" cy="5184900"/>
            </a:xfrm>
            <a:prstGeom prst="rect">
              <a:avLst/>
            </a:prstGeom>
            <a:solidFill>
              <a:srgbClr val="E6E8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22222"/>
                </a:solidFill>
                <a:latin typeface="Gill Sans"/>
                <a:ea typeface="Gill Sans"/>
                <a:cs typeface="Gill Sans"/>
                <a:sym typeface="Gill Sans"/>
              </a:endParaRPr>
            </a:p>
          </p:txBody>
        </p:sp>
        <p:cxnSp>
          <p:nvCxnSpPr>
            <p:cNvPr id="1536" name="Google Shape;1536;g13923847b28_0_936"/>
            <p:cNvCxnSpPr/>
            <p:nvPr/>
          </p:nvCxnSpPr>
          <p:spPr>
            <a:xfrm>
              <a:off x="2153264" y="0"/>
              <a:ext cx="0" cy="5184900"/>
            </a:xfrm>
            <a:prstGeom prst="straightConnector1">
              <a:avLst/>
            </a:prstGeom>
            <a:noFill/>
            <a:ln cap="flat" cmpd="sng" w="12700">
              <a:solidFill>
                <a:schemeClr val="accent3"/>
              </a:solidFill>
              <a:prstDash val="dash"/>
              <a:round/>
              <a:headEnd len="sm" w="sm" type="none"/>
              <a:tailEnd len="sm" w="sm" type="none"/>
            </a:ln>
          </p:spPr>
        </p:cxnSp>
      </p:grpSp>
      <p:sp>
        <p:nvSpPr>
          <p:cNvPr id="1537" name="Google Shape;1537;g13923847b28_0_936"/>
          <p:cNvSpPr txBox="1"/>
          <p:nvPr/>
        </p:nvSpPr>
        <p:spPr>
          <a:xfrm>
            <a:off x="4756278" y="720646"/>
            <a:ext cx="22881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636F74"/>
                </a:solidFill>
                <a:latin typeface="Gill Sans"/>
                <a:ea typeface="Gill Sans"/>
                <a:cs typeface="Gill Sans"/>
                <a:sym typeface="Gill Sans"/>
              </a:rPr>
              <a:t>MELs </a:t>
            </a:r>
            <a:br>
              <a:rPr b="0" i="0" lang="en-US" sz="1400" u="none" cap="none" strike="noStrike">
                <a:solidFill>
                  <a:srgbClr val="636F74"/>
                </a:solidFill>
                <a:latin typeface="Gill Sans"/>
                <a:ea typeface="Gill Sans"/>
                <a:cs typeface="Gill Sans"/>
                <a:sym typeface="Gill Sans"/>
              </a:rPr>
            </a:br>
            <a:r>
              <a:rPr b="0" i="0" lang="en-US" sz="1400" u="none" cap="none" strike="noStrike">
                <a:solidFill>
                  <a:srgbClr val="636F74"/>
                </a:solidFill>
                <a:latin typeface="Gill Sans"/>
                <a:ea typeface="Gill Sans"/>
                <a:cs typeface="Gill Sans"/>
                <a:sym typeface="Gill Sans"/>
              </a:rPr>
              <a:t>NATIONAL LEVEL</a:t>
            </a:r>
            <a:endParaRPr b="0" i="0" sz="1400" u="none" cap="none" strike="noStrike">
              <a:solidFill>
                <a:srgbClr val="000000"/>
              </a:solidFill>
              <a:latin typeface="Arial"/>
              <a:ea typeface="Arial"/>
              <a:cs typeface="Arial"/>
              <a:sym typeface="Arial"/>
            </a:endParaRPr>
          </a:p>
        </p:txBody>
      </p:sp>
      <p:sp>
        <p:nvSpPr>
          <p:cNvPr id="1538" name="Google Shape;1538;g13923847b28_0_936"/>
          <p:cNvSpPr txBox="1"/>
          <p:nvPr/>
        </p:nvSpPr>
        <p:spPr>
          <a:xfrm>
            <a:off x="4823750" y="123224"/>
            <a:ext cx="21534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E256A"/>
                </a:solidFill>
                <a:latin typeface="Gill Sans"/>
                <a:ea typeface="Gill Sans"/>
                <a:cs typeface="Gill Sans"/>
                <a:sym typeface="Gill Sans"/>
              </a:rPr>
              <a:t>MISSION</a:t>
            </a:r>
            <a:br>
              <a:rPr b="1" i="0" lang="en-US" sz="1400" u="none" cap="none" strike="noStrike">
                <a:solidFill>
                  <a:srgbClr val="0E256A"/>
                </a:solidFill>
                <a:latin typeface="Gill Sans"/>
                <a:ea typeface="Gill Sans"/>
                <a:cs typeface="Gill Sans"/>
                <a:sym typeface="Gill Sans"/>
              </a:rPr>
            </a:br>
            <a:r>
              <a:rPr b="1" i="0" lang="en-US" sz="1400" u="none" cap="none" strike="noStrike">
                <a:solidFill>
                  <a:srgbClr val="0E256A"/>
                </a:solidFill>
                <a:latin typeface="Gill Sans"/>
                <a:ea typeface="Gill Sans"/>
                <a:cs typeface="Gill Sans"/>
                <a:sym typeface="Gill Sans"/>
              </a:rPr>
              <a:t>REPORTING</a:t>
            </a:r>
            <a:endParaRPr b="0" i="0" sz="1400" u="none" cap="none" strike="noStrike">
              <a:solidFill>
                <a:srgbClr val="000000"/>
              </a:solidFill>
              <a:latin typeface="Arial"/>
              <a:ea typeface="Arial"/>
              <a:cs typeface="Arial"/>
              <a:sym typeface="Arial"/>
            </a:endParaRPr>
          </a:p>
        </p:txBody>
      </p:sp>
      <p:sp>
        <p:nvSpPr>
          <p:cNvPr id="1539" name="Google Shape;1539;g13923847b28_0_936"/>
          <p:cNvSpPr txBox="1"/>
          <p:nvPr/>
        </p:nvSpPr>
        <p:spPr>
          <a:xfrm>
            <a:off x="4771004" y="1362925"/>
            <a:ext cx="2092800" cy="3555600"/>
          </a:xfrm>
          <a:prstGeom prst="rect">
            <a:avLst/>
          </a:prstGeom>
          <a:noFill/>
          <a:ln>
            <a:noFill/>
          </a:ln>
        </p:spPr>
        <p:txBody>
          <a:bodyPr anchorCtr="0" anchor="t" bIns="45700" lIns="91425" spcFirstLastPara="1" rIns="91425" wrap="square" tIns="45700">
            <a:spAutoFit/>
          </a:bodyPr>
          <a:lstStyle/>
          <a:p>
            <a:pPr indent="-230186" lvl="0" marL="230186" marR="0" rtl="0" algn="l">
              <a:lnSpc>
                <a:spcPct val="100000"/>
              </a:lnSpc>
              <a:spcBef>
                <a:spcPts val="0"/>
              </a:spcBef>
              <a:spcAft>
                <a:spcPts val="0"/>
              </a:spcAft>
              <a:buClr>
                <a:srgbClr val="222222"/>
              </a:buClr>
              <a:buSzPts val="1200"/>
              <a:buFont typeface="Noto Sans"/>
              <a:buChar char="✔"/>
            </a:pPr>
            <a:r>
              <a:rPr b="0" i="0" lang="en-US" sz="1200" u="none" cap="none" strike="noStrike">
                <a:solidFill>
                  <a:srgbClr val="222222"/>
                </a:solidFill>
                <a:latin typeface="Gill Sans"/>
                <a:ea typeface="Gill Sans"/>
                <a:cs typeface="Gill Sans"/>
                <a:sym typeface="Gill Sans"/>
              </a:rPr>
              <a:t>Provide granular data for in-depth understanding of the epidemiology and performance of program toward national targets </a:t>
            </a:r>
            <a:endParaRPr b="0" i="0" sz="1400" u="none" cap="none" strike="noStrike">
              <a:solidFill>
                <a:srgbClr val="000000"/>
              </a:solidFill>
              <a:latin typeface="Arial"/>
              <a:ea typeface="Arial"/>
              <a:cs typeface="Arial"/>
              <a:sym typeface="Arial"/>
            </a:endParaRPr>
          </a:p>
          <a:p>
            <a:pPr indent="-230186" lvl="0" marL="230186" marR="0" rtl="0" algn="l">
              <a:lnSpc>
                <a:spcPct val="100000"/>
              </a:lnSpc>
              <a:spcBef>
                <a:spcPts val="1800"/>
              </a:spcBef>
              <a:spcAft>
                <a:spcPts val="0"/>
              </a:spcAft>
              <a:buClr>
                <a:srgbClr val="222222"/>
              </a:buClr>
              <a:buSzPts val="1200"/>
              <a:buFont typeface="Noto Sans"/>
              <a:buChar char="✔"/>
            </a:pPr>
            <a:r>
              <a:rPr b="0" i="0" lang="en-US" sz="1200" u="none" cap="none" strike="noStrike">
                <a:solidFill>
                  <a:srgbClr val="222222"/>
                </a:solidFill>
                <a:latin typeface="Gill Sans"/>
                <a:ea typeface="Gill Sans"/>
                <a:cs typeface="Gill Sans"/>
                <a:sym typeface="Gill Sans"/>
              </a:rPr>
              <a:t>Help meet the reporting requirements articulated in the End TB Now Bill</a:t>
            </a:r>
            <a:endParaRPr b="0" i="0" sz="1400" u="none" cap="none" strike="noStrike">
              <a:solidFill>
                <a:srgbClr val="000000"/>
              </a:solidFill>
              <a:latin typeface="Arial"/>
              <a:ea typeface="Arial"/>
              <a:cs typeface="Arial"/>
              <a:sym typeface="Arial"/>
            </a:endParaRPr>
          </a:p>
          <a:p>
            <a:pPr indent="-230186" lvl="0" marL="230186" marR="0" rtl="0" algn="l">
              <a:lnSpc>
                <a:spcPct val="100000"/>
              </a:lnSpc>
              <a:spcBef>
                <a:spcPts val="1800"/>
              </a:spcBef>
              <a:spcAft>
                <a:spcPts val="0"/>
              </a:spcAft>
              <a:buClr>
                <a:srgbClr val="222222"/>
              </a:buClr>
              <a:buSzPts val="1200"/>
              <a:buFont typeface="Noto Sans"/>
              <a:buChar char="✔"/>
            </a:pPr>
            <a:r>
              <a:rPr b="0" i="0" lang="en-US" sz="1200" u="none" cap="none" strike="noStrike">
                <a:solidFill>
                  <a:srgbClr val="222222"/>
                </a:solidFill>
                <a:latin typeface="Gill Sans"/>
                <a:ea typeface="Gill Sans"/>
                <a:cs typeface="Gill Sans"/>
                <a:sym typeface="Gill Sans"/>
              </a:rPr>
              <a:t>Recommended for measuring the contribution of USAID investment to national program targets</a:t>
            </a:r>
            <a:endParaRPr b="0" i="0" sz="1400" u="none" cap="none" strike="noStrike">
              <a:solidFill>
                <a:srgbClr val="000000"/>
              </a:solidFill>
              <a:latin typeface="Arial"/>
              <a:ea typeface="Arial"/>
              <a:cs typeface="Arial"/>
              <a:sym typeface="Arial"/>
            </a:endParaRPr>
          </a:p>
          <a:p>
            <a:pPr indent="-230186" lvl="0" marL="230186" marR="0" rtl="0" algn="l">
              <a:lnSpc>
                <a:spcPct val="100000"/>
              </a:lnSpc>
              <a:spcBef>
                <a:spcPts val="1800"/>
              </a:spcBef>
              <a:spcAft>
                <a:spcPts val="0"/>
              </a:spcAft>
              <a:buClr>
                <a:srgbClr val="222222"/>
              </a:buClr>
              <a:buSzPts val="1200"/>
              <a:buFont typeface="Noto Sans"/>
              <a:buChar char="✔"/>
            </a:pPr>
            <a:r>
              <a:rPr b="0" i="0" lang="en-US" sz="1200" u="none" cap="none" strike="noStrike">
                <a:solidFill>
                  <a:srgbClr val="222222"/>
                </a:solidFill>
                <a:latin typeface="Gill Sans"/>
                <a:ea typeface="Gill Sans"/>
                <a:cs typeface="Gill Sans"/>
                <a:sym typeface="Gill Sans"/>
              </a:rPr>
              <a:t>Inclusion where possible at the project level for attribution </a:t>
            </a:r>
            <a:endParaRPr b="0" i="0" sz="1200" u="none" cap="none" strike="noStrike">
              <a:solidFill>
                <a:srgbClr val="222222"/>
              </a:solidFill>
              <a:latin typeface="Gill Sans"/>
              <a:ea typeface="Gill Sans"/>
              <a:cs typeface="Gill Sans"/>
              <a:sym typeface="Gill Sans"/>
            </a:endParaRPr>
          </a:p>
        </p:txBody>
      </p:sp>
      <p:grpSp>
        <p:nvGrpSpPr>
          <p:cNvPr id="1540" name="Google Shape;1540;g13923847b28_0_936"/>
          <p:cNvGrpSpPr/>
          <p:nvPr/>
        </p:nvGrpSpPr>
        <p:grpSpPr>
          <a:xfrm>
            <a:off x="6990736" y="0"/>
            <a:ext cx="2153400" cy="5143421"/>
            <a:chOff x="0" y="0"/>
            <a:chExt cx="2153400" cy="5184900"/>
          </a:xfrm>
        </p:grpSpPr>
        <p:sp>
          <p:nvSpPr>
            <p:cNvPr id="1541" name="Google Shape;1541;g13923847b28_0_936"/>
            <p:cNvSpPr/>
            <p:nvPr/>
          </p:nvSpPr>
          <p:spPr>
            <a:xfrm>
              <a:off x="0" y="0"/>
              <a:ext cx="2153400" cy="5184900"/>
            </a:xfrm>
            <a:prstGeom prst="rect">
              <a:avLst/>
            </a:prstGeom>
            <a:solidFill>
              <a:srgbClr val="E6E8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22222"/>
                </a:solidFill>
                <a:latin typeface="Gill Sans"/>
                <a:ea typeface="Gill Sans"/>
                <a:cs typeface="Gill Sans"/>
                <a:sym typeface="Gill Sans"/>
              </a:endParaRPr>
            </a:p>
          </p:txBody>
        </p:sp>
        <p:cxnSp>
          <p:nvCxnSpPr>
            <p:cNvPr id="1542" name="Google Shape;1542;g13923847b28_0_936"/>
            <p:cNvCxnSpPr/>
            <p:nvPr/>
          </p:nvCxnSpPr>
          <p:spPr>
            <a:xfrm>
              <a:off x="2153264" y="0"/>
              <a:ext cx="0" cy="5184900"/>
            </a:xfrm>
            <a:prstGeom prst="straightConnector1">
              <a:avLst/>
            </a:prstGeom>
            <a:noFill/>
            <a:ln cap="flat" cmpd="sng" w="12700">
              <a:solidFill>
                <a:schemeClr val="accent3"/>
              </a:solidFill>
              <a:prstDash val="dash"/>
              <a:round/>
              <a:headEnd len="sm" w="sm" type="none"/>
              <a:tailEnd len="sm" w="sm" type="none"/>
            </a:ln>
          </p:spPr>
        </p:cxnSp>
      </p:grpSp>
      <p:sp>
        <p:nvSpPr>
          <p:cNvPr id="1543" name="Google Shape;1543;g13923847b28_0_936"/>
          <p:cNvSpPr txBox="1"/>
          <p:nvPr/>
        </p:nvSpPr>
        <p:spPr>
          <a:xfrm>
            <a:off x="7041389" y="724428"/>
            <a:ext cx="21162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636F74"/>
                </a:solidFill>
                <a:latin typeface="Gill Sans"/>
                <a:ea typeface="Gill Sans"/>
                <a:cs typeface="Gill Sans"/>
                <a:sym typeface="Gill Sans"/>
              </a:rPr>
              <a:t>MELs </a:t>
            </a:r>
            <a:br>
              <a:rPr b="0" i="0" lang="en-US" sz="1400" u="none" cap="none" strike="noStrike">
                <a:solidFill>
                  <a:srgbClr val="636F74"/>
                </a:solidFill>
                <a:latin typeface="Gill Sans"/>
                <a:ea typeface="Gill Sans"/>
                <a:cs typeface="Gill Sans"/>
                <a:sym typeface="Gill Sans"/>
              </a:rPr>
            </a:br>
            <a:r>
              <a:rPr b="0" i="0" lang="en-US" sz="1400" u="none" cap="none" strike="noStrike">
                <a:solidFill>
                  <a:srgbClr val="636F74"/>
                </a:solidFill>
                <a:latin typeface="Gill Sans"/>
                <a:ea typeface="Gill Sans"/>
                <a:cs typeface="Gill Sans"/>
                <a:sym typeface="Gill Sans"/>
              </a:rPr>
              <a:t>PROJECT LEVEL</a:t>
            </a:r>
            <a:endParaRPr b="0" i="0" sz="1400" u="none" cap="none" strike="noStrike">
              <a:solidFill>
                <a:srgbClr val="000000"/>
              </a:solidFill>
              <a:latin typeface="Arial"/>
              <a:ea typeface="Arial"/>
              <a:cs typeface="Arial"/>
              <a:sym typeface="Arial"/>
            </a:endParaRPr>
          </a:p>
        </p:txBody>
      </p:sp>
      <p:sp>
        <p:nvSpPr>
          <p:cNvPr id="1544" name="Google Shape;1544;g13923847b28_0_936"/>
          <p:cNvSpPr txBox="1"/>
          <p:nvPr/>
        </p:nvSpPr>
        <p:spPr>
          <a:xfrm>
            <a:off x="7005460" y="1362925"/>
            <a:ext cx="1972500" cy="3924900"/>
          </a:xfrm>
          <a:prstGeom prst="rect">
            <a:avLst/>
          </a:prstGeom>
          <a:noFill/>
          <a:ln>
            <a:noFill/>
          </a:ln>
        </p:spPr>
        <p:txBody>
          <a:bodyPr anchorCtr="0" anchor="t" bIns="45700" lIns="91425" spcFirstLastPara="1" rIns="91425" wrap="square" tIns="45700">
            <a:spAutoFit/>
          </a:bodyPr>
          <a:lstStyle/>
          <a:p>
            <a:pPr indent="-230186" lvl="0" marL="230186" marR="0" rtl="0" algn="l">
              <a:lnSpc>
                <a:spcPct val="100000"/>
              </a:lnSpc>
              <a:spcBef>
                <a:spcPts val="0"/>
              </a:spcBef>
              <a:spcAft>
                <a:spcPts val="0"/>
              </a:spcAft>
              <a:buClr>
                <a:srgbClr val="222222"/>
              </a:buClr>
              <a:buSzPts val="1200"/>
              <a:buFont typeface="Noto Sans"/>
              <a:buChar char="✔"/>
            </a:pPr>
            <a:r>
              <a:rPr b="0" i="0" lang="en-US" sz="1200" u="none" cap="none" strike="noStrike">
                <a:solidFill>
                  <a:srgbClr val="222222"/>
                </a:solidFill>
                <a:latin typeface="Gill Sans"/>
                <a:ea typeface="Gill Sans"/>
                <a:cs typeface="Gill Sans"/>
                <a:sym typeface="Gill Sans"/>
              </a:rPr>
              <a:t>Provide more detailed data to monitor project performance and progress towards targets</a:t>
            </a:r>
            <a:endParaRPr b="0" i="0" sz="1200" u="none" cap="none" strike="noStrike">
              <a:solidFill>
                <a:srgbClr val="222222"/>
              </a:solidFill>
              <a:latin typeface="Gill Sans"/>
              <a:ea typeface="Gill Sans"/>
              <a:cs typeface="Gill Sans"/>
              <a:sym typeface="Gill Sans"/>
            </a:endParaRPr>
          </a:p>
          <a:p>
            <a:pPr indent="-230186" lvl="0" marL="230186" marR="0" rtl="0" algn="l">
              <a:lnSpc>
                <a:spcPct val="100000"/>
              </a:lnSpc>
              <a:spcBef>
                <a:spcPts val="1800"/>
              </a:spcBef>
              <a:spcAft>
                <a:spcPts val="0"/>
              </a:spcAft>
              <a:buClr>
                <a:srgbClr val="222222"/>
              </a:buClr>
              <a:buSzPts val="1200"/>
              <a:buFont typeface="Noto Sans"/>
              <a:buChar char="✔"/>
            </a:pPr>
            <a:r>
              <a:rPr b="0" i="0" lang="en-US" sz="1200" u="none" cap="none" strike="noStrike">
                <a:solidFill>
                  <a:srgbClr val="222222"/>
                </a:solidFill>
                <a:latin typeface="Gill Sans"/>
                <a:ea typeface="Gill Sans"/>
                <a:cs typeface="Gill Sans"/>
                <a:sym typeface="Gill Sans"/>
              </a:rPr>
              <a:t>Help meet the reporting requirements articulated in the End TB Now Bill</a:t>
            </a:r>
            <a:endParaRPr b="0" i="0" sz="1400" u="none" cap="none" strike="noStrike">
              <a:solidFill>
                <a:srgbClr val="000000"/>
              </a:solidFill>
              <a:latin typeface="Arial"/>
              <a:ea typeface="Arial"/>
              <a:cs typeface="Arial"/>
              <a:sym typeface="Arial"/>
            </a:endParaRPr>
          </a:p>
          <a:p>
            <a:pPr indent="-230186" lvl="0" marL="230186" marR="0" rtl="0" algn="l">
              <a:lnSpc>
                <a:spcPct val="100000"/>
              </a:lnSpc>
              <a:spcBef>
                <a:spcPts val="1800"/>
              </a:spcBef>
              <a:spcAft>
                <a:spcPts val="0"/>
              </a:spcAft>
              <a:buClr>
                <a:srgbClr val="222222"/>
              </a:buClr>
              <a:buSzPts val="1200"/>
              <a:buFont typeface="Noto Sans"/>
              <a:buChar char="✔"/>
            </a:pPr>
            <a:r>
              <a:rPr b="0" i="0" lang="en-US" sz="1200" u="none" cap="none" strike="noStrike">
                <a:solidFill>
                  <a:srgbClr val="222222"/>
                </a:solidFill>
                <a:latin typeface="Gill Sans"/>
                <a:ea typeface="Gill Sans"/>
                <a:cs typeface="Gill Sans"/>
                <a:sym typeface="Gill Sans"/>
              </a:rPr>
              <a:t>IPs are expected to include these in their MELs to monitor their project level performance and track USAID investments both contribution and attribution where possible</a:t>
            </a:r>
            <a:endParaRPr b="0" i="0" sz="1400" u="none" cap="none" strike="noStrike">
              <a:solidFill>
                <a:srgbClr val="000000"/>
              </a:solidFill>
              <a:latin typeface="Arial"/>
              <a:ea typeface="Arial"/>
              <a:cs typeface="Arial"/>
              <a:sym typeface="Arial"/>
            </a:endParaRPr>
          </a:p>
          <a:p>
            <a:pPr indent="-153986" lvl="0" marL="230186" marR="0" rtl="0" algn="l">
              <a:lnSpc>
                <a:spcPct val="100000"/>
              </a:lnSpc>
              <a:spcBef>
                <a:spcPts val="1800"/>
              </a:spcBef>
              <a:spcAft>
                <a:spcPts val="0"/>
              </a:spcAft>
              <a:buClr>
                <a:srgbClr val="222222"/>
              </a:buClr>
              <a:buSzPts val="1200"/>
              <a:buFont typeface="Noto Sans"/>
              <a:buNone/>
            </a:pPr>
            <a:r>
              <a:t/>
            </a:r>
            <a:endParaRPr b="0" i="0" sz="1200" u="none" cap="none" strike="noStrike">
              <a:solidFill>
                <a:srgbClr val="222222"/>
              </a:solidFill>
              <a:latin typeface="Gill Sans"/>
              <a:ea typeface="Gill Sans"/>
              <a:cs typeface="Gill Sans"/>
              <a:sym typeface="Gill Sans"/>
            </a:endParaRPr>
          </a:p>
        </p:txBody>
      </p:sp>
      <p:sp>
        <p:nvSpPr>
          <p:cNvPr id="1545" name="Google Shape;1545;g13923847b28_0_936"/>
          <p:cNvSpPr txBox="1"/>
          <p:nvPr/>
        </p:nvSpPr>
        <p:spPr>
          <a:xfrm>
            <a:off x="7039233" y="86940"/>
            <a:ext cx="21534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E256A"/>
                </a:solidFill>
                <a:latin typeface="Gill Sans"/>
                <a:ea typeface="Gill Sans"/>
                <a:cs typeface="Gill Sans"/>
                <a:sym typeface="Gill Sans"/>
              </a:rPr>
              <a:t>MISSION</a:t>
            </a:r>
            <a:br>
              <a:rPr b="1" i="0" lang="en-US" sz="1400" u="none" cap="none" strike="noStrike">
                <a:solidFill>
                  <a:srgbClr val="0E256A"/>
                </a:solidFill>
                <a:latin typeface="Gill Sans"/>
                <a:ea typeface="Gill Sans"/>
                <a:cs typeface="Gill Sans"/>
                <a:sym typeface="Gill Sans"/>
              </a:rPr>
            </a:br>
            <a:r>
              <a:rPr b="1" i="0" lang="en-US" sz="1400" u="none" cap="none" strike="noStrike">
                <a:solidFill>
                  <a:srgbClr val="0E256A"/>
                </a:solidFill>
                <a:latin typeface="Gill Sans"/>
                <a:ea typeface="Gill Sans"/>
                <a:cs typeface="Gill Sans"/>
                <a:sym typeface="Gill Sans"/>
              </a:rPr>
              <a:t>REPORTING</a:t>
            </a:r>
            <a:endParaRPr b="0" i="0" sz="1400" u="none" cap="none" strike="noStrike">
              <a:solidFill>
                <a:srgbClr val="000000"/>
              </a:solidFill>
              <a:latin typeface="Arial"/>
              <a:ea typeface="Arial"/>
              <a:cs typeface="Arial"/>
              <a:sym typeface="Arial"/>
            </a:endParaRPr>
          </a:p>
        </p:txBody>
      </p:sp>
      <p:grpSp>
        <p:nvGrpSpPr>
          <p:cNvPr id="1546" name="Google Shape;1546;g13923847b28_0_936"/>
          <p:cNvGrpSpPr/>
          <p:nvPr/>
        </p:nvGrpSpPr>
        <p:grpSpPr>
          <a:xfrm>
            <a:off x="0" y="0"/>
            <a:ext cx="2153400" cy="5143421"/>
            <a:chOff x="0" y="0"/>
            <a:chExt cx="2153400" cy="5184900"/>
          </a:xfrm>
        </p:grpSpPr>
        <p:sp>
          <p:nvSpPr>
            <p:cNvPr id="1547" name="Google Shape;1547;g13923847b28_0_936"/>
            <p:cNvSpPr/>
            <p:nvPr/>
          </p:nvSpPr>
          <p:spPr>
            <a:xfrm>
              <a:off x="0" y="0"/>
              <a:ext cx="2153400" cy="5184900"/>
            </a:xfrm>
            <a:prstGeom prst="rect">
              <a:avLst/>
            </a:prstGeom>
            <a:solidFill>
              <a:srgbClr val="E6E8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22222"/>
                </a:solidFill>
                <a:latin typeface="Gill Sans"/>
                <a:ea typeface="Gill Sans"/>
                <a:cs typeface="Gill Sans"/>
                <a:sym typeface="Gill Sans"/>
              </a:endParaRPr>
            </a:p>
          </p:txBody>
        </p:sp>
        <p:cxnSp>
          <p:nvCxnSpPr>
            <p:cNvPr id="1548" name="Google Shape;1548;g13923847b28_0_936"/>
            <p:cNvCxnSpPr/>
            <p:nvPr/>
          </p:nvCxnSpPr>
          <p:spPr>
            <a:xfrm>
              <a:off x="2153264" y="0"/>
              <a:ext cx="0" cy="5184900"/>
            </a:xfrm>
            <a:prstGeom prst="straightConnector1">
              <a:avLst/>
            </a:prstGeom>
            <a:noFill/>
            <a:ln cap="flat" cmpd="sng" w="12700">
              <a:solidFill>
                <a:schemeClr val="accent3"/>
              </a:solidFill>
              <a:prstDash val="dash"/>
              <a:round/>
              <a:headEnd len="sm" w="sm" type="none"/>
              <a:tailEnd len="sm" w="sm" type="none"/>
            </a:ln>
          </p:spPr>
        </p:cxnSp>
      </p:grpSp>
      <p:sp>
        <p:nvSpPr>
          <p:cNvPr id="1549" name="Google Shape;1549;g13923847b28_0_936"/>
          <p:cNvSpPr txBox="1"/>
          <p:nvPr/>
        </p:nvSpPr>
        <p:spPr>
          <a:xfrm>
            <a:off x="37440" y="692933"/>
            <a:ext cx="20739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424A4D"/>
                </a:solidFill>
                <a:latin typeface="Gill Sans"/>
                <a:ea typeface="Gill Sans"/>
                <a:cs typeface="Gill Sans"/>
                <a:sym typeface="Gill Sans"/>
              </a:rPr>
              <a:t>CORE INDICATORS</a:t>
            </a:r>
            <a:endParaRPr b="0" i="0" sz="1400" u="none" cap="none" strike="noStrike">
              <a:solidFill>
                <a:srgbClr val="000000"/>
              </a:solidFill>
              <a:latin typeface="Arial"/>
              <a:ea typeface="Arial"/>
              <a:cs typeface="Arial"/>
              <a:sym typeface="Arial"/>
            </a:endParaRPr>
          </a:p>
        </p:txBody>
      </p:sp>
      <p:sp>
        <p:nvSpPr>
          <p:cNvPr id="1550" name="Google Shape;1550;g13923847b28_0_936"/>
          <p:cNvSpPr txBox="1"/>
          <p:nvPr/>
        </p:nvSpPr>
        <p:spPr>
          <a:xfrm>
            <a:off x="-53308" y="122070"/>
            <a:ext cx="22752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E256A"/>
                </a:solidFill>
                <a:latin typeface="Gill Sans"/>
                <a:ea typeface="Gill Sans"/>
                <a:cs typeface="Gill Sans"/>
                <a:sym typeface="Gill Sans"/>
              </a:rPr>
              <a:t>PPR/ACCELERATOR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E256A"/>
                </a:solidFill>
                <a:latin typeface="Gill Sans"/>
                <a:ea typeface="Gill Sans"/>
                <a:cs typeface="Gill Sans"/>
                <a:sym typeface="Gill Sans"/>
              </a:rPr>
              <a:t>REPORTING</a:t>
            </a:r>
            <a:br>
              <a:rPr b="1" i="0" lang="en-US" sz="1400" u="none" cap="none" strike="noStrike">
                <a:solidFill>
                  <a:srgbClr val="0E256A"/>
                </a:solidFill>
                <a:latin typeface="Gill Sans"/>
                <a:ea typeface="Gill Sans"/>
                <a:cs typeface="Gill Sans"/>
                <a:sym typeface="Gill Sans"/>
              </a:rPr>
            </a:br>
            <a:endParaRPr b="1" i="0" sz="1400" u="none" cap="none" strike="noStrike">
              <a:solidFill>
                <a:srgbClr val="0E256A"/>
              </a:solidFill>
              <a:latin typeface="Gill Sans"/>
              <a:ea typeface="Gill Sans"/>
              <a:cs typeface="Gill Sans"/>
              <a:sym typeface="Gill Sans"/>
            </a:endParaRPr>
          </a:p>
        </p:txBody>
      </p:sp>
      <p:sp>
        <p:nvSpPr>
          <p:cNvPr id="1551" name="Google Shape;1551;g13923847b28_0_936"/>
          <p:cNvSpPr txBox="1"/>
          <p:nvPr/>
        </p:nvSpPr>
        <p:spPr>
          <a:xfrm>
            <a:off x="109002" y="1298446"/>
            <a:ext cx="2034000" cy="4556100"/>
          </a:xfrm>
          <a:prstGeom prst="rect">
            <a:avLst/>
          </a:prstGeom>
          <a:noFill/>
          <a:ln>
            <a:noFill/>
          </a:ln>
        </p:spPr>
        <p:txBody>
          <a:bodyPr anchorCtr="0" anchor="t" bIns="45700" lIns="91425" spcFirstLastPara="1" rIns="91425" wrap="square" tIns="45700">
            <a:spAutoFit/>
          </a:bodyPr>
          <a:lstStyle/>
          <a:p>
            <a:pPr indent="-287337" lvl="0" marL="287337" marR="0" rtl="0" algn="l">
              <a:lnSpc>
                <a:spcPct val="100000"/>
              </a:lnSpc>
              <a:spcBef>
                <a:spcPts val="0"/>
              </a:spcBef>
              <a:spcAft>
                <a:spcPts val="0"/>
              </a:spcAft>
              <a:buClr>
                <a:srgbClr val="222222"/>
              </a:buClr>
              <a:buSzPts val="1200"/>
              <a:buFont typeface="Noto Sans"/>
              <a:buChar char="✔"/>
            </a:pPr>
            <a:r>
              <a:rPr b="0" i="0" lang="en-US" sz="1200" u="none" cap="none" strike="noStrike">
                <a:solidFill>
                  <a:srgbClr val="222222"/>
                </a:solidFill>
                <a:latin typeface="Gill Sans"/>
                <a:ea typeface="Gill Sans"/>
                <a:cs typeface="Gill Sans"/>
                <a:sym typeface="Gill Sans"/>
              </a:rPr>
              <a:t>Critical to understanding the progress in TB control:  NSP targets, UNGA, HLM. </a:t>
            </a:r>
            <a:endParaRPr b="0" i="0" sz="1400" u="none" cap="none" strike="noStrike">
              <a:solidFill>
                <a:srgbClr val="000000"/>
              </a:solidFill>
              <a:latin typeface="Arial"/>
              <a:ea typeface="Arial"/>
              <a:cs typeface="Arial"/>
              <a:sym typeface="Arial"/>
            </a:endParaRPr>
          </a:p>
          <a:p>
            <a:pPr indent="-287337" lvl="0" marL="287337" marR="0" rtl="0" algn="l">
              <a:lnSpc>
                <a:spcPct val="100000"/>
              </a:lnSpc>
              <a:spcBef>
                <a:spcPts val="1200"/>
              </a:spcBef>
              <a:spcAft>
                <a:spcPts val="0"/>
              </a:spcAft>
              <a:buClr>
                <a:srgbClr val="222222"/>
              </a:buClr>
              <a:buSzPts val="1200"/>
              <a:buFont typeface="Noto Sans"/>
              <a:buChar char="✔"/>
            </a:pPr>
            <a:r>
              <a:rPr b="0" i="0" lang="en-US" sz="1200" u="none" cap="none" strike="noStrike">
                <a:solidFill>
                  <a:srgbClr val="222222"/>
                </a:solidFill>
                <a:latin typeface="Gill Sans"/>
                <a:ea typeface="Gill Sans"/>
                <a:cs typeface="Gill Sans"/>
                <a:sym typeface="Gill Sans"/>
              </a:rPr>
              <a:t>Included in PPR an thus required for all countries receiving TB bilateral assistance</a:t>
            </a:r>
            <a:endParaRPr b="0" i="0" sz="1400" u="none" cap="none" strike="noStrike">
              <a:solidFill>
                <a:srgbClr val="000000"/>
              </a:solidFill>
              <a:latin typeface="Arial"/>
              <a:ea typeface="Arial"/>
              <a:cs typeface="Arial"/>
              <a:sym typeface="Arial"/>
            </a:endParaRPr>
          </a:p>
          <a:p>
            <a:pPr indent="-287337" lvl="0" marL="287337" marR="0" rtl="0" algn="l">
              <a:lnSpc>
                <a:spcPct val="100000"/>
              </a:lnSpc>
              <a:spcBef>
                <a:spcPts val="1200"/>
              </a:spcBef>
              <a:spcAft>
                <a:spcPts val="0"/>
              </a:spcAft>
              <a:buClr>
                <a:srgbClr val="222222"/>
              </a:buClr>
              <a:buSzPts val="1200"/>
              <a:buFont typeface="Noto Sans"/>
              <a:buChar char="✔"/>
            </a:pPr>
            <a:r>
              <a:rPr b="0" i="0" lang="en-US" sz="1200" u="none" cap="none" strike="noStrike">
                <a:solidFill>
                  <a:srgbClr val="222222"/>
                </a:solidFill>
                <a:latin typeface="Gill Sans"/>
                <a:ea typeface="Gill Sans"/>
                <a:cs typeface="Gill Sans"/>
                <a:sym typeface="Gill Sans"/>
              </a:rPr>
              <a:t>Reflect national level attainment and recommended for MELs as impact or outcome level measurements to assess the contribution of USAID investments </a:t>
            </a:r>
            <a:endParaRPr b="0" i="0" sz="1400" u="none" cap="none" strike="noStrike">
              <a:solidFill>
                <a:srgbClr val="000000"/>
              </a:solidFill>
              <a:latin typeface="Arial"/>
              <a:ea typeface="Arial"/>
              <a:cs typeface="Arial"/>
              <a:sym typeface="Arial"/>
            </a:endParaRPr>
          </a:p>
          <a:p>
            <a:pPr indent="-287337" lvl="0" marL="287337" marR="0" rtl="0" algn="l">
              <a:lnSpc>
                <a:spcPct val="100000"/>
              </a:lnSpc>
              <a:spcBef>
                <a:spcPts val="1200"/>
              </a:spcBef>
              <a:spcAft>
                <a:spcPts val="0"/>
              </a:spcAft>
              <a:buClr>
                <a:srgbClr val="222222"/>
              </a:buClr>
              <a:buSzPts val="1200"/>
              <a:buFont typeface="Noto Sans"/>
              <a:buChar char="✔"/>
            </a:pPr>
            <a:r>
              <a:rPr b="0" i="0" lang="en-US" sz="1200" u="none" cap="none" strike="noStrike">
                <a:solidFill>
                  <a:srgbClr val="222222"/>
                </a:solidFill>
                <a:latin typeface="Gill Sans"/>
                <a:ea typeface="Gill Sans"/>
                <a:cs typeface="Gill Sans"/>
                <a:sym typeface="Gill Sans"/>
              </a:rPr>
              <a:t>Some IPs may include for project specific sites for attribution purposes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t/>
            </a:r>
            <a:endParaRPr b="0" i="0" sz="1200" u="none" cap="none" strike="noStrike">
              <a:solidFill>
                <a:srgbClr val="222222"/>
              </a:solidFill>
              <a:latin typeface="Gill Sans"/>
              <a:ea typeface="Gill Sans"/>
              <a:cs typeface="Gill Sans"/>
              <a:sym typeface="Gill Sans"/>
            </a:endParaRPr>
          </a:p>
          <a:p>
            <a:pPr indent="-211136" lvl="0" marL="287337" marR="0" rtl="0" algn="l">
              <a:lnSpc>
                <a:spcPct val="100000"/>
              </a:lnSpc>
              <a:spcBef>
                <a:spcPts val="1200"/>
              </a:spcBef>
              <a:spcAft>
                <a:spcPts val="0"/>
              </a:spcAft>
              <a:buClr>
                <a:srgbClr val="222222"/>
              </a:buClr>
              <a:buSzPts val="1200"/>
              <a:buFont typeface="Noto Sans"/>
              <a:buNone/>
            </a:pPr>
            <a:r>
              <a:t/>
            </a:r>
            <a:endParaRPr b="0" i="0" sz="1200" u="none" cap="none" strike="noStrike">
              <a:solidFill>
                <a:srgbClr val="222222"/>
              </a:solidFill>
              <a:latin typeface="Gill Sans"/>
              <a:ea typeface="Gill Sans"/>
              <a:cs typeface="Gill Sans"/>
              <a:sym typeface="Gill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6" name="Shape 1556"/>
        <p:cNvGrpSpPr/>
        <p:nvPr/>
      </p:nvGrpSpPr>
      <p:grpSpPr>
        <a:xfrm>
          <a:off x="0" y="0"/>
          <a:ext cx="0" cy="0"/>
          <a:chOff x="0" y="0"/>
          <a:chExt cx="0" cy="0"/>
        </a:xfrm>
      </p:grpSpPr>
      <p:sp>
        <p:nvSpPr>
          <p:cNvPr id="1557" name="Google Shape;1557;g13923847b28_0_625"/>
          <p:cNvSpPr/>
          <p:nvPr/>
        </p:nvSpPr>
        <p:spPr>
          <a:xfrm>
            <a:off x="0" y="226990"/>
            <a:ext cx="9135000" cy="491700"/>
          </a:xfrm>
          <a:prstGeom prst="rect">
            <a:avLst/>
          </a:prstGeom>
          <a:solidFill>
            <a:srgbClr val="E6E8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Gill Sans"/>
              <a:ea typeface="Gill Sans"/>
              <a:cs typeface="Gill Sans"/>
              <a:sym typeface="Gill Sans"/>
            </a:endParaRPr>
          </a:p>
        </p:txBody>
      </p:sp>
      <p:sp>
        <p:nvSpPr>
          <p:cNvPr id="1558" name="Google Shape;1558;g13923847b28_0_625"/>
          <p:cNvSpPr/>
          <p:nvPr/>
        </p:nvSpPr>
        <p:spPr>
          <a:xfrm>
            <a:off x="8869260" y="142778"/>
            <a:ext cx="265500" cy="4987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Gill Sans"/>
              <a:ea typeface="Gill Sans"/>
              <a:cs typeface="Gill Sans"/>
              <a:sym typeface="Gill Sans"/>
            </a:endParaRPr>
          </a:p>
        </p:txBody>
      </p:sp>
      <p:cxnSp>
        <p:nvCxnSpPr>
          <p:cNvPr id="1559" name="Google Shape;1559;g13923847b28_0_625"/>
          <p:cNvCxnSpPr/>
          <p:nvPr/>
        </p:nvCxnSpPr>
        <p:spPr>
          <a:xfrm>
            <a:off x="2993010" y="313083"/>
            <a:ext cx="0" cy="4830600"/>
          </a:xfrm>
          <a:prstGeom prst="straightConnector1">
            <a:avLst/>
          </a:prstGeom>
          <a:noFill/>
          <a:ln cap="flat" cmpd="sng" w="12700">
            <a:solidFill>
              <a:schemeClr val="accent3"/>
            </a:solidFill>
            <a:prstDash val="dot"/>
            <a:round/>
            <a:headEnd len="sm" w="sm" type="none"/>
            <a:tailEnd len="sm" w="sm" type="none"/>
          </a:ln>
        </p:spPr>
      </p:cxnSp>
      <p:cxnSp>
        <p:nvCxnSpPr>
          <p:cNvPr id="1560" name="Google Shape;1560;g13923847b28_0_625"/>
          <p:cNvCxnSpPr/>
          <p:nvPr/>
        </p:nvCxnSpPr>
        <p:spPr>
          <a:xfrm>
            <a:off x="5074847" y="110147"/>
            <a:ext cx="0" cy="5033100"/>
          </a:xfrm>
          <a:prstGeom prst="straightConnector1">
            <a:avLst/>
          </a:prstGeom>
          <a:noFill/>
          <a:ln cap="flat" cmpd="sng" w="12700">
            <a:solidFill>
              <a:schemeClr val="accent3"/>
            </a:solidFill>
            <a:prstDash val="dot"/>
            <a:round/>
            <a:headEnd len="sm" w="sm" type="none"/>
            <a:tailEnd len="sm" w="sm" type="none"/>
          </a:ln>
        </p:spPr>
      </p:cxnSp>
      <p:cxnSp>
        <p:nvCxnSpPr>
          <p:cNvPr id="1561" name="Google Shape;1561;g13923847b28_0_625"/>
          <p:cNvCxnSpPr/>
          <p:nvPr/>
        </p:nvCxnSpPr>
        <p:spPr>
          <a:xfrm>
            <a:off x="6999594" y="40946"/>
            <a:ext cx="0" cy="5102700"/>
          </a:xfrm>
          <a:prstGeom prst="straightConnector1">
            <a:avLst/>
          </a:prstGeom>
          <a:noFill/>
          <a:ln cap="flat" cmpd="sng" w="12700">
            <a:solidFill>
              <a:schemeClr val="accent3"/>
            </a:solidFill>
            <a:prstDash val="dot"/>
            <a:round/>
            <a:headEnd len="sm" w="sm" type="none"/>
            <a:tailEnd len="sm" w="sm" type="none"/>
          </a:ln>
        </p:spPr>
      </p:cxnSp>
      <p:grpSp>
        <p:nvGrpSpPr>
          <p:cNvPr id="1562" name="Google Shape;1562;g13923847b28_0_625"/>
          <p:cNvGrpSpPr/>
          <p:nvPr/>
        </p:nvGrpSpPr>
        <p:grpSpPr>
          <a:xfrm>
            <a:off x="1088531" y="4057959"/>
            <a:ext cx="7818391" cy="70457"/>
            <a:chOff x="1583638" y="2805200"/>
            <a:chExt cx="7260090" cy="94700"/>
          </a:xfrm>
        </p:grpSpPr>
        <p:sp>
          <p:nvSpPr>
            <p:cNvPr id="1563" name="Google Shape;1563;g13923847b28_0_625"/>
            <p:cNvSpPr/>
            <p:nvPr/>
          </p:nvSpPr>
          <p:spPr>
            <a:xfrm flipH="1" rot="10800000">
              <a:off x="1745728" y="2805200"/>
              <a:ext cx="7098000" cy="91500"/>
            </a:xfrm>
            <a:prstGeom prst="homePlate">
              <a:avLst>
                <a:gd fmla="val 74909" name="adj"/>
              </a:avLst>
            </a:prstGeom>
            <a:solidFill>
              <a:srgbClr val="B6BEC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t/>
              </a:r>
              <a:endParaRPr b="0" i="0" sz="750" u="none" cap="none" strike="noStrike">
                <a:solidFill>
                  <a:srgbClr val="FFFFFF"/>
                </a:solidFill>
                <a:latin typeface="Gill Sans"/>
                <a:ea typeface="Gill Sans"/>
                <a:cs typeface="Gill Sans"/>
                <a:sym typeface="Gill Sans"/>
              </a:endParaRPr>
            </a:p>
          </p:txBody>
        </p:sp>
        <p:sp>
          <p:nvSpPr>
            <p:cNvPr id="1564" name="Google Shape;1564;g13923847b28_0_625"/>
            <p:cNvSpPr/>
            <p:nvPr/>
          </p:nvSpPr>
          <p:spPr>
            <a:xfrm flipH="1" rot="10800000">
              <a:off x="4931216" y="2808400"/>
              <a:ext cx="2194500" cy="91500"/>
            </a:xfrm>
            <a:prstGeom prst="homePlate">
              <a:avLst>
                <a:gd fmla="val 74909" name="adj"/>
              </a:avLst>
            </a:prstGeom>
            <a:solidFill>
              <a:srgbClr val="B6BEC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t/>
              </a:r>
              <a:endParaRPr b="0" i="0" sz="750" u="none" cap="none" strike="noStrike">
                <a:solidFill>
                  <a:srgbClr val="FFFFFF"/>
                </a:solidFill>
                <a:latin typeface="Gill Sans"/>
                <a:ea typeface="Gill Sans"/>
                <a:cs typeface="Gill Sans"/>
                <a:sym typeface="Gill Sans"/>
              </a:endParaRPr>
            </a:p>
          </p:txBody>
        </p:sp>
        <p:sp>
          <p:nvSpPr>
            <p:cNvPr id="1565" name="Google Shape;1565;g13923847b28_0_625"/>
            <p:cNvSpPr/>
            <p:nvPr/>
          </p:nvSpPr>
          <p:spPr>
            <a:xfrm flipH="1" rot="10800000">
              <a:off x="3355400" y="2808400"/>
              <a:ext cx="1953000" cy="91500"/>
            </a:xfrm>
            <a:prstGeom prst="homePlate">
              <a:avLst>
                <a:gd fmla="val 74909" name="adj"/>
              </a:avLst>
            </a:prstGeom>
            <a:solidFill>
              <a:srgbClr val="B6BEC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t/>
              </a:r>
              <a:endParaRPr b="0" i="0" sz="750" u="none" cap="none" strike="noStrike">
                <a:solidFill>
                  <a:srgbClr val="FFFFFF"/>
                </a:solidFill>
                <a:latin typeface="Gill Sans"/>
                <a:ea typeface="Gill Sans"/>
                <a:cs typeface="Gill Sans"/>
                <a:sym typeface="Gill Sans"/>
              </a:endParaRPr>
            </a:p>
          </p:txBody>
        </p:sp>
        <p:sp>
          <p:nvSpPr>
            <p:cNvPr id="1566" name="Google Shape;1566;g13923847b28_0_625"/>
            <p:cNvSpPr/>
            <p:nvPr/>
          </p:nvSpPr>
          <p:spPr>
            <a:xfrm flipH="1" rot="10800000">
              <a:off x="1583638" y="2805200"/>
              <a:ext cx="1828800" cy="91500"/>
            </a:xfrm>
            <a:prstGeom prst="homePlate">
              <a:avLst>
                <a:gd fmla="val 74909" name="adj"/>
              </a:avLst>
            </a:prstGeom>
            <a:solidFill>
              <a:srgbClr val="B6BEC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t/>
              </a:r>
              <a:endParaRPr b="0" i="0" sz="750" u="none" cap="none" strike="noStrike">
                <a:solidFill>
                  <a:srgbClr val="FFFFFF"/>
                </a:solidFill>
                <a:latin typeface="Gill Sans"/>
                <a:ea typeface="Gill Sans"/>
                <a:cs typeface="Gill Sans"/>
                <a:sym typeface="Gill Sans"/>
              </a:endParaRPr>
            </a:p>
          </p:txBody>
        </p:sp>
      </p:grpSp>
      <p:grpSp>
        <p:nvGrpSpPr>
          <p:cNvPr id="1567" name="Google Shape;1567;g13923847b28_0_625"/>
          <p:cNvGrpSpPr/>
          <p:nvPr/>
        </p:nvGrpSpPr>
        <p:grpSpPr>
          <a:xfrm>
            <a:off x="1088531" y="5071968"/>
            <a:ext cx="7818391" cy="70457"/>
            <a:chOff x="1583638" y="2805200"/>
            <a:chExt cx="7260090" cy="94700"/>
          </a:xfrm>
        </p:grpSpPr>
        <p:sp>
          <p:nvSpPr>
            <p:cNvPr id="1568" name="Google Shape;1568;g13923847b28_0_625"/>
            <p:cNvSpPr/>
            <p:nvPr/>
          </p:nvSpPr>
          <p:spPr>
            <a:xfrm flipH="1" rot="10800000">
              <a:off x="1745728" y="2805200"/>
              <a:ext cx="7098000" cy="91500"/>
            </a:xfrm>
            <a:prstGeom prst="homePlate">
              <a:avLst>
                <a:gd fmla="val 74909" name="adj"/>
              </a:avLst>
            </a:prstGeom>
            <a:solidFill>
              <a:srgbClr val="B6BEC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t/>
              </a:r>
              <a:endParaRPr b="0" i="0" sz="750" u="none" cap="none" strike="noStrike">
                <a:solidFill>
                  <a:srgbClr val="FFFFFF"/>
                </a:solidFill>
                <a:latin typeface="Gill Sans"/>
                <a:ea typeface="Gill Sans"/>
                <a:cs typeface="Gill Sans"/>
                <a:sym typeface="Gill Sans"/>
              </a:endParaRPr>
            </a:p>
          </p:txBody>
        </p:sp>
        <p:sp>
          <p:nvSpPr>
            <p:cNvPr id="1569" name="Google Shape;1569;g13923847b28_0_625"/>
            <p:cNvSpPr/>
            <p:nvPr/>
          </p:nvSpPr>
          <p:spPr>
            <a:xfrm flipH="1" rot="10800000">
              <a:off x="4931216" y="2808400"/>
              <a:ext cx="2194500" cy="91500"/>
            </a:xfrm>
            <a:prstGeom prst="homePlate">
              <a:avLst>
                <a:gd fmla="val 74909" name="adj"/>
              </a:avLst>
            </a:prstGeom>
            <a:solidFill>
              <a:srgbClr val="B6BEC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t/>
              </a:r>
              <a:endParaRPr b="0" i="0" sz="750" u="none" cap="none" strike="noStrike">
                <a:solidFill>
                  <a:srgbClr val="FFFFFF"/>
                </a:solidFill>
                <a:latin typeface="Gill Sans"/>
                <a:ea typeface="Gill Sans"/>
                <a:cs typeface="Gill Sans"/>
                <a:sym typeface="Gill Sans"/>
              </a:endParaRPr>
            </a:p>
          </p:txBody>
        </p:sp>
        <p:sp>
          <p:nvSpPr>
            <p:cNvPr id="1570" name="Google Shape;1570;g13923847b28_0_625"/>
            <p:cNvSpPr/>
            <p:nvPr/>
          </p:nvSpPr>
          <p:spPr>
            <a:xfrm flipH="1" rot="10800000">
              <a:off x="3355400" y="2808400"/>
              <a:ext cx="1953000" cy="91500"/>
            </a:xfrm>
            <a:prstGeom prst="homePlate">
              <a:avLst>
                <a:gd fmla="val 74909" name="adj"/>
              </a:avLst>
            </a:prstGeom>
            <a:solidFill>
              <a:srgbClr val="B6BEC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t/>
              </a:r>
              <a:endParaRPr b="0" i="0" sz="750" u="none" cap="none" strike="noStrike">
                <a:solidFill>
                  <a:srgbClr val="FFFFFF"/>
                </a:solidFill>
                <a:latin typeface="Gill Sans"/>
                <a:ea typeface="Gill Sans"/>
                <a:cs typeface="Gill Sans"/>
                <a:sym typeface="Gill Sans"/>
              </a:endParaRPr>
            </a:p>
          </p:txBody>
        </p:sp>
        <p:sp>
          <p:nvSpPr>
            <p:cNvPr id="1571" name="Google Shape;1571;g13923847b28_0_625"/>
            <p:cNvSpPr/>
            <p:nvPr/>
          </p:nvSpPr>
          <p:spPr>
            <a:xfrm flipH="1" rot="10800000">
              <a:off x="1583638" y="2805200"/>
              <a:ext cx="1828800" cy="91500"/>
            </a:xfrm>
            <a:prstGeom prst="homePlate">
              <a:avLst>
                <a:gd fmla="val 74909" name="adj"/>
              </a:avLst>
            </a:prstGeom>
            <a:solidFill>
              <a:srgbClr val="B6BEC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t/>
              </a:r>
              <a:endParaRPr b="0" i="0" sz="750" u="none" cap="none" strike="noStrike">
                <a:solidFill>
                  <a:srgbClr val="FFFFFF"/>
                </a:solidFill>
                <a:latin typeface="Gill Sans"/>
                <a:ea typeface="Gill Sans"/>
                <a:cs typeface="Gill Sans"/>
                <a:sym typeface="Gill Sans"/>
              </a:endParaRPr>
            </a:p>
          </p:txBody>
        </p:sp>
      </p:grpSp>
      <p:grpSp>
        <p:nvGrpSpPr>
          <p:cNvPr id="1572" name="Google Shape;1572;g13923847b28_0_625"/>
          <p:cNvGrpSpPr/>
          <p:nvPr/>
        </p:nvGrpSpPr>
        <p:grpSpPr>
          <a:xfrm>
            <a:off x="1088531" y="2979240"/>
            <a:ext cx="7818391" cy="70457"/>
            <a:chOff x="1583638" y="2805200"/>
            <a:chExt cx="7260090" cy="94700"/>
          </a:xfrm>
        </p:grpSpPr>
        <p:sp>
          <p:nvSpPr>
            <p:cNvPr id="1573" name="Google Shape;1573;g13923847b28_0_625"/>
            <p:cNvSpPr/>
            <p:nvPr/>
          </p:nvSpPr>
          <p:spPr>
            <a:xfrm flipH="1" rot="10800000">
              <a:off x="1745728" y="2805200"/>
              <a:ext cx="7098000" cy="91500"/>
            </a:xfrm>
            <a:prstGeom prst="homePlate">
              <a:avLst>
                <a:gd fmla="val 74909" name="adj"/>
              </a:avLst>
            </a:prstGeom>
            <a:solidFill>
              <a:srgbClr val="B6BEC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t/>
              </a:r>
              <a:endParaRPr b="0" i="0" sz="750" u="none" cap="none" strike="noStrike">
                <a:solidFill>
                  <a:srgbClr val="FFFFFF"/>
                </a:solidFill>
                <a:latin typeface="Gill Sans"/>
                <a:ea typeface="Gill Sans"/>
                <a:cs typeface="Gill Sans"/>
                <a:sym typeface="Gill Sans"/>
              </a:endParaRPr>
            </a:p>
          </p:txBody>
        </p:sp>
        <p:sp>
          <p:nvSpPr>
            <p:cNvPr id="1574" name="Google Shape;1574;g13923847b28_0_625"/>
            <p:cNvSpPr/>
            <p:nvPr/>
          </p:nvSpPr>
          <p:spPr>
            <a:xfrm flipH="1" rot="10800000">
              <a:off x="4931216" y="2808400"/>
              <a:ext cx="2194500" cy="91500"/>
            </a:xfrm>
            <a:prstGeom prst="homePlate">
              <a:avLst>
                <a:gd fmla="val 74909" name="adj"/>
              </a:avLst>
            </a:prstGeom>
            <a:solidFill>
              <a:srgbClr val="B6BEC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t/>
              </a:r>
              <a:endParaRPr b="0" i="0" sz="750" u="none" cap="none" strike="noStrike">
                <a:solidFill>
                  <a:srgbClr val="FFFFFF"/>
                </a:solidFill>
                <a:latin typeface="Gill Sans"/>
                <a:ea typeface="Gill Sans"/>
                <a:cs typeface="Gill Sans"/>
                <a:sym typeface="Gill Sans"/>
              </a:endParaRPr>
            </a:p>
          </p:txBody>
        </p:sp>
        <p:sp>
          <p:nvSpPr>
            <p:cNvPr id="1575" name="Google Shape;1575;g13923847b28_0_625"/>
            <p:cNvSpPr/>
            <p:nvPr/>
          </p:nvSpPr>
          <p:spPr>
            <a:xfrm flipH="1" rot="10800000">
              <a:off x="3355400" y="2808400"/>
              <a:ext cx="1953000" cy="91500"/>
            </a:xfrm>
            <a:prstGeom prst="homePlate">
              <a:avLst>
                <a:gd fmla="val 74909" name="adj"/>
              </a:avLst>
            </a:prstGeom>
            <a:solidFill>
              <a:srgbClr val="B6BEC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t/>
              </a:r>
              <a:endParaRPr b="0" i="0" sz="750" u="none" cap="none" strike="noStrike">
                <a:solidFill>
                  <a:srgbClr val="FFFFFF"/>
                </a:solidFill>
                <a:latin typeface="Gill Sans"/>
                <a:ea typeface="Gill Sans"/>
                <a:cs typeface="Gill Sans"/>
                <a:sym typeface="Gill Sans"/>
              </a:endParaRPr>
            </a:p>
          </p:txBody>
        </p:sp>
        <p:sp>
          <p:nvSpPr>
            <p:cNvPr id="1576" name="Google Shape;1576;g13923847b28_0_625"/>
            <p:cNvSpPr/>
            <p:nvPr/>
          </p:nvSpPr>
          <p:spPr>
            <a:xfrm flipH="1" rot="10800000">
              <a:off x="1583638" y="2805200"/>
              <a:ext cx="1828800" cy="91500"/>
            </a:xfrm>
            <a:prstGeom prst="homePlate">
              <a:avLst>
                <a:gd fmla="val 74909" name="adj"/>
              </a:avLst>
            </a:prstGeom>
            <a:solidFill>
              <a:srgbClr val="B6BEC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t/>
              </a:r>
              <a:endParaRPr b="0" i="0" sz="750" u="none" cap="none" strike="noStrike">
                <a:solidFill>
                  <a:srgbClr val="FFFFFF"/>
                </a:solidFill>
                <a:latin typeface="Gill Sans"/>
                <a:ea typeface="Gill Sans"/>
                <a:cs typeface="Gill Sans"/>
                <a:sym typeface="Gill Sans"/>
              </a:endParaRPr>
            </a:p>
          </p:txBody>
        </p:sp>
      </p:grpSp>
      <p:sp>
        <p:nvSpPr>
          <p:cNvPr id="1577" name="Google Shape;1577;g13923847b28_0_625"/>
          <p:cNvSpPr txBox="1"/>
          <p:nvPr/>
        </p:nvSpPr>
        <p:spPr>
          <a:xfrm>
            <a:off x="6989701" y="802341"/>
            <a:ext cx="1711800" cy="123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Individuals screened for TB (AF-2)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Presumptive TB cases identified  (AF-4)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Presumptive TB cases tested for TB  (AF-5)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Presumptive TB cases with confirmed TB (AF-6) </a:t>
            </a:r>
            <a:br>
              <a:rPr b="0" i="1" lang="en-US" sz="700" u="none" cap="none" strike="noStrike">
                <a:solidFill>
                  <a:srgbClr val="002F3C"/>
                </a:solidFill>
                <a:latin typeface="Libre Franklin"/>
                <a:ea typeface="Libre Franklin"/>
                <a:cs typeface="Libre Franklin"/>
                <a:sym typeface="Libre Franklin"/>
              </a:rPr>
            </a:br>
            <a:br>
              <a:rPr b="0" i="1" lang="en-US" sz="700" u="none" cap="none" strike="noStrike">
                <a:solidFill>
                  <a:srgbClr val="002F3C"/>
                </a:solidFill>
                <a:latin typeface="Libre Franklin"/>
                <a:ea typeface="Libre Franklin"/>
                <a:cs typeface="Libre Franklin"/>
                <a:sym typeface="Libre Franklin"/>
              </a:rPr>
            </a:br>
            <a:r>
              <a:rPr b="0" i="1" lang="en-US" sz="700" u="none" cap="none" strike="noStrike">
                <a:solidFill>
                  <a:srgbClr val="002F3C"/>
                </a:solidFill>
                <a:latin typeface="Libre Franklin"/>
                <a:ea typeface="Libre Franklin"/>
                <a:cs typeface="Libre Franklin"/>
                <a:sym typeface="Libre Franklin"/>
              </a:rPr>
              <a:t>(more indicators than listed here)</a:t>
            </a:r>
            <a:endParaRPr b="1" i="0" sz="800" u="none" cap="none" strike="noStrike">
              <a:solidFill>
                <a:srgbClr val="002F3C"/>
              </a:solidFill>
              <a:latin typeface="Libre Franklin"/>
              <a:ea typeface="Libre Franklin"/>
              <a:cs typeface="Libre Franklin"/>
              <a:sym typeface="Libre Franklin"/>
            </a:endParaRPr>
          </a:p>
        </p:txBody>
      </p:sp>
      <p:sp>
        <p:nvSpPr>
          <p:cNvPr id="1578" name="Google Shape;1578;g13923847b28_0_625"/>
          <p:cNvSpPr txBox="1"/>
          <p:nvPr/>
        </p:nvSpPr>
        <p:spPr>
          <a:xfrm>
            <a:off x="5082717" y="803183"/>
            <a:ext cx="1867800" cy="126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Number needed to test (AF-8)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TB notifications (0-14 years-old) with bacteriological confirmation  (CH-11)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Extrapulmonary TB notifications (0-14 years-old) with bacteriological confirmation </a:t>
            </a:r>
            <a:br>
              <a:rPr b="0" i="0" lang="en-US" sz="700" u="none" cap="none" strike="noStrike">
                <a:solidFill>
                  <a:srgbClr val="002F3C"/>
                </a:solidFill>
                <a:latin typeface="Libre Franklin"/>
                <a:ea typeface="Libre Franklin"/>
                <a:cs typeface="Libre Franklin"/>
                <a:sym typeface="Libre Franklin"/>
              </a:rPr>
            </a:br>
            <a:r>
              <a:rPr b="0" i="0" lang="en-US" sz="700" u="none" cap="none" strike="noStrike">
                <a:solidFill>
                  <a:srgbClr val="002F3C"/>
                </a:solidFill>
                <a:latin typeface="Libre Franklin"/>
                <a:ea typeface="Libre Franklin"/>
                <a:cs typeface="Libre Franklin"/>
                <a:sym typeface="Libre Franklin"/>
              </a:rPr>
              <a:t>CH-12)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700"/>
              <a:buFont typeface="Arial"/>
              <a:buNone/>
            </a:pPr>
            <a:r>
              <a:rPr b="0" i="1" lang="en-US" sz="700" u="none" cap="none" strike="noStrike">
                <a:solidFill>
                  <a:srgbClr val="002F3C"/>
                </a:solidFill>
                <a:latin typeface="Libre Franklin"/>
                <a:ea typeface="Libre Franklin"/>
                <a:cs typeface="Libre Franklin"/>
                <a:sym typeface="Libre Franklin"/>
              </a:rPr>
              <a:t>(more indicators than listed here)</a:t>
            </a:r>
            <a:endParaRPr b="0" i="1" sz="800" u="none" cap="none" strike="noStrike">
              <a:solidFill>
                <a:srgbClr val="002F3C"/>
              </a:solidFill>
              <a:latin typeface="Libre Franklin"/>
              <a:ea typeface="Libre Franklin"/>
              <a:cs typeface="Libre Franklin"/>
              <a:sym typeface="Libre Franklin"/>
            </a:endParaRPr>
          </a:p>
        </p:txBody>
      </p:sp>
      <p:cxnSp>
        <p:nvCxnSpPr>
          <p:cNvPr id="1579" name="Google Shape;1579;g13923847b28_0_625"/>
          <p:cNvCxnSpPr/>
          <p:nvPr/>
        </p:nvCxnSpPr>
        <p:spPr>
          <a:xfrm>
            <a:off x="1325064" y="250416"/>
            <a:ext cx="0" cy="4830600"/>
          </a:xfrm>
          <a:prstGeom prst="straightConnector1">
            <a:avLst/>
          </a:prstGeom>
          <a:noFill/>
          <a:ln cap="flat" cmpd="sng" w="12700">
            <a:solidFill>
              <a:schemeClr val="accent3"/>
            </a:solidFill>
            <a:prstDash val="dot"/>
            <a:round/>
            <a:headEnd len="sm" w="sm" type="none"/>
            <a:tailEnd len="sm" w="sm" type="none"/>
          </a:ln>
        </p:spPr>
      </p:cxnSp>
      <p:sp>
        <p:nvSpPr>
          <p:cNvPr id="1580" name="Google Shape;1580;g13923847b28_0_625"/>
          <p:cNvSpPr txBox="1"/>
          <p:nvPr/>
        </p:nvSpPr>
        <p:spPr>
          <a:xfrm rot="-5400000">
            <a:off x="-310349" y="1126920"/>
            <a:ext cx="8514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2F3C"/>
                </a:solidFill>
                <a:latin typeface="Libre Franklin Black"/>
                <a:ea typeface="Libre Franklin Black"/>
                <a:cs typeface="Libre Franklin Black"/>
                <a:sym typeface="Libre Franklin Black"/>
              </a:rPr>
              <a:t>REACH</a:t>
            </a:r>
            <a:endParaRPr b="0" i="0" sz="1400" u="none" cap="none" strike="noStrike">
              <a:solidFill>
                <a:srgbClr val="000000"/>
              </a:solidFill>
              <a:latin typeface="Arial"/>
              <a:ea typeface="Arial"/>
              <a:cs typeface="Arial"/>
              <a:sym typeface="Arial"/>
            </a:endParaRPr>
          </a:p>
        </p:txBody>
      </p:sp>
      <p:sp>
        <p:nvSpPr>
          <p:cNvPr id="1581" name="Google Shape;1581;g13923847b28_0_625"/>
          <p:cNvSpPr txBox="1"/>
          <p:nvPr/>
        </p:nvSpPr>
        <p:spPr>
          <a:xfrm>
            <a:off x="180800" y="819405"/>
            <a:ext cx="1144200" cy="64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2F3C"/>
              </a:buClr>
              <a:buSzPts val="700"/>
              <a:buFont typeface="Arial"/>
              <a:buNone/>
            </a:pPr>
            <a:r>
              <a:rPr b="0" i="0" lang="en-US" sz="700" u="none" cap="none" strike="noStrike">
                <a:solidFill>
                  <a:srgbClr val="002F3C"/>
                </a:solidFill>
                <a:latin typeface="Libre Franklin"/>
                <a:ea typeface="Libre Franklin"/>
                <a:cs typeface="Libre Franklin"/>
                <a:sym typeface="Libre Franklin"/>
              </a:rPr>
              <a:t>Improve access to high-quality, patient-centered tuberculosis (TB), drug-resistant TB (DR-TB) and TB/HIV services</a:t>
            </a:r>
            <a:endParaRPr b="0" i="0" sz="1400" u="none" cap="none" strike="noStrike">
              <a:solidFill>
                <a:srgbClr val="000000"/>
              </a:solidFill>
              <a:latin typeface="Arial"/>
              <a:ea typeface="Arial"/>
              <a:cs typeface="Arial"/>
              <a:sym typeface="Arial"/>
            </a:endParaRPr>
          </a:p>
        </p:txBody>
      </p:sp>
      <p:sp>
        <p:nvSpPr>
          <p:cNvPr id="1582" name="Google Shape;1582;g13923847b28_0_625"/>
          <p:cNvSpPr txBox="1"/>
          <p:nvPr/>
        </p:nvSpPr>
        <p:spPr>
          <a:xfrm rot="-5400000">
            <a:off x="-177150" y="2349768"/>
            <a:ext cx="5850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8C84"/>
                </a:solidFill>
                <a:latin typeface="Libre Franklin Black"/>
                <a:ea typeface="Libre Franklin Black"/>
                <a:cs typeface="Libre Franklin Black"/>
                <a:sym typeface="Libre Franklin Black"/>
              </a:rPr>
              <a:t>CURE</a:t>
            </a:r>
            <a:endParaRPr b="0" i="0" sz="1400" u="none" cap="none" strike="noStrike">
              <a:solidFill>
                <a:srgbClr val="000000"/>
              </a:solidFill>
              <a:latin typeface="Arial"/>
              <a:ea typeface="Arial"/>
              <a:cs typeface="Arial"/>
              <a:sym typeface="Arial"/>
            </a:endParaRPr>
          </a:p>
        </p:txBody>
      </p:sp>
      <p:sp>
        <p:nvSpPr>
          <p:cNvPr id="1583" name="Google Shape;1583;g13923847b28_0_625"/>
          <p:cNvSpPr txBox="1"/>
          <p:nvPr/>
        </p:nvSpPr>
        <p:spPr>
          <a:xfrm flipH="1" rot="-5400000">
            <a:off x="-325050" y="3333962"/>
            <a:ext cx="8808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E256A"/>
                </a:solidFill>
                <a:latin typeface="Libre Franklin Black"/>
                <a:ea typeface="Libre Franklin Black"/>
                <a:cs typeface="Libre Franklin Black"/>
                <a:sym typeface="Libre Franklin Black"/>
              </a:rPr>
              <a:t>PREVENT</a:t>
            </a:r>
            <a:endParaRPr b="0" i="0" sz="1400" u="none" cap="none" strike="noStrike">
              <a:solidFill>
                <a:srgbClr val="000000"/>
              </a:solidFill>
              <a:latin typeface="Arial"/>
              <a:ea typeface="Arial"/>
              <a:cs typeface="Arial"/>
              <a:sym typeface="Arial"/>
            </a:endParaRPr>
          </a:p>
        </p:txBody>
      </p:sp>
      <p:sp>
        <p:nvSpPr>
          <p:cNvPr id="1584" name="Google Shape;1584;g13923847b28_0_625"/>
          <p:cNvSpPr txBox="1"/>
          <p:nvPr/>
        </p:nvSpPr>
        <p:spPr>
          <a:xfrm flipH="1" rot="-5400000">
            <a:off x="-317850" y="4350430"/>
            <a:ext cx="8664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D44106"/>
                </a:solidFill>
                <a:latin typeface="Libre Franklin Black"/>
                <a:ea typeface="Libre Franklin Black"/>
                <a:cs typeface="Libre Franklin Black"/>
                <a:sym typeface="Libre Franklin Black"/>
              </a:rPr>
              <a:t>SUSTAIN</a:t>
            </a:r>
            <a:endParaRPr b="0" i="0" sz="1400" u="none" cap="none" strike="noStrike">
              <a:solidFill>
                <a:srgbClr val="000000"/>
              </a:solidFill>
              <a:latin typeface="Arial"/>
              <a:ea typeface="Arial"/>
              <a:cs typeface="Arial"/>
              <a:sym typeface="Arial"/>
            </a:endParaRPr>
          </a:p>
        </p:txBody>
      </p:sp>
      <p:sp>
        <p:nvSpPr>
          <p:cNvPr id="1585" name="Google Shape;1585;g13923847b28_0_625"/>
          <p:cNvSpPr txBox="1"/>
          <p:nvPr/>
        </p:nvSpPr>
        <p:spPr>
          <a:xfrm>
            <a:off x="170374" y="2151848"/>
            <a:ext cx="1024800" cy="30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8C84"/>
              </a:buClr>
              <a:buSzPts val="700"/>
              <a:buFont typeface="Arial"/>
              <a:buNone/>
            </a:pPr>
            <a:r>
              <a:rPr b="0" i="0" lang="en-US" sz="700" u="none" cap="none" strike="noStrike">
                <a:solidFill>
                  <a:srgbClr val="008C84"/>
                </a:solidFill>
                <a:latin typeface="Libre Franklin"/>
                <a:ea typeface="Libre Franklin"/>
                <a:cs typeface="Libre Franklin"/>
                <a:sym typeface="Libre Franklin"/>
              </a:rPr>
              <a:t>Improve TB service delivery</a:t>
            </a:r>
            <a:endParaRPr b="0" i="0" sz="1400" u="none" cap="none" strike="noStrike">
              <a:solidFill>
                <a:srgbClr val="000000"/>
              </a:solidFill>
              <a:latin typeface="Arial"/>
              <a:ea typeface="Arial"/>
              <a:cs typeface="Arial"/>
              <a:sym typeface="Arial"/>
            </a:endParaRPr>
          </a:p>
        </p:txBody>
      </p:sp>
      <p:sp>
        <p:nvSpPr>
          <p:cNvPr id="1586" name="Google Shape;1586;g13923847b28_0_625"/>
          <p:cNvSpPr txBox="1"/>
          <p:nvPr/>
        </p:nvSpPr>
        <p:spPr>
          <a:xfrm>
            <a:off x="239797" y="3173835"/>
            <a:ext cx="1005600" cy="298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E256A"/>
              </a:buClr>
              <a:buSzPts val="700"/>
              <a:buFont typeface="Arial"/>
              <a:buNone/>
            </a:pPr>
            <a:r>
              <a:rPr b="0" i="0" lang="en-US" sz="700" u="none" cap="none" strike="noStrike">
                <a:solidFill>
                  <a:srgbClr val="0E256A"/>
                </a:solidFill>
                <a:latin typeface="Libre Franklin"/>
                <a:ea typeface="Libre Franklin"/>
                <a:cs typeface="Libre Franklin"/>
                <a:sym typeface="Libre Franklin"/>
              </a:rPr>
              <a:t>Increase prevention of TB transmission &amp; disease progression</a:t>
            </a:r>
            <a:endParaRPr b="0" i="0" sz="1400" u="none" cap="none" strike="noStrike">
              <a:solidFill>
                <a:srgbClr val="000000"/>
              </a:solidFill>
              <a:latin typeface="Arial"/>
              <a:ea typeface="Arial"/>
              <a:cs typeface="Arial"/>
              <a:sym typeface="Arial"/>
            </a:endParaRPr>
          </a:p>
        </p:txBody>
      </p:sp>
      <p:sp>
        <p:nvSpPr>
          <p:cNvPr id="1587" name="Google Shape;1587;g13923847b28_0_625"/>
          <p:cNvSpPr txBox="1"/>
          <p:nvPr/>
        </p:nvSpPr>
        <p:spPr>
          <a:xfrm>
            <a:off x="239796" y="4202887"/>
            <a:ext cx="930000" cy="309900"/>
          </a:xfrm>
          <a:prstGeom prst="rect">
            <a:avLst/>
          </a:prstGeom>
          <a:no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D44106"/>
              </a:buClr>
              <a:buSzPts val="700"/>
              <a:buFont typeface="Arial"/>
              <a:buNone/>
            </a:pPr>
            <a:r>
              <a:rPr b="0" i="0" lang="en-US" sz="700" u="none" cap="none" strike="noStrike">
                <a:solidFill>
                  <a:srgbClr val="D44106"/>
                </a:solidFill>
                <a:latin typeface="Libre Franklin"/>
                <a:ea typeface="Libre Franklin"/>
                <a:cs typeface="Libre Franklin"/>
                <a:sym typeface="Libre Franklin"/>
              </a:rPr>
              <a:t>Increase commitment for the sustainability of TB efforts</a:t>
            </a:r>
            <a:endParaRPr b="0" i="0" sz="1400" u="none" cap="none" strike="noStrike">
              <a:solidFill>
                <a:srgbClr val="000000"/>
              </a:solidFill>
              <a:latin typeface="Arial"/>
              <a:ea typeface="Arial"/>
              <a:cs typeface="Arial"/>
              <a:sym typeface="Arial"/>
            </a:endParaRPr>
          </a:p>
        </p:txBody>
      </p:sp>
      <p:sp>
        <p:nvSpPr>
          <p:cNvPr id="1588" name="Google Shape;1588;g13923847b28_0_625"/>
          <p:cNvSpPr txBox="1"/>
          <p:nvPr/>
        </p:nvSpPr>
        <p:spPr>
          <a:xfrm>
            <a:off x="1402934" y="393654"/>
            <a:ext cx="14052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50"/>
              <a:buFont typeface="Arial"/>
              <a:buNone/>
            </a:pPr>
            <a:r>
              <a:rPr b="0" i="0" lang="en-US" sz="750" u="none" cap="none" strike="noStrike">
                <a:solidFill>
                  <a:srgbClr val="636F74"/>
                </a:solidFill>
                <a:latin typeface="Libre Franklin Black"/>
                <a:ea typeface="Libre Franklin Black"/>
                <a:cs typeface="Libre Franklin Black"/>
                <a:sym typeface="Libre Franklin Black"/>
              </a:rPr>
              <a:t>CORE </a:t>
            </a:r>
            <a:br>
              <a:rPr b="0" i="0" lang="en-US" sz="750" u="none" cap="none" strike="noStrike">
                <a:solidFill>
                  <a:srgbClr val="636F74"/>
                </a:solidFill>
                <a:latin typeface="Libre Franklin Black"/>
                <a:ea typeface="Libre Franklin Black"/>
                <a:cs typeface="Libre Franklin Black"/>
                <a:sym typeface="Libre Franklin Black"/>
              </a:rPr>
            </a:br>
            <a:r>
              <a:rPr b="0" i="0" lang="en-US" sz="750" u="none" cap="none" strike="noStrike">
                <a:solidFill>
                  <a:srgbClr val="636F74"/>
                </a:solidFill>
                <a:latin typeface="Libre Franklin Black"/>
                <a:ea typeface="Libre Franklin Black"/>
                <a:cs typeface="Libre Franklin Black"/>
                <a:sym typeface="Libre Franklin Black"/>
              </a:rPr>
              <a:t>INDICATORS</a:t>
            </a:r>
            <a:endParaRPr b="0" i="0" sz="1400" u="none" cap="none" strike="noStrike">
              <a:solidFill>
                <a:srgbClr val="000000"/>
              </a:solidFill>
              <a:latin typeface="Arial"/>
              <a:ea typeface="Arial"/>
              <a:cs typeface="Arial"/>
              <a:sym typeface="Arial"/>
            </a:endParaRPr>
          </a:p>
        </p:txBody>
      </p:sp>
      <p:sp>
        <p:nvSpPr>
          <p:cNvPr id="1589" name="Google Shape;1589;g13923847b28_0_625"/>
          <p:cNvSpPr txBox="1"/>
          <p:nvPr/>
        </p:nvSpPr>
        <p:spPr>
          <a:xfrm flipH="1">
            <a:off x="3723222" y="515010"/>
            <a:ext cx="954300" cy="207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50"/>
              <a:buFont typeface="Arial"/>
              <a:buNone/>
            </a:pPr>
            <a:r>
              <a:rPr b="0" i="0" lang="en-US" sz="750" u="none" cap="none" strike="noStrike">
                <a:solidFill>
                  <a:srgbClr val="636F74"/>
                </a:solidFill>
                <a:latin typeface="Libre Franklin Black"/>
                <a:ea typeface="Libre Franklin Black"/>
                <a:cs typeface="Libre Franklin Black"/>
                <a:sym typeface="Libre Franklin Black"/>
              </a:rPr>
              <a:t>CORE PLUS</a:t>
            </a:r>
            <a:endParaRPr b="0" i="0" sz="1400" u="none" cap="none" strike="noStrike">
              <a:solidFill>
                <a:srgbClr val="000000"/>
              </a:solidFill>
              <a:latin typeface="Arial"/>
              <a:ea typeface="Arial"/>
              <a:cs typeface="Arial"/>
              <a:sym typeface="Arial"/>
            </a:endParaRPr>
          </a:p>
        </p:txBody>
      </p:sp>
      <p:sp>
        <p:nvSpPr>
          <p:cNvPr id="1590" name="Google Shape;1590;g13923847b28_0_625"/>
          <p:cNvSpPr txBox="1"/>
          <p:nvPr/>
        </p:nvSpPr>
        <p:spPr>
          <a:xfrm>
            <a:off x="5217251" y="422981"/>
            <a:ext cx="14379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50"/>
              <a:buFont typeface="Arial"/>
              <a:buNone/>
            </a:pPr>
            <a:r>
              <a:rPr b="0" i="0" lang="en-US" sz="750" u="none" cap="none" strike="noStrike">
                <a:solidFill>
                  <a:srgbClr val="636F74"/>
                </a:solidFill>
                <a:latin typeface="Libre Franklin Black"/>
                <a:ea typeface="Libre Franklin Black"/>
                <a:cs typeface="Libre Franklin Black"/>
                <a:sym typeface="Libre Franklin Black"/>
              </a:rPr>
              <a:t>MELs </a:t>
            </a:r>
            <a:br>
              <a:rPr b="0" i="0" lang="en-US" sz="750" u="none" cap="none" strike="noStrike">
                <a:solidFill>
                  <a:srgbClr val="636F74"/>
                </a:solidFill>
                <a:latin typeface="Libre Franklin Black"/>
                <a:ea typeface="Libre Franklin Black"/>
                <a:cs typeface="Libre Franklin Black"/>
                <a:sym typeface="Libre Franklin Black"/>
              </a:rPr>
            </a:br>
            <a:r>
              <a:rPr b="0" i="0" lang="en-US" sz="750" u="none" cap="none" strike="noStrike">
                <a:solidFill>
                  <a:srgbClr val="636F74"/>
                </a:solidFill>
                <a:latin typeface="Libre Franklin Black"/>
                <a:ea typeface="Libre Franklin Black"/>
                <a:cs typeface="Libre Franklin Black"/>
                <a:sym typeface="Libre Franklin Black"/>
              </a:rPr>
              <a:t>NATIONAL LEVEL</a:t>
            </a:r>
            <a:endParaRPr b="0" i="0" sz="1400" u="none" cap="none" strike="noStrike">
              <a:solidFill>
                <a:srgbClr val="000000"/>
              </a:solidFill>
              <a:latin typeface="Arial"/>
              <a:ea typeface="Arial"/>
              <a:cs typeface="Arial"/>
              <a:sym typeface="Arial"/>
            </a:endParaRPr>
          </a:p>
        </p:txBody>
      </p:sp>
      <p:sp>
        <p:nvSpPr>
          <p:cNvPr id="1591" name="Google Shape;1591;g13923847b28_0_625"/>
          <p:cNvSpPr txBox="1"/>
          <p:nvPr/>
        </p:nvSpPr>
        <p:spPr>
          <a:xfrm rot="-5400000">
            <a:off x="8408900" y="3518758"/>
            <a:ext cx="1287300" cy="21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25"/>
              <a:buFont typeface="Arial"/>
              <a:buNone/>
            </a:pPr>
            <a:r>
              <a:rPr b="0" i="0" lang="en-US" sz="825" u="none" cap="none" strike="noStrike">
                <a:solidFill>
                  <a:srgbClr val="FFFFFF"/>
                </a:solidFill>
                <a:latin typeface="Franklin Gothic"/>
                <a:ea typeface="Franklin Gothic"/>
                <a:cs typeface="Franklin Gothic"/>
                <a:sym typeface="Franklin Gothic"/>
              </a:rPr>
              <a:t>Decrease TB Incidence</a:t>
            </a:r>
            <a:endParaRPr b="0" i="0" sz="1400" u="none" cap="none" strike="noStrike">
              <a:solidFill>
                <a:srgbClr val="000000"/>
              </a:solidFill>
              <a:latin typeface="Arial"/>
              <a:ea typeface="Arial"/>
              <a:cs typeface="Arial"/>
              <a:sym typeface="Arial"/>
            </a:endParaRPr>
          </a:p>
        </p:txBody>
      </p:sp>
      <p:sp>
        <p:nvSpPr>
          <p:cNvPr id="1592" name="Google Shape;1592;g13923847b28_0_625"/>
          <p:cNvSpPr txBox="1"/>
          <p:nvPr/>
        </p:nvSpPr>
        <p:spPr>
          <a:xfrm rot="-5400000">
            <a:off x="8393454" y="1809528"/>
            <a:ext cx="1254600" cy="21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25"/>
              <a:buFont typeface="Arial"/>
              <a:buNone/>
            </a:pPr>
            <a:r>
              <a:rPr b="0" i="0" lang="en-US" sz="825" u="none" cap="none" strike="noStrike">
                <a:solidFill>
                  <a:srgbClr val="FFFFFF"/>
                </a:solidFill>
                <a:latin typeface="Franklin Gothic"/>
                <a:ea typeface="Franklin Gothic"/>
                <a:cs typeface="Franklin Gothic"/>
                <a:sym typeface="Franklin Gothic"/>
              </a:rPr>
              <a:t>Decrease TB Mortality</a:t>
            </a:r>
            <a:endParaRPr b="0" i="0" sz="1400" u="none" cap="none" strike="noStrike">
              <a:solidFill>
                <a:srgbClr val="000000"/>
              </a:solidFill>
              <a:latin typeface="Arial"/>
              <a:ea typeface="Arial"/>
              <a:cs typeface="Arial"/>
              <a:sym typeface="Arial"/>
            </a:endParaRPr>
          </a:p>
        </p:txBody>
      </p:sp>
      <p:sp>
        <p:nvSpPr>
          <p:cNvPr id="1593" name="Google Shape;1593;g13923847b28_0_625"/>
          <p:cNvSpPr txBox="1"/>
          <p:nvPr/>
        </p:nvSpPr>
        <p:spPr>
          <a:xfrm>
            <a:off x="7193286" y="408765"/>
            <a:ext cx="13368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50"/>
              <a:buFont typeface="Arial"/>
              <a:buNone/>
            </a:pPr>
            <a:r>
              <a:rPr b="0" i="0" lang="en-US" sz="750" u="none" cap="none" strike="noStrike">
                <a:solidFill>
                  <a:srgbClr val="636F74"/>
                </a:solidFill>
                <a:latin typeface="Libre Franklin Black"/>
                <a:ea typeface="Libre Franklin Black"/>
                <a:cs typeface="Libre Franklin Black"/>
                <a:sym typeface="Libre Franklin Black"/>
              </a:rPr>
              <a:t>MELs </a:t>
            </a:r>
            <a:br>
              <a:rPr b="0" i="0" lang="en-US" sz="750" u="none" cap="none" strike="noStrike">
                <a:solidFill>
                  <a:srgbClr val="636F74"/>
                </a:solidFill>
                <a:latin typeface="Libre Franklin Black"/>
                <a:ea typeface="Libre Franklin Black"/>
                <a:cs typeface="Libre Franklin Black"/>
                <a:sym typeface="Libre Franklin Black"/>
              </a:rPr>
            </a:br>
            <a:r>
              <a:rPr b="0" i="0" lang="en-US" sz="750" u="none" cap="none" strike="noStrike">
                <a:solidFill>
                  <a:srgbClr val="636F74"/>
                </a:solidFill>
                <a:latin typeface="Libre Franklin Black"/>
                <a:ea typeface="Libre Franklin Black"/>
                <a:cs typeface="Libre Franklin Black"/>
                <a:sym typeface="Libre Franklin Black"/>
              </a:rPr>
              <a:t>PROJECT LEVEL</a:t>
            </a:r>
            <a:endParaRPr b="0" i="0" sz="1400" u="none" cap="none" strike="noStrike">
              <a:solidFill>
                <a:srgbClr val="000000"/>
              </a:solidFill>
              <a:latin typeface="Arial"/>
              <a:ea typeface="Arial"/>
              <a:cs typeface="Arial"/>
              <a:sym typeface="Arial"/>
            </a:endParaRPr>
          </a:p>
        </p:txBody>
      </p:sp>
      <p:sp>
        <p:nvSpPr>
          <p:cNvPr id="1594" name="Google Shape;1594;g13923847b28_0_625"/>
          <p:cNvSpPr txBox="1"/>
          <p:nvPr/>
        </p:nvSpPr>
        <p:spPr>
          <a:xfrm>
            <a:off x="1401387" y="808385"/>
            <a:ext cx="1554600" cy="1082700"/>
          </a:xfrm>
          <a:prstGeom prst="rect">
            <a:avLst/>
          </a:prstGeom>
          <a:no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TB Detection (DT-3)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Bacteriological Coverage (DT-12)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Childhood TB Notifications (CH-5)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DR-TB Notifications (RN-1)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Private Sector TB Notifications  (PR-1)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Contact Investigation Coverage  (CI-1)</a:t>
            </a:r>
            <a:endParaRPr b="0" i="0" sz="1400" u="none" cap="none" strike="noStrike">
              <a:solidFill>
                <a:srgbClr val="000000"/>
              </a:solidFill>
              <a:latin typeface="Arial"/>
              <a:ea typeface="Arial"/>
              <a:cs typeface="Arial"/>
              <a:sym typeface="Arial"/>
            </a:endParaRPr>
          </a:p>
        </p:txBody>
      </p:sp>
      <p:sp>
        <p:nvSpPr>
          <p:cNvPr id="1595" name="Google Shape;1595;g13923847b28_0_625"/>
          <p:cNvSpPr txBox="1"/>
          <p:nvPr/>
        </p:nvSpPr>
        <p:spPr>
          <a:xfrm>
            <a:off x="3073296" y="816379"/>
            <a:ext cx="2001600" cy="1108200"/>
          </a:xfrm>
          <a:prstGeom prst="rect">
            <a:avLst/>
          </a:prstGeom>
          <a:no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TB Notifications (DT-1)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Rapid diagnostic testing (DT-15)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Test results for rifampicin (DT-16)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Drug-susceptibility testing results for rifampicin among previously treated (DT-19)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700"/>
              <a:buFont typeface="Arial"/>
              <a:buNone/>
            </a:pPr>
            <a:r>
              <a:rPr b="0" i="0" lang="en-US" sz="700" u="none" cap="none" strike="noStrike">
                <a:solidFill>
                  <a:srgbClr val="002F3C"/>
                </a:solidFill>
                <a:latin typeface="Libre Franklin"/>
                <a:ea typeface="Libre Franklin"/>
                <a:cs typeface="Libre Franklin"/>
                <a:sym typeface="Libre Franklin"/>
              </a:rPr>
              <a:t>Resistance to rifampicin and resistance to fluoroquinolones (DT-28)</a:t>
            </a:r>
            <a:endParaRPr b="0" i="0" sz="1400" u="none" cap="none" strike="noStrike">
              <a:solidFill>
                <a:srgbClr val="000000"/>
              </a:solidFill>
              <a:latin typeface="Arial"/>
              <a:ea typeface="Arial"/>
              <a:cs typeface="Arial"/>
              <a:sym typeface="Arial"/>
            </a:endParaRPr>
          </a:p>
        </p:txBody>
      </p:sp>
      <p:sp>
        <p:nvSpPr>
          <p:cNvPr id="1596" name="Google Shape;1596;g13923847b28_0_625"/>
          <p:cNvSpPr txBox="1"/>
          <p:nvPr/>
        </p:nvSpPr>
        <p:spPr>
          <a:xfrm>
            <a:off x="1372525" y="2032268"/>
            <a:ext cx="1632600" cy="64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8C84"/>
              </a:buClr>
              <a:buSzPts val="560"/>
              <a:buFont typeface="Arial"/>
              <a:buNone/>
            </a:pPr>
            <a:r>
              <a:rPr b="0" i="0" lang="en-US" sz="700" u="none" cap="none" strike="noStrike">
                <a:solidFill>
                  <a:srgbClr val="008C84"/>
                </a:solidFill>
                <a:latin typeface="Libre Franklin"/>
                <a:ea typeface="Libre Franklin"/>
                <a:cs typeface="Libre Franklin"/>
                <a:sym typeface="Libre Franklin"/>
              </a:rPr>
              <a:t>DS-TB Treatment success rate (SS-1)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25"/>
              </a:spcBef>
              <a:spcAft>
                <a:spcPts val="0"/>
              </a:spcAft>
              <a:buClr>
                <a:srgbClr val="008C84"/>
              </a:buClr>
              <a:buSzPts val="560"/>
              <a:buFont typeface="Arial"/>
              <a:buNone/>
            </a:pPr>
            <a:r>
              <a:rPr b="0" i="0" lang="en-US" sz="700" u="none" cap="none" strike="noStrike">
                <a:solidFill>
                  <a:srgbClr val="008C84"/>
                </a:solidFill>
                <a:latin typeface="Libre Franklin"/>
                <a:ea typeface="Libre Franklin"/>
                <a:cs typeface="Libre Franklin"/>
                <a:sym typeface="Libre Franklin"/>
              </a:rPr>
              <a:t>DR-TB Treatment success rate (RS-1)</a:t>
            </a:r>
            <a:endParaRPr b="0" i="0" sz="1400" u="none" cap="none" strike="noStrike">
              <a:solidFill>
                <a:srgbClr val="000000"/>
              </a:solidFill>
              <a:latin typeface="Arial"/>
              <a:ea typeface="Arial"/>
              <a:cs typeface="Arial"/>
              <a:sym typeface="Arial"/>
            </a:endParaRPr>
          </a:p>
        </p:txBody>
      </p:sp>
      <p:sp>
        <p:nvSpPr>
          <p:cNvPr id="1597" name="Google Shape;1597;g13923847b28_0_625"/>
          <p:cNvSpPr txBox="1"/>
          <p:nvPr/>
        </p:nvSpPr>
        <p:spPr>
          <a:xfrm>
            <a:off x="5074847" y="2032268"/>
            <a:ext cx="1820100" cy="75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8C84"/>
              </a:buClr>
              <a:buSzPts val="560"/>
              <a:buFont typeface="Arial"/>
              <a:buNone/>
            </a:pPr>
            <a:r>
              <a:rPr b="0" i="0" lang="en-US" sz="700" u="none" cap="none" strike="noStrike">
                <a:solidFill>
                  <a:srgbClr val="008C84"/>
                </a:solidFill>
                <a:latin typeface="Libre Franklin"/>
                <a:ea typeface="Libre Franklin"/>
                <a:cs typeface="Libre Franklin"/>
                <a:sym typeface="Libre Franklin"/>
              </a:rPr>
              <a:t>DS-TB treatment outcome: Died (SS-2); Treatment failed (SS-3); Lost to follow-up (SS-4); Not evaluated (SS-5)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8C84"/>
              </a:buClr>
              <a:buSzPts val="560"/>
              <a:buFont typeface="Arial"/>
              <a:buNone/>
            </a:pPr>
            <a:r>
              <a:rPr b="0" i="0" lang="en-US" sz="700" u="none" cap="none" strike="noStrike">
                <a:solidFill>
                  <a:srgbClr val="008C84"/>
                </a:solidFill>
                <a:latin typeface="Libre Franklin"/>
                <a:ea typeface="Libre Franklin"/>
                <a:cs typeface="Libre Franklin"/>
                <a:sym typeface="Libre Franklin"/>
              </a:rPr>
              <a:t>DR-TB treatment outcome: Died (RS-2); Treatment failed (RS-3); Lost to follow-up (RS-4); Not evaluated (RS-5)</a:t>
            </a:r>
            <a:endParaRPr b="0" i="0" sz="1400" u="none" cap="none" strike="noStrike">
              <a:solidFill>
                <a:srgbClr val="000000"/>
              </a:solidFill>
              <a:latin typeface="Arial"/>
              <a:ea typeface="Arial"/>
              <a:cs typeface="Arial"/>
              <a:sym typeface="Arial"/>
            </a:endParaRPr>
          </a:p>
        </p:txBody>
      </p:sp>
      <p:sp>
        <p:nvSpPr>
          <p:cNvPr id="1598" name="Google Shape;1598;g13923847b28_0_625"/>
          <p:cNvSpPr txBox="1"/>
          <p:nvPr/>
        </p:nvSpPr>
        <p:spPr>
          <a:xfrm>
            <a:off x="3038689" y="2032268"/>
            <a:ext cx="2009100" cy="915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8C84"/>
              </a:buClr>
              <a:buSzPts val="700"/>
              <a:buFont typeface="Arial"/>
              <a:buNone/>
            </a:pPr>
            <a:r>
              <a:rPr b="0" i="0" lang="en-US" sz="700" u="none" cap="none" strike="noStrike">
                <a:solidFill>
                  <a:srgbClr val="008C84"/>
                </a:solidFill>
                <a:latin typeface="Libre Franklin"/>
                <a:ea typeface="Libre Franklin"/>
                <a:cs typeface="Libre Franklin"/>
                <a:sym typeface="Libre Franklin"/>
              </a:rPr>
              <a:t>DR-TB enrolled on treatment (RN-4)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8C84"/>
              </a:buClr>
              <a:buSzPts val="700"/>
              <a:buFont typeface="Arial"/>
              <a:buNone/>
            </a:pPr>
            <a:r>
              <a:rPr b="0" i="0" lang="en-US" sz="700" u="none" cap="none" strike="noStrike">
                <a:solidFill>
                  <a:srgbClr val="008C84"/>
                </a:solidFill>
                <a:latin typeface="Libre Franklin"/>
                <a:ea typeface="Libre Franklin"/>
                <a:cs typeface="Libre Franklin"/>
                <a:sym typeface="Libre Franklin"/>
              </a:rPr>
              <a:t>DR-TB initiated on "all oral" short treatment regimen (RN-7)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8C84"/>
              </a:buClr>
              <a:buSzPts val="700"/>
              <a:buFont typeface="Arial"/>
              <a:buNone/>
            </a:pPr>
            <a:r>
              <a:rPr b="0" i="0" lang="en-US" sz="700" u="none" cap="none" strike="noStrike">
                <a:solidFill>
                  <a:srgbClr val="008C84"/>
                </a:solidFill>
                <a:latin typeface="Libre Franklin"/>
                <a:ea typeface="Libre Franklin"/>
                <a:cs typeface="Libre Franklin"/>
                <a:sym typeface="Libre Franklin"/>
              </a:rPr>
              <a:t>DR-TB initiated on "all oral" longer treatment regimen (RN-8)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8C84"/>
              </a:buClr>
              <a:buSzPts val="700"/>
              <a:buFont typeface="Arial"/>
              <a:buNone/>
            </a:pPr>
            <a:r>
              <a:rPr b="0" i="0" lang="en-US" sz="700" u="none" cap="none" strike="noStrike">
                <a:solidFill>
                  <a:srgbClr val="008C84"/>
                </a:solidFill>
                <a:latin typeface="Libre Franklin"/>
                <a:ea typeface="Libre Franklin"/>
                <a:cs typeface="Libre Franklin"/>
                <a:sym typeface="Libre Franklin"/>
              </a:rPr>
              <a:t>DR-TB cases who developed adverse reaction to DR-TB treatment (RS-6)</a:t>
            </a:r>
            <a:endParaRPr b="0" i="0" sz="1400" u="none" cap="none" strike="noStrike">
              <a:solidFill>
                <a:srgbClr val="000000"/>
              </a:solidFill>
              <a:latin typeface="Arial"/>
              <a:ea typeface="Arial"/>
              <a:cs typeface="Arial"/>
              <a:sym typeface="Arial"/>
            </a:endParaRPr>
          </a:p>
        </p:txBody>
      </p:sp>
      <p:sp>
        <p:nvSpPr>
          <p:cNvPr id="1599" name="Google Shape;1599;g13923847b28_0_625"/>
          <p:cNvSpPr txBox="1"/>
          <p:nvPr/>
        </p:nvSpPr>
        <p:spPr>
          <a:xfrm>
            <a:off x="5074848" y="3122759"/>
            <a:ext cx="1849200" cy="74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E256A"/>
              </a:buClr>
              <a:buSzPts val="560"/>
              <a:buFont typeface="Arial"/>
              <a:buNone/>
            </a:pPr>
            <a:r>
              <a:rPr b="0" i="0" lang="en-US" sz="700" u="none" cap="none" strike="noStrike">
                <a:solidFill>
                  <a:srgbClr val="0E256A"/>
                </a:solidFill>
                <a:latin typeface="Libre Franklin"/>
                <a:ea typeface="Libre Franklin"/>
                <a:cs typeface="Libre Franklin"/>
                <a:sym typeface="Libre Franklin"/>
              </a:rPr>
              <a:t>Contacts of TB cases who were screened for TBI (PV-2)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38"/>
              </a:spcBef>
              <a:spcAft>
                <a:spcPts val="0"/>
              </a:spcAft>
              <a:buClr>
                <a:srgbClr val="0E256A"/>
              </a:buClr>
              <a:buSzPts val="560"/>
              <a:buFont typeface="Arial"/>
              <a:buNone/>
            </a:pPr>
            <a:r>
              <a:rPr b="0" i="0" lang="en-US" sz="700" u="none" cap="none" strike="noStrike">
                <a:solidFill>
                  <a:srgbClr val="0E256A"/>
                </a:solidFill>
                <a:latin typeface="Libre Franklin"/>
                <a:ea typeface="Libre Franklin"/>
                <a:cs typeface="Libre Franklin"/>
                <a:sym typeface="Libre Franklin"/>
              </a:rPr>
              <a:t>Eligible individuals who started treatment for TBI (PV-3)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38"/>
              </a:spcBef>
              <a:spcAft>
                <a:spcPts val="0"/>
              </a:spcAft>
              <a:buClr>
                <a:srgbClr val="0E256A"/>
              </a:buClr>
              <a:buSzPts val="560"/>
              <a:buFont typeface="Arial"/>
              <a:buNone/>
            </a:pPr>
            <a:r>
              <a:rPr b="0" i="0" lang="en-US" sz="700" u="none" cap="none" strike="noStrike">
                <a:solidFill>
                  <a:srgbClr val="0E256A"/>
                </a:solidFill>
                <a:latin typeface="Libre Franklin"/>
                <a:ea typeface="Libre Franklin"/>
                <a:cs typeface="Libre Franklin"/>
                <a:sym typeface="Libre Franklin"/>
              </a:rPr>
              <a:t>Individuals who completed treatment for TBI (PV-4) </a:t>
            </a:r>
            <a:endParaRPr b="0" i="0" sz="1400" u="none" cap="none" strike="noStrike">
              <a:solidFill>
                <a:srgbClr val="000000"/>
              </a:solidFill>
              <a:latin typeface="Arial"/>
              <a:ea typeface="Arial"/>
              <a:cs typeface="Arial"/>
              <a:sym typeface="Arial"/>
            </a:endParaRPr>
          </a:p>
        </p:txBody>
      </p:sp>
      <p:sp>
        <p:nvSpPr>
          <p:cNvPr id="1600" name="Google Shape;1600;g13923847b28_0_625"/>
          <p:cNvSpPr txBox="1"/>
          <p:nvPr/>
        </p:nvSpPr>
        <p:spPr>
          <a:xfrm>
            <a:off x="1422029" y="3122759"/>
            <a:ext cx="1554600" cy="180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E256A"/>
              </a:buClr>
              <a:buSzPts val="560"/>
              <a:buFont typeface="Arial"/>
              <a:buNone/>
            </a:pPr>
            <a:r>
              <a:rPr b="0" i="0" lang="en-US" sz="700" u="none" cap="none" strike="noStrike">
                <a:solidFill>
                  <a:srgbClr val="0E256A"/>
                </a:solidFill>
                <a:latin typeface="Libre Franklin"/>
                <a:ea typeface="Libre Franklin"/>
                <a:cs typeface="Libre Franklin"/>
                <a:sym typeface="Libre Franklin"/>
              </a:rPr>
              <a:t>TPT Coverage (PT-1)</a:t>
            </a:r>
            <a:endParaRPr b="0" i="0" sz="1400" u="none" cap="none" strike="noStrike">
              <a:solidFill>
                <a:srgbClr val="000000"/>
              </a:solidFill>
              <a:latin typeface="Arial"/>
              <a:ea typeface="Arial"/>
              <a:cs typeface="Arial"/>
              <a:sym typeface="Arial"/>
            </a:endParaRPr>
          </a:p>
        </p:txBody>
      </p:sp>
      <p:sp>
        <p:nvSpPr>
          <p:cNvPr id="1601" name="Google Shape;1601;g13923847b28_0_625"/>
          <p:cNvSpPr txBox="1"/>
          <p:nvPr/>
        </p:nvSpPr>
        <p:spPr>
          <a:xfrm>
            <a:off x="3083794" y="3134464"/>
            <a:ext cx="1609500" cy="37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E256A"/>
              </a:buClr>
              <a:buSzPts val="560"/>
              <a:buFont typeface="Arial"/>
              <a:buNone/>
            </a:pPr>
            <a:r>
              <a:rPr b="0" i="0" lang="en-US" sz="700" u="none" cap="none" strike="noStrike">
                <a:solidFill>
                  <a:srgbClr val="0E256A"/>
                </a:solidFill>
                <a:latin typeface="Libre Franklin"/>
                <a:ea typeface="Libre Franklin"/>
                <a:cs typeface="Libre Franklin"/>
                <a:sym typeface="Libre Franklin"/>
              </a:rPr>
              <a:t>TPT – adult household contacts and contacts &gt;5 years coverage (PT-4)</a:t>
            </a:r>
            <a:endParaRPr b="0" i="0" sz="1400" u="none" cap="none" strike="noStrike">
              <a:solidFill>
                <a:srgbClr val="000000"/>
              </a:solidFill>
              <a:latin typeface="Arial"/>
              <a:ea typeface="Arial"/>
              <a:cs typeface="Arial"/>
              <a:sym typeface="Arial"/>
            </a:endParaRPr>
          </a:p>
        </p:txBody>
      </p:sp>
      <p:sp>
        <p:nvSpPr>
          <p:cNvPr id="1602" name="Google Shape;1602;g13923847b28_0_625"/>
          <p:cNvSpPr txBox="1"/>
          <p:nvPr/>
        </p:nvSpPr>
        <p:spPr>
          <a:xfrm>
            <a:off x="1413471" y="4215563"/>
            <a:ext cx="1554600" cy="209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D44106"/>
              </a:buClr>
              <a:buSzPts val="560"/>
              <a:buFont typeface="Arial"/>
              <a:buNone/>
            </a:pPr>
            <a:r>
              <a:rPr b="0" i="0" lang="en-US" sz="700" u="none" cap="none" strike="noStrike">
                <a:solidFill>
                  <a:srgbClr val="D44106"/>
                </a:solidFill>
                <a:latin typeface="Libre Franklin"/>
                <a:ea typeface="Libre Franklin"/>
                <a:cs typeface="Libre Franklin"/>
                <a:sym typeface="Libre Franklin"/>
              </a:rPr>
              <a:t>Domestic financing (SN-1)</a:t>
            </a:r>
            <a:endParaRPr b="0" i="0" sz="1400" u="none" cap="none" strike="noStrike">
              <a:solidFill>
                <a:srgbClr val="000000"/>
              </a:solidFill>
              <a:latin typeface="Arial"/>
              <a:ea typeface="Arial"/>
              <a:cs typeface="Arial"/>
              <a:sym typeface="Arial"/>
            </a:endParaRPr>
          </a:p>
        </p:txBody>
      </p:sp>
      <p:sp>
        <p:nvSpPr>
          <p:cNvPr id="1603" name="Google Shape;1603;g13923847b28_0_625"/>
          <p:cNvSpPr txBox="1"/>
          <p:nvPr/>
        </p:nvSpPr>
        <p:spPr>
          <a:xfrm>
            <a:off x="3394818" y="4215563"/>
            <a:ext cx="1337100" cy="3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D44106"/>
              </a:buClr>
              <a:buSzPts val="560"/>
              <a:buFont typeface="Arial"/>
              <a:buNone/>
            </a:pPr>
            <a:r>
              <a:rPr b="0" i="0" lang="en-US" sz="700" u="none" cap="none" strike="noStrike">
                <a:solidFill>
                  <a:srgbClr val="D44106"/>
                </a:solidFill>
                <a:latin typeface="Libre Franklin"/>
                <a:ea typeface="Libre Franklin"/>
                <a:cs typeface="Libre Franklin"/>
                <a:sym typeface="Libre Franklin"/>
              </a:rPr>
              <a:t>TB patients covered by insurance (SN-9)</a:t>
            </a:r>
            <a:endParaRPr b="0" i="0" sz="1400" u="none" cap="none" strike="noStrike">
              <a:solidFill>
                <a:srgbClr val="000000"/>
              </a:solidFill>
              <a:latin typeface="Arial"/>
              <a:ea typeface="Arial"/>
              <a:cs typeface="Arial"/>
              <a:sym typeface="Arial"/>
            </a:endParaRPr>
          </a:p>
        </p:txBody>
      </p:sp>
      <p:sp>
        <p:nvSpPr>
          <p:cNvPr id="1604" name="Google Shape;1604;g13923847b28_0_625"/>
          <p:cNvSpPr txBox="1"/>
          <p:nvPr/>
        </p:nvSpPr>
        <p:spPr>
          <a:xfrm>
            <a:off x="7065291" y="2032268"/>
            <a:ext cx="1499100" cy="74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8C84"/>
              </a:buClr>
              <a:buSzPts val="630"/>
              <a:buFont typeface="Arial"/>
              <a:buNone/>
            </a:pPr>
            <a:r>
              <a:rPr b="0" i="0" lang="en-US" sz="700" u="none" cap="none" strike="noStrike">
                <a:solidFill>
                  <a:srgbClr val="008C84"/>
                </a:solidFill>
                <a:latin typeface="Libre Franklin"/>
                <a:ea typeface="Libre Franklin"/>
                <a:cs typeface="Libre Franklin"/>
                <a:sym typeface="Libre Franklin"/>
              </a:rPr>
              <a:t>DS-TB patients who receive TB care package (SS-7)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8C84"/>
              </a:buClr>
              <a:buSzPts val="630"/>
              <a:buFont typeface="Arial"/>
              <a:buNone/>
            </a:pPr>
            <a:r>
              <a:rPr b="0" i="0" lang="en-US" sz="700" u="none" cap="none" strike="noStrike">
                <a:solidFill>
                  <a:srgbClr val="008C84"/>
                </a:solidFill>
                <a:latin typeface="Libre Franklin"/>
                <a:ea typeface="Libre Franklin"/>
                <a:cs typeface="Libre Franklin"/>
                <a:sym typeface="Libre Franklin"/>
              </a:rPr>
              <a:t>DR-TB patients who receive DR-TB care package (RS-7)</a:t>
            </a:r>
            <a:endParaRPr b="0" i="0" sz="1400" u="none" cap="none" strike="noStrike">
              <a:solidFill>
                <a:srgbClr val="000000"/>
              </a:solidFill>
              <a:latin typeface="Arial"/>
              <a:ea typeface="Arial"/>
              <a:cs typeface="Arial"/>
              <a:sym typeface="Arial"/>
            </a:endParaRPr>
          </a:p>
        </p:txBody>
      </p:sp>
      <p:sp>
        <p:nvSpPr>
          <p:cNvPr id="1605" name="Google Shape;1605;g13923847b28_0_625"/>
          <p:cNvSpPr txBox="1"/>
          <p:nvPr/>
        </p:nvSpPr>
        <p:spPr>
          <a:xfrm>
            <a:off x="6989701" y="4102602"/>
            <a:ext cx="1491900" cy="96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D44106"/>
              </a:buClr>
              <a:buSzPts val="630"/>
              <a:buFont typeface="Arial"/>
              <a:buNone/>
            </a:pPr>
            <a:r>
              <a:rPr b="0" i="0" lang="en-US" sz="700" u="none" cap="none" strike="noStrike">
                <a:solidFill>
                  <a:srgbClr val="D44106"/>
                </a:solidFill>
                <a:latin typeface="Libre Franklin"/>
                <a:ea typeface="Libre Franklin"/>
                <a:cs typeface="Libre Franklin"/>
                <a:sym typeface="Libre Franklin"/>
              </a:rPr>
              <a:t>Stockout of first-line TB treatment drugs (SN-42)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D44106"/>
              </a:buClr>
              <a:buSzPts val="630"/>
              <a:buFont typeface="Arial"/>
              <a:buNone/>
            </a:pPr>
            <a:r>
              <a:rPr b="0" i="0" lang="en-US" sz="700" u="none" cap="none" strike="noStrike">
                <a:solidFill>
                  <a:srgbClr val="D44106"/>
                </a:solidFill>
                <a:latin typeface="Libre Franklin"/>
                <a:ea typeface="Libre Franklin"/>
                <a:cs typeface="Libre Franklin"/>
                <a:sym typeface="Libre Franklin"/>
              </a:rPr>
              <a:t>Stockout of second-line TB treatment drugs (SN-43)"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D44106"/>
              </a:buClr>
              <a:buSzPts val="630"/>
              <a:buFont typeface="Arial"/>
              <a:buNone/>
            </a:pPr>
            <a:r>
              <a:rPr b="0" i="0" lang="en-US" sz="700" u="none" cap="none" strike="noStrike">
                <a:solidFill>
                  <a:srgbClr val="D44106"/>
                </a:solidFill>
                <a:latin typeface="Libre Franklin"/>
                <a:ea typeface="Libre Franklin"/>
                <a:cs typeface="Libre Franklin"/>
                <a:sym typeface="Libre Franklin"/>
              </a:rPr>
              <a:t>Stockout of TB diagnostic products (SN-44)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D44106"/>
              </a:buClr>
              <a:buSzPts val="630"/>
              <a:buFont typeface="Arial"/>
              <a:buNone/>
            </a:pPr>
            <a:r>
              <a:rPr b="0" i="0" lang="en-US" sz="700" u="none" cap="none" strike="noStrike">
                <a:solidFill>
                  <a:srgbClr val="D44106"/>
                </a:solidFill>
                <a:latin typeface="Libre Franklin"/>
                <a:ea typeface="Libre Franklin"/>
                <a:cs typeface="Libre Franklin"/>
                <a:sym typeface="Libre Franklin"/>
              </a:rPr>
              <a:t>TB stigma reduction (SN-32)</a:t>
            </a:r>
            <a:endParaRPr b="0" i="0" sz="1400" u="none" cap="none" strike="noStrike">
              <a:solidFill>
                <a:srgbClr val="000000"/>
              </a:solidFill>
              <a:latin typeface="Arial"/>
              <a:ea typeface="Arial"/>
              <a:cs typeface="Arial"/>
              <a:sym typeface="Arial"/>
            </a:endParaRPr>
          </a:p>
        </p:txBody>
      </p:sp>
      <p:sp>
        <p:nvSpPr>
          <p:cNvPr id="1606" name="Google Shape;1606;g13923847b28_0_625"/>
          <p:cNvSpPr txBox="1"/>
          <p:nvPr/>
        </p:nvSpPr>
        <p:spPr>
          <a:xfrm>
            <a:off x="6989701" y="3122759"/>
            <a:ext cx="1650300" cy="63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E256A"/>
              </a:buClr>
              <a:buSzPts val="630"/>
              <a:buFont typeface="Arial"/>
              <a:buNone/>
            </a:pPr>
            <a:r>
              <a:rPr b="0" i="0" lang="en-US" sz="700" u="none" cap="none" strike="noStrike">
                <a:solidFill>
                  <a:srgbClr val="0E256A"/>
                </a:solidFill>
                <a:latin typeface="Libre Franklin"/>
                <a:ea typeface="Libre Franklin"/>
                <a:cs typeface="Libre Franklin"/>
                <a:sym typeface="Libre Franklin"/>
              </a:rPr>
              <a:t>Children (&lt;5 years) household contacts initiated on TPT (PT-7)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E256A"/>
              </a:buClr>
              <a:buSzPts val="630"/>
              <a:buFont typeface="Arial"/>
              <a:buNone/>
            </a:pPr>
            <a:r>
              <a:rPr b="0" i="0" lang="en-US" sz="700" u="none" cap="none" strike="noStrike">
                <a:solidFill>
                  <a:srgbClr val="0E256A"/>
                </a:solidFill>
                <a:latin typeface="Libre Franklin"/>
                <a:ea typeface="Libre Franklin"/>
                <a:cs typeface="Libre Franklin"/>
                <a:sym typeface="Libre Franklin"/>
              </a:rPr>
              <a:t>PLHIV initiated on TPT (PT-8)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E256A"/>
              </a:buClr>
              <a:buSzPts val="630"/>
              <a:buFont typeface="Arial"/>
              <a:buNone/>
            </a:pPr>
            <a:r>
              <a:rPr b="0" i="0" lang="en-US" sz="700" u="none" cap="none" strike="noStrike">
                <a:solidFill>
                  <a:srgbClr val="0E256A"/>
                </a:solidFill>
                <a:latin typeface="Libre Franklin"/>
                <a:ea typeface="Libre Franklin"/>
                <a:cs typeface="Libre Franklin"/>
                <a:sym typeface="Libre Franklin"/>
              </a:rPr>
              <a:t>HCWs tested for TBI (HW-5))</a:t>
            </a:r>
            <a:endParaRPr b="0" i="0" sz="1400" u="none" cap="none" strike="noStrike">
              <a:solidFill>
                <a:srgbClr val="000000"/>
              </a:solidFill>
              <a:latin typeface="Arial"/>
              <a:ea typeface="Arial"/>
              <a:cs typeface="Arial"/>
              <a:sym typeface="Arial"/>
            </a:endParaRPr>
          </a:p>
        </p:txBody>
      </p:sp>
      <p:sp>
        <p:nvSpPr>
          <p:cNvPr id="1607" name="Google Shape;1607;g13923847b28_0_625"/>
          <p:cNvSpPr txBox="1"/>
          <p:nvPr/>
        </p:nvSpPr>
        <p:spPr>
          <a:xfrm>
            <a:off x="164495" y="342053"/>
            <a:ext cx="10842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50"/>
              <a:buFont typeface="Arial"/>
              <a:buNone/>
            </a:pPr>
            <a:r>
              <a:rPr b="0" i="0" lang="en-US" sz="750" u="none" cap="none" strike="noStrike">
                <a:solidFill>
                  <a:srgbClr val="636F74"/>
                </a:solidFill>
                <a:latin typeface="Libre Franklin Black"/>
                <a:ea typeface="Libre Franklin Black"/>
                <a:cs typeface="Libre Franklin Black"/>
                <a:sym typeface="Libre Franklin Black"/>
              </a:rPr>
              <a:t>OBJECTIVES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50"/>
              <a:buFont typeface="Arial"/>
              <a:buNone/>
            </a:pPr>
            <a:r>
              <a:rPr b="0" i="0" lang="en-US" sz="750" u="none" cap="none" strike="noStrike">
                <a:solidFill>
                  <a:srgbClr val="636F74"/>
                </a:solidFill>
                <a:latin typeface="Libre Franklin Black"/>
                <a:ea typeface="Libre Franklin Black"/>
                <a:cs typeface="Libre Franklin Black"/>
                <a:sym typeface="Libre Franklin Black"/>
              </a:rPr>
              <a:t>&amp;TARGETS</a:t>
            </a:r>
            <a:endParaRPr b="0" i="0" sz="1400" u="none" cap="none" strike="noStrike">
              <a:solidFill>
                <a:srgbClr val="000000"/>
              </a:solidFill>
              <a:latin typeface="Arial"/>
              <a:ea typeface="Arial"/>
              <a:cs typeface="Arial"/>
              <a:sym typeface="Arial"/>
            </a:endParaRPr>
          </a:p>
        </p:txBody>
      </p:sp>
      <p:grpSp>
        <p:nvGrpSpPr>
          <p:cNvPr id="1608" name="Google Shape;1608;g13923847b28_0_625"/>
          <p:cNvGrpSpPr/>
          <p:nvPr/>
        </p:nvGrpSpPr>
        <p:grpSpPr>
          <a:xfrm>
            <a:off x="1088531" y="1928802"/>
            <a:ext cx="7818391" cy="70457"/>
            <a:chOff x="1583638" y="2805200"/>
            <a:chExt cx="7260090" cy="94700"/>
          </a:xfrm>
        </p:grpSpPr>
        <p:sp>
          <p:nvSpPr>
            <p:cNvPr id="1609" name="Google Shape;1609;g13923847b28_0_625"/>
            <p:cNvSpPr/>
            <p:nvPr/>
          </p:nvSpPr>
          <p:spPr>
            <a:xfrm flipH="1" rot="10800000">
              <a:off x="1745728" y="2805200"/>
              <a:ext cx="7098000" cy="91500"/>
            </a:xfrm>
            <a:prstGeom prst="homePlate">
              <a:avLst>
                <a:gd fmla="val 74909" name="adj"/>
              </a:avLst>
            </a:prstGeom>
            <a:solidFill>
              <a:srgbClr val="B6BEC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t/>
              </a:r>
              <a:endParaRPr b="0" i="0" sz="750" u="none" cap="none" strike="noStrike">
                <a:solidFill>
                  <a:srgbClr val="FFFFFF"/>
                </a:solidFill>
                <a:latin typeface="Gill Sans"/>
                <a:ea typeface="Gill Sans"/>
                <a:cs typeface="Gill Sans"/>
                <a:sym typeface="Gill Sans"/>
              </a:endParaRPr>
            </a:p>
          </p:txBody>
        </p:sp>
        <p:sp>
          <p:nvSpPr>
            <p:cNvPr id="1610" name="Google Shape;1610;g13923847b28_0_625"/>
            <p:cNvSpPr/>
            <p:nvPr/>
          </p:nvSpPr>
          <p:spPr>
            <a:xfrm flipH="1" rot="10800000">
              <a:off x="4931216" y="2808400"/>
              <a:ext cx="2194500" cy="91500"/>
            </a:xfrm>
            <a:prstGeom prst="homePlate">
              <a:avLst>
                <a:gd fmla="val 74909" name="adj"/>
              </a:avLst>
            </a:prstGeom>
            <a:solidFill>
              <a:srgbClr val="B6BEC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t/>
              </a:r>
              <a:endParaRPr b="0" i="0" sz="750" u="none" cap="none" strike="noStrike">
                <a:solidFill>
                  <a:srgbClr val="FFFFFF"/>
                </a:solidFill>
                <a:latin typeface="Gill Sans"/>
                <a:ea typeface="Gill Sans"/>
                <a:cs typeface="Gill Sans"/>
                <a:sym typeface="Gill Sans"/>
              </a:endParaRPr>
            </a:p>
          </p:txBody>
        </p:sp>
        <p:sp>
          <p:nvSpPr>
            <p:cNvPr id="1611" name="Google Shape;1611;g13923847b28_0_625"/>
            <p:cNvSpPr/>
            <p:nvPr/>
          </p:nvSpPr>
          <p:spPr>
            <a:xfrm flipH="1" rot="10800000">
              <a:off x="3355400" y="2808400"/>
              <a:ext cx="1953000" cy="91500"/>
            </a:xfrm>
            <a:prstGeom prst="homePlate">
              <a:avLst>
                <a:gd fmla="val 74909" name="adj"/>
              </a:avLst>
            </a:prstGeom>
            <a:solidFill>
              <a:srgbClr val="B6BEC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t/>
              </a:r>
              <a:endParaRPr b="0" i="0" sz="750" u="none" cap="none" strike="noStrike">
                <a:solidFill>
                  <a:srgbClr val="FFFFFF"/>
                </a:solidFill>
                <a:latin typeface="Gill Sans"/>
                <a:ea typeface="Gill Sans"/>
                <a:cs typeface="Gill Sans"/>
                <a:sym typeface="Gill Sans"/>
              </a:endParaRPr>
            </a:p>
          </p:txBody>
        </p:sp>
        <p:sp>
          <p:nvSpPr>
            <p:cNvPr id="1612" name="Google Shape;1612;g13923847b28_0_625"/>
            <p:cNvSpPr/>
            <p:nvPr/>
          </p:nvSpPr>
          <p:spPr>
            <a:xfrm flipH="1" rot="10800000">
              <a:off x="1583638" y="2805200"/>
              <a:ext cx="1828800" cy="91500"/>
            </a:xfrm>
            <a:prstGeom prst="homePlate">
              <a:avLst>
                <a:gd fmla="val 74909" name="adj"/>
              </a:avLst>
            </a:prstGeom>
            <a:solidFill>
              <a:srgbClr val="B6BEC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t/>
              </a:r>
              <a:endParaRPr b="0" i="0" sz="750" u="none" cap="none" strike="noStrike">
                <a:solidFill>
                  <a:srgbClr val="FFFFFF"/>
                </a:solidFill>
                <a:latin typeface="Gill Sans"/>
                <a:ea typeface="Gill Sans"/>
                <a:cs typeface="Gill Sans"/>
                <a:sym typeface="Gill Sans"/>
              </a:endParaRPr>
            </a:p>
          </p:txBody>
        </p:sp>
      </p:grpSp>
      <p:sp>
        <p:nvSpPr>
          <p:cNvPr id="1613" name="Google Shape;1613;g13923847b28_0_625"/>
          <p:cNvSpPr txBox="1"/>
          <p:nvPr/>
        </p:nvSpPr>
        <p:spPr>
          <a:xfrm>
            <a:off x="1476935" y="252474"/>
            <a:ext cx="1364100" cy="215400"/>
          </a:xfrm>
          <a:prstGeom prst="rect">
            <a:avLst/>
          </a:prstGeom>
          <a:solidFill>
            <a:srgbClr val="E6E8E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E256A"/>
                </a:solidFill>
                <a:latin typeface="Libre Franklin Medium"/>
                <a:ea typeface="Libre Franklin Medium"/>
                <a:cs typeface="Libre Franklin Medium"/>
                <a:sym typeface="Libre Franklin Medium"/>
              </a:rPr>
              <a:t>PPR/ACCELERATOR</a:t>
            </a:r>
            <a:endParaRPr b="0" i="0" sz="1400" u="none" cap="none" strike="noStrike">
              <a:solidFill>
                <a:srgbClr val="000000"/>
              </a:solidFill>
              <a:latin typeface="Arial"/>
              <a:ea typeface="Arial"/>
              <a:cs typeface="Arial"/>
              <a:sym typeface="Arial"/>
            </a:endParaRPr>
          </a:p>
        </p:txBody>
      </p:sp>
      <p:sp>
        <p:nvSpPr>
          <p:cNvPr id="1614" name="Google Shape;1614;g13923847b28_0_625"/>
          <p:cNvSpPr txBox="1"/>
          <p:nvPr/>
        </p:nvSpPr>
        <p:spPr>
          <a:xfrm>
            <a:off x="3084672" y="252474"/>
            <a:ext cx="18525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E256A"/>
                </a:solidFill>
                <a:latin typeface="Libre Franklin Medium"/>
                <a:ea typeface="Libre Franklin Medium"/>
                <a:cs typeface="Libre Franklin Medium"/>
                <a:sym typeface="Libre Franklin Medium"/>
              </a:rPr>
              <a:t>ACCELERATOR REPORTING</a:t>
            </a:r>
            <a:endParaRPr b="0" i="0" sz="1400" u="none" cap="none" strike="noStrike">
              <a:solidFill>
                <a:srgbClr val="000000"/>
              </a:solidFill>
              <a:latin typeface="Arial"/>
              <a:ea typeface="Arial"/>
              <a:cs typeface="Arial"/>
              <a:sym typeface="Arial"/>
            </a:endParaRPr>
          </a:p>
        </p:txBody>
      </p:sp>
      <p:sp>
        <p:nvSpPr>
          <p:cNvPr id="1615" name="Google Shape;1615;g13923847b28_0_625"/>
          <p:cNvSpPr txBox="1"/>
          <p:nvPr/>
        </p:nvSpPr>
        <p:spPr>
          <a:xfrm>
            <a:off x="5178122" y="252474"/>
            <a:ext cx="3584100" cy="215400"/>
          </a:xfrm>
          <a:prstGeom prst="rect">
            <a:avLst/>
          </a:prstGeom>
          <a:solidFill>
            <a:srgbClr val="E6E8E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E256A"/>
                </a:solidFill>
                <a:latin typeface="Libre Franklin Medium"/>
                <a:ea typeface="Libre Franklin Medium"/>
                <a:cs typeface="Libre Franklin Medium"/>
                <a:sym typeface="Libre Franklin Medium"/>
              </a:rPr>
              <a:t>MISSION REPORTING</a:t>
            </a:r>
            <a:endParaRPr b="0" i="0" sz="1400" u="none" cap="none" strike="noStrike">
              <a:solidFill>
                <a:srgbClr val="000000"/>
              </a:solidFill>
              <a:latin typeface="Arial"/>
              <a:ea typeface="Arial"/>
              <a:cs typeface="Arial"/>
              <a:sym typeface="Arial"/>
            </a:endParaRPr>
          </a:p>
        </p:txBody>
      </p:sp>
      <p:pic>
        <p:nvPicPr>
          <p:cNvPr descr="Icon&#10;&#10;Description automatically generated" id="1616" name="Google Shape;1616;g13923847b28_0_625"/>
          <p:cNvPicPr preferRelativeResize="0"/>
          <p:nvPr/>
        </p:nvPicPr>
        <p:blipFill rotWithShape="1">
          <a:blip r:embed="rId3">
            <a:alphaModFix/>
          </a:blip>
          <a:srcRect b="0" l="0" r="0" t="0"/>
          <a:stretch/>
        </p:blipFill>
        <p:spPr>
          <a:xfrm>
            <a:off x="8639941" y="2088391"/>
            <a:ext cx="204102" cy="204102"/>
          </a:xfrm>
          <a:prstGeom prst="rect">
            <a:avLst/>
          </a:prstGeom>
          <a:noFill/>
          <a:ln>
            <a:noFill/>
          </a:ln>
        </p:spPr>
      </p:pic>
      <p:pic>
        <p:nvPicPr>
          <p:cNvPr descr="Icon&#10;&#10;Description automatically generated" id="1617" name="Google Shape;1617;g13923847b28_0_625"/>
          <p:cNvPicPr preferRelativeResize="0"/>
          <p:nvPr/>
        </p:nvPicPr>
        <p:blipFill rotWithShape="1">
          <a:blip r:embed="rId4">
            <a:alphaModFix/>
          </a:blip>
          <a:srcRect b="0" l="0" r="0" t="0"/>
          <a:stretch/>
        </p:blipFill>
        <p:spPr>
          <a:xfrm>
            <a:off x="8611967" y="4184449"/>
            <a:ext cx="204102" cy="204102"/>
          </a:xfrm>
          <a:prstGeom prst="rect">
            <a:avLst/>
          </a:prstGeom>
          <a:noFill/>
          <a:ln>
            <a:noFill/>
          </a:ln>
        </p:spPr>
      </p:pic>
      <p:sp>
        <p:nvSpPr>
          <p:cNvPr id="1618" name="Google Shape;1618;g13923847b28_0_625"/>
          <p:cNvSpPr txBox="1"/>
          <p:nvPr/>
        </p:nvSpPr>
        <p:spPr>
          <a:xfrm>
            <a:off x="-9105" y="-4061"/>
            <a:ext cx="9144000" cy="2307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Libre Franklin Black"/>
                <a:ea typeface="Libre Franklin Black"/>
                <a:cs typeface="Libre Franklin Black"/>
                <a:sym typeface="Libre Franklin Black"/>
              </a:rPr>
              <a:t>TB Monitoring, Evaluation &amp; Learning Indicators (MELs MUST)</a:t>
            </a:r>
            <a:endParaRPr b="0" i="0" sz="1400" u="none" cap="none" strike="noStrike">
              <a:solidFill>
                <a:srgbClr val="000000"/>
              </a:solidFill>
              <a:latin typeface="Arial"/>
              <a:ea typeface="Arial"/>
              <a:cs typeface="Arial"/>
              <a:sym typeface="Arial"/>
            </a:endParaRPr>
          </a:p>
        </p:txBody>
      </p:sp>
      <p:cxnSp>
        <p:nvCxnSpPr>
          <p:cNvPr id="1619" name="Google Shape;1619;g13923847b28_0_625"/>
          <p:cNvCxnSpPr/>
          <p:nvPr/>
        </p:nvCxnSpPr>
        <p:spPr>
          <a:xfrm>
            <a:off x="5945" y="750907"/>
            <a:ext cx="9121200" cy="0"/>
          </a:xfrm>
          <a:prstGeom prst="straightConnector1">
            <a:avLst/>
          </a:prstGeom>
          <a:noFill/>
          <a:ln cap="flat" cmpd="sng" w="9525">
            <a:solidFill>
              <a:schemeClr val="dk2"/>
            </a:solidFill>
            <a:prstDash val="solid"/>
            <a:round/>
            <a:headEnd len="sm" w="sm" type="none"/>
            <a:tailEnd len="sm" w="sm" type="none"/>
          </a:ln>
        </p:spPr>
      </p:cxnSp>
      <p:cxnSp>
        <p:nvCxnSpPr>
          <p:cNvPr id="1620" name="Google Shape;1620;g13923847b28_0_625"/>
          <p:cNvCxnSpPr/>
          <p:nvPr/>
        </p:nvCxnSpPr>
        <p:spPr>
          <a:xfrm>
            <a:off x="-12989" y="720674"/>
            <a:ext cx="9121200" cy="0"/>
          </a:xfrm>
          <a:prstGeom prst="straightConnector1">
            <a:avLst/>
          </a:prstGeom>
          <a:noFill/>
          <a:ln cap="flat" cmpd="sng" w="9525">
            <a:solidFill>
              <a:schemeClr val="dk2"/>
            </a:solidFill>
            <a:prstDash val="solid"/>
            <a:round/>
            <a:headEnd len="sm" w="sm" type="none"/>
            <a:tailEnd len="sm" w="sm" type="none"/>
          </a:ln>
        </p:spPr>
      </p:cxnSp>
      <p:grpSp>
        <p:nvGrpSpPr>
          <p:cNvPr id="1621" name="Google Shape;1621;g13923847b28_0_625"/>
          <p:cNvGrpSpPr/>
          <p:nvPr/>
        </p:nvGrpSpPr>
        <p:grpSpPr>
          <a:xfrm>
            <a:off x="556131" y="1531969"/>
            <a:ext cx="274390" cy="272213"/>
            <a:chOff x="-655178" y="1655777"/>
            <a:chExt cx="640200" cy="640200"/>
          </a:xfrm>
        </p:grpSpPr>
        <p:sp>
          <p:nvSpPr>
            <p:cNvPr id="1622" name="Google Shape;1622;g13923847b28_0_625"/>
            <p:cNvSpPr/>
            <p:nvPr/>
          </p:nvSpPr>
          <p:spPr>
            <a:xfrm>
              <a:off x="-655178" y="1655777"/>
              <a:ext cx="640200" cy="640200"/>
            </a:xfrm>
            <a:prstGeom prst="ellipse">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75"/>
                <a:buFont typeface="Arial"/>
                <a:buNone/>
              </a:pPr>
              <a:r>
                <a:t/>
              </a:r>
              <a:endParaRPr b="0" i="0" sz="675" u="none" cap="none" strike="noStrike">
                <a:solidFill>
                  <a:srgbClr val="FFFFFF"/>
                </a:solidFill>
                <a:latin typeface="Gill Sans"/>
                <a:ea typeface="Gill Sans"/>
                <a:cs typeface="Gill Sans"/>
                <a:sym typeface="Gill Sans"/>
              </a:endParaRPr>
            </a:p>
          </p:txBody>
        </p:sp>
        <p:pic>
          <p:nvPicPr>
            <p:cNvPr id="1623" name="Google Shape;1623;g13923847b28_0_625"/>
            <p:cNvPicPr preferRelativeResize="0"/>
            <p:nvPr/>
          </p:nvPicPr>
          <p:blipFill rotWithShape="1">
            <a:blip r:embed="rId5">
              <a:alphaModFix/>
            </a:blip>
            <a:srcRect b="0" l="0" r="0" t="0"/>
            <a:stretch/>
          </p:blipFill>
          <p:spPr>
            <a:xfrm>
              <a:off x="-568966" y="1777114"/>
              <a:ext cx="467654" cy="397406"/>
            </a:xfrm>
            <a:prstGeom prst="rect">
              <a:avLst/>
            </a:prstGeom>
            <a:noFill/>
            <a:ln>
              <a:noFill/>
            </a:ln>
          </p:spPr>
        </p:pic>
      </p:grpSp>
      <p:sp>
        <p:nvSpPr>
          <p:cNvPr id="1624" name="Google Shape;1624;g13923847b28_0_625"/>
          <p:cNvSpPr/>
          <p:nvPr/>
        </p:nvSpPr>
        <p:spPr>
          <a:xfrm>
            <a:off x="15820" y="1795238"/>
            <a:ext cx="1371600" cy="272100"/>
          </a:xfrm>
          <a:prstGeom prst="homePlate">
            <a:avLst>
              <a:gd fmla="val 26719" name="adj"/>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75"/>
              <a:buFont typeface="Arial"/>
              <a:buNone/>
            </a:pPr>
            <a:r>
              <a:rPr b="0" i="0" lang="en-US" sz="675" u="none" cap="none" strike="noStrike">
                <a:solidFill>
                  <a:srgbClr val="FFFFFF"/>
                </a:solidFill>
                <a:latin typeface="Gill Sans"/>
                <a:ea typeface="Gill Sans"/>
                <a:cs typeface="Gill Sans"/>
                <a:sym typeface="Gill Sans"/>
              </a:rPr>
              <a:t>Treat 40 million people</a:t>
            </a:r>
            <a:br>
              <a:rPr b="0" i="0" lang="en-US" sz="675" u="none" cap="none" strike="noStrike">
                <a:solidFill>
                  <a:srgbClr val="FFFFFF"/>
                </a:solidFill>
                <a:latin typeface="Gill Sans"/>
                <a:ea typeface="Gill Sans"/>
                <a:cs typeface="Gill Sans"/>
                <a:sym typeface="Gill Sans"/>
              </a:rPr>
            </a:br>
            <a:r>
              <a:rPr b="0" i="0" lang="en-US" sz="675" u="none" cap="none" strike="noStrike">
                <a:solidFill>
                  <a:srgbClr val="FFFFFF"/>
                </a:solidFill>
                <a:latin typeface="Gill Sans"/>
                <a:ea typeface="Gill Sans"/>
                <a:cs typeface="Gill Sans"/>
                <a:sym typeface="Gill Sans"/>
              </a:rPr>
              <a:t> by 2022</a:t>
            </a:r>
            <a:endParaRPr b="0" i="0" sz="1400" u="none" cap="none" strike="noStrike">
              <a:solidFill>
                <a:srgbClr val="000000"/>
              </a:solidFill>
              <a:latin typeface="Arial"/>
              <a:ea typeface="Arial"/>
              <a:cs typeface="Arial"/>
              <a:sym typeface="Arial"/>
            </a:endParaRPr>
          </a:p>
        </p:txBody>
      </p:sp>
      <p:grpSp>
        <p:nvGrpSpPr>
          <p:cNvPr id="1625" name="Google Shape;1625;g13923847b28_0_625"/>
          <p:cNvGrpSpPr/>
          <p:nvPr/>
        </p:nvGrpSpPr>
        <p:grpSpPr>
          <a:xfrm>
            <a:off x="-5915" y="2528911"/>
            <a:ext cx="1371600" cy="504839"/>
            <a:chOff x="0" y="3400734"/>
            <a:chExt cx="1828800" cy="678547"/>
          </a:xfrm>
        </p:grpSpPr>
        <p:sp>
          <p:nvSpPr>
            <p:cNvPr id="1626" name="Google Shape;1626;g13923847b28_0_625"/>
            <p:cNvSpPr/>
            <p:nvPr/>
          </p:nvSpPr>
          <p:spPr>
            <a:xfrm>
              <a:off x="0" y="3713581"/>
              <a:ext cx="1828800" cy="365700"/>
            </a:xfrm>
            <a:prstGeom prst="homePlate">
              <a:avLst>
                <a:gd fmla="val 26819" name="adj"/>
              </a:avLst>
            </a:prstGeom>
            <a:solidFill>
              <a:schemeClr val="accent6"/>
            </a:solid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75"/>
                <a:buFont typeface="Arial"/>
                <a:buNone/>
              </a:pPr>
              <a:r>
                <a:rPr b="0" i="0" lang="en-US" sz="675" u="none" cap="none" strike="noStrike">
                  <a:solidFill>
                    <a:srgbClr val="FFFFFF"/>
                  </a:solidFill>
                  <a:latin typeface="Gill Sans"/>
                  <a:ea typeface="Gill Sans"/>
                  <a:cs typeface="Gill Sans"/>
                  <a:sym typeface="Gill Sans"/>
                </a:rPr>
                <a:t>90% treatment  </a:t>
              </a:r>
              <a:br>
                <a:rPr b="0" i="0" lang="en-US" sz="675" u="none" cap="none" strike="noStrike">
                  <a:solidFill>
                    <a:srgbClr val="FFFFFF"/>
                  </a:solidFill>
                  <a:latin typeface="Gill Sans"/>
                  <a:ea typeface="Gill Sans"/>
                  <a:cs typeface="Gill Sans"/>
                  <a:sym typeface="Gill Sans"/>
                </a:rPr>
              </a:br>
              <a:r>
                <a:rPr b="0" i="0" lang="en-US" sz="675" u="none" cap="none" strike="noStrike">
                  <a:solidFill>
                    <a:srgbClr val="FFFFFF"/>
                  </a:solidFill>
                  <a:latin typeface="Gill Sans"/>
                  <a:ea typeface="Gill Sans"/>
                  <a:cs typeface="Gill Sans"/>
                  <a:sym typeface="Gill Sans"/>
                </a:rPr>
                <a:t>success  rate </a:t>
              </a:r>
              <a:endParaRPr b="0" i="0" sz="1400" u="none" cap="none" strike="noStrike">
                <a:solidFill>
                  <a:srgbClr val="000000"/>
                </a:solidFill>
                <a:latin typeface="Arial"/>
                <a:ea typeface="Arial"/>
                <a:cs typeface="Arial"/>
                <a:sym typeface="Arial"/>
              </a:endParaRPr>
            </a:p>
          </p:txBody>
        </p:sp>
        <p:grpSp>
          <p:nvGrpSpPr>
            <p:cNvPr id="1627" name="Google Shape;1627;g13923847b28_0_625"/>
            <p:cNvGrpSpPr/>
            <p:nvPr/>
          </p:nvGrpSpPr>
          <p:grpSpPr>
            <a:xfrm>
              <a:off x="685819" y="3400734"/>
              <a:ext cx="365810" cy="365810"/>
              <a:chOff x="-655178" y="1655777"/>
              <a:chExt cx="640200" cy="640200"/>
            </a:xfrm>
          </p:grpSpPr>
          <p:sp>
            <p:nvSpPr>
              <p:cNvPr id="1628" name="Google Shape;1628;g13923847b28_0_625"/>
              <p:cNvSpPr/>
              <p:nvPr/>
            </p:nvSpPr>
            <p:spPr>
              <a:xfrm>
                <a:off x="-655178" y="1655777"/>
                <a:ext cx="640200" cy="640200"/>
              </a:xfrm>
              <a:prstGeom prst="ellipse">
                <a:avLst/>
              </a:prstGeom>
              <a:solidFill>
                <a:schemeClr val="accent6"/>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75"/>
                  <a:buFont typeface="Arial"/>
                  <a:buNone/>
                </a:pPr>
                <a:r>
                  <a:t/>
                </a:r>
                <a:endParaRPr b="0" i="0" sz="675" u="none" cap="none" strike="noStrike">
                  <a:solidFill>
                    <a:srgbClr val="FFFFFF"/>
                  </a:solidFill>
                  <a:latin typeface="Gill Sans"/>
                  <a:ea typeface="Gill Sans"/>
                  <a:cs typeface="Gill Sans"/>
                  <a:sym typeface="Gill Sans"/>
                </a:endParaRPr>
              </a:p>
            </p:txBody>
          </p:sp>
          <p:pic>
            <p:nvPicPr>
              <p:cNvPr id="1629" name="Google Shape;1629;g13923847b28_0_625"/>
              <p:cNvPicPr preferRelativeResize="0"/>
              <p:nvPr/>
            </p:nvPicPr>
            <p:blipFill rotWithShape="1">
              <a:blip r:embed="rId5">
                <a:alphaModFix/>
              </a:blip>
              <a:srcRect b="0" l="0" r="0" t="0"/>
              <a:stretch/>
            </p:blipFill>
            <p:spPr>
              <a:xfrm>
                <a:off x="-568966" y="1777114"/>
                <a:ext cx="467654" cy="397406"/>
              </a:xfrm>
              <a:prstGeom prst="rect">
                <a:avLst/>
              </a:prstGeom>
              <a:noFill/>
              <a:ln>
                <a:noFill/>
              </a:ln>
            </p:spPr>
          </p:pic>
        </p:grpSp>
      </p:grpSp>
      <p:grpSp>
        <p:nvGrpSpPr>
          <p:cNvPr id="1630" name="Google Shape;1630;g13923847b28_0_625"/>
          <p:cNvGrpSpPr/>
          <p:nvPr/>
        </p:nvGrpSpPr>
        <p:grpSpPr>
          <a:xfrm>
            <a:off x="547" y="3610800"/>
            <a:ext cx="1371600" cy="501937"/>
            <a:chOff x="547" y="3639920"/>
            <a:chExt cx="1371600" cy="505984"/>
          </a:xfrm>
        </p:grpSpPr>
        <p:sp>
          <p:nvSpPr>
            <p:cNvPr id="1631" name="Google Shape;1631;g13923847b28_0_625"/>
            <p:cNvSpPr/>
            <p:nvPr/>
          </p:nvSpPr>
          <p:spPr>
            <a:xfrm>
              <a:off x="547" y="3871704"/>
              <a:ext cx="1371600" cy="274200"/>
            </a:xfrm>
            <a:prstGeom prst="homePlate">
              <a:avLst>
                <a:gd fmla="val 22553" name="adj"/>
              </a:avLst>
            </a:prstGeom>
            <a:solidFill>
              <a:schemeClr val="dk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75"/>
                <a:buFont typeface="Arial"/>
                <a:buNone/>
              </a:pPr>
              <a:r>
                <a:rPr b="0" i="0" lang="en-US" sz="675" u="none" cap="none" strike="noStrike">
                  <a:solidFill>
                    <a:srgbClr val="FFFFFF"/>
                  </a:solidFill>
                  <a:latin typeface="Gill Sans"/>
                  <a:ea typeface="Gill Sans"/>
                  <a:cs typeface="Gill Sans"/>
                  <a:sym typeface="Gill Sans"/>
                </a:rPr>
                <a:t>30 million on TB preventative treatment</a:t>
              </a:r>
              <a:endParaRPr b="0" i="0" sz="1400" u="none" cap="none" strike="noStrike">
                <a:solidFill>
                  <a:srgbClr val="000000"/>
                </a:solidFill>
                <a:latin typeface="Arial"/>
                <a:ea typeface="Arial"/>
                <a:cs typeface="Arial"/>
                <a:sym typeface="Arial"/>
              </a:endParaRPr>
            </a:p>
          </p:txBody>
        </p:sp>
        <p:grpSp>
          <p:nvGrpSpPr>
            <p:cNvPr id="1632" name="Google Shape;1632;g13923847b28_0_625"/>
            <p:cNvGrpSpPr/>
            <p:nvPr/>
          </p:nvGrpSpPr>
          <p:grpSpPr>
            <a:xfrm>
              <a:off x="508080" y="3639920"/>
              <a:ext cx="274390" cy="274390"/>
              <a:chOff x="-655178" y="1593435"/>
              <a:chExt cx="640200" cy="640200"/>
            </a:xfrm>
          </p:grpSpPr>
          <p:sp>
            <p:nvSpPr>
              <p:cNvPr id="1633" name="Google Shape;1633;g13923847b28_0_625"/>
              <p:cNvSpPr/>
              <p:nvPr/>
            </p:nvSpPr>
            <p:spPr>
              <a:xfrm>
                <a:off x="-655178" y="1593435"/>
                <a:ext cx="640200" cy="640200"/>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75"/>
                  <a:buFont typeface="Arial"/>
                  <a:buNone/>
                </a:pPr>
                <a:r>
                  <a:t/>
                </a:r>
                <a:endParaRPr b="0" i="0" sz="675" u="none" cap="none" strike="noStrike">
                  <a:solidFill>
                    <a:srgbClr val="FFFFFF"/>
                  </a:solidFill>
                  <a:latin typeface="Gill Sans"/>
                  <a:ea typeface="Gill Sans"/>
                  <a:cs typeface="Gill Sans"/>
                  <a:sym typeface="Gill Sans"/>
                </a:endParaRPr>
              </a:p>
            </p:txBody>
          </p:sp>
          <p:pic>
            <p:nvPicPr>
              <p:cNvPr id="1634" name="Google Shape;1634;g13923847b28_0_625"/>
              <p:cNvPicPr preferRelativeResize="0"/>
              <p:nvPr/>
            </p:nvPicPr>
            <p:blipFill rotWithShape="1">
              <a:blip r:embed="rId5">
                <a:alphaModFix/>
              </a:blip>
              <a:srcRect b="0" l="0" r="0" t="0"/>
              <a:stretch/>
            </p:blipFill>
            <p:spPr>
              <a:xfrm>
                <a:off x="-568966" y="1726715"/>
                <a:ext cx="467654" cy="397406"/>
              </a:xfrm>
              <a:prstGeom prst="rect">
                <a:avLst/>
              </a:prstGeom>
              <a:noFill/>
              <a:ln>
                <a:noFill/>
              </a:ln>
            </p:spPr>
          </p:pic>
        </p:grpSp>
      </p:grpSp>
      <p:grpSp>
        <p:nvGrpSpPr>
          <p:cNvPr id="1635" name="Google Shape;1635;g13923847b28_0_625"/>
          <p:cNvGrpSpPr/>
          <p:nvPr/>
        </p:nvGrpSpPr>
        <p:grpSpPr>
          <a:xfrm>
            <a:off x="-2680" y="4662289"/>
            <a:ext cx="1371600" cy="482989"/>
            <a:chOff x="0" y="6155419"/>
            <a:chExt cx="1828800" cy="649179"/>
          </a:xfrm>
        </p:grpSpPr>
        <p:sp>
          <p:nvSpPr>
            <p:cNvPr id="1636" name="Google Shape;1636;g13923847b28_0_625"/>
            <p:cNvSpPr/>
            <p:nvPr/>
          </p:nvSpPr>
          <p:spPr>
            <a:xfrm>
              <a:off x="0" y="6438898"/>
              <a:ext cx="1828800" cy="365700"/>
            </a:xfrm>
            <a:prstGeom prst="homePlate">
              <a:avLst>
                <a:gd fmla="val 23414" name="adj"/>
              </a:avLst>
            </a:pr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75"/>
                <a:buFont typeface="Arial"/>
                <a:buNone/>
              </a:pPr>
              <a:r>
                <a:rPr b="0" i="0" lang="en-US" sz="675" u="none" cap="none" strike="noStrike">
                  <a:solidFill>
                    <a:srgbClr val="FFFFFF"/>
                  </a:solidFill>
                  <a:latin typeface="Gill Sans"/>
                  <a:ea typeface="Gill Sans"/>
                  <a:cs typeface="Gill Sans"/>
                  <a:sym typeface="Gill Sans"/>
                </a:rPr>
                <a:t>Global investments </a:t>
              </a:r>
              <a:br>
                <a:rPr b="0" i="0" lang="en-US" sz="675" u="none" cap="none" strike="noStrike">
                  <a:solidFill>
                    <a:srgbClr val="FFFFFF"/>
                  </a:solidFill>
                  <a:latin typeface="Gill Sans"/>
                  <a:ea typeface="Gill Sans"/>
                  <a:cs typeface="Gill Sans"/>
                  <a:sym typeface="Gill Sans"/>
                </a:rPr>
              </a:br>
              <a:r>
                <a:rPr b="0" i="0" lang="en-US" sz="675" u="none" cap="none" strike="noStrike">
                  <a:solidFill>
                    <a:srgbClr val="FFFFFF"/>
                  </a:solidFill>
                  <a:latin typeface="Gill Sans"/>
                  <a:ea typeface="Gill Sans"/>
                  <a:cs typeface="Gill Sans"/>
                  <a:sym typeface="Gill Sans"/>
                </a:rPr>
                <a:t>reach  $13 billion by 2022</a:t>
              </a:r>
              <a:endParaRPr b="0" i="0" sz="1400" u="none" cap="none" strike="noStrike">
                <a:solidFill>
                  <a:srgbClr val="000000"/>
                </a:solidFill>
                <a:latin typeface="Arial"/>
                <a:ea typeface="Arial"/>
                <a:cs typeface="Arial"/>
                <a:sym typeface="Arial"/>
              </a:endParaRPr>
            </a:p>
          </p:txBody>
        </p:sp>
        <p:grpSp>
          <p:nvGrpSpPr>
            <p:cNvPr id="1637" name="Google Shape;1637;g13923847b28_0_625"/>
            <p:cNvGrpSpPr/>
            <p:nvPr/>
          </p:nvGrpSpPr>
          <p:grpSpPr>
            <a:xfrm>
              <a:off x="685819" y="6155419"/>
              <a:ext cx="365810" cy="365810"/>
              <a:chOff x="-655178" y="1594813"/>
              <a:chExt cx="640200" cy="640200"/>
            </a:xfrm>
          </p:grpSpPr>
          <p:sp>
            <p:nvSpPr>
              <p:cNvPr id="1638" name="Google Shape;1638;g13923847b28_0_625"/>
              <p:cNvSpPr/>
              <p:nvPr/>
            </p:nvSpPr>
            <p:spPr>
              <a:xfrm>
                <a:off x="-655178" y="1594813"/>
                <a:ext cx="640200" cy="640200"/>
              </a:xfrm>
              <a:prstGeom prst="ellipse">
                <a:avLst/>
              </a:prstGeom>
              <a:solidFill>
                <a:schemeClr val="accent4"/>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75"/>
                  <a:buFont typeface="Arial"/>
                  <a:buNone/>
                </a:pPr>
                <a:r>
                  <a:t/>
                </a:r>
                <a:endParaRPr b="0" i="0" sz="675" u="none" cap="none" strike="noStrike">
                  <a:solidFill>
                    <a:srgbClr val="FFFFFF"/>
                  </a:solidFill>
                  <a:latin typeface="Gill Sans"/>
                  <a:ea typeface="Gill Sans"/>
                  <a:cs typeface="Gill Sans"/>
                  <a:sym typeface="Gill Sans"/>
                </a:endParaRPr>
              </a:p>
            </p:txBody>
          </p:sp>
          <p:pic>
            <p:nvPicPr>
              <p:cNvPr id="1639" name="Google Shape;1639;g13923847b28_0_625"/>
              <p:cNvPicPr preferRelativeResize="0"/>
              <p:nvPr/>
            </p:nvPicPr>
            <p:blipFill rotWithShape="1">
              <a:blip r:embed="rId5">
                <a:alphaModFix/>
              </a:blip>
              <a:srcRect b="0" l="0" r="0" t="0"/>
              <a:stretch/>
            </p:blipFill>
            <p:spPr>
              <a:xfrm>
                <a:off x="-568966" y="1716151"/>
                <a:ext cx="467654" cy="397410"/>
              </a:xfrm>
              <a:prstGeom prst="rect">
                <a:avLst/>
              </a:prstGeom>
              <a:noFill/>
              <a:ln>
                <a:noFill/>
              </a:ln>
            </p:spPr>
          </p:pic>
        </p:grpSp>
      </p:grpSp>
      <p:pic>
        <p:nvPicPr>
          <p:cNvPr descr="Icon&#10;&#10;Description automatically generated" id="1640" name="Google Shape;1640;g13923847b28_0_625"/>
          <p:cNvPicPr preferRelativeResize="0"/>
          <p:nvPr/>
        </p:nvPicPr>
        <p:blipFill rotWithShape="1">
          <a:blip r:embed="rId6">
            <a:alphaModFix/>
          </a:blip>
          <a:srcRect b="0" l="0" r="0" t="0"/>
          <a:stretch/>
        </p:blipFill>
        <p:spPr>
          <a:xfrm>
            <a:off x="8604496" y="782788"/>
            <a:ext cx="226014" cy="226014"/>
          </a:xfrm>
          <a:prstGeom prst="rect">
            <a:avLst/>
          </a:prstGeom>
          <a:noFill/>
          <a:ln>
            <a:noFill/>
          </a:ln>
        </p:spPr>
      </p:pic>
      <p:pic>
        <p:nvPicPr>
          <p:cNvPr descr="Icon&#10;&#10;Description automatically generated" id="1641" name="Google Shape;1641;g13923847b28_0_625"/>
          <p:cNvPicPr preferRelativeResize="0"/>
          <p:nvPr/>
        </p:nvPicPr>
        <p:blipFill rotWithShape="1">
          <a:blip r:embed="rId7">
            <a:alphaModFix/>
          </a:blip>
          <a:srcRect b="0" l="0" r="0" t="0"/>
          <a:stretch/>
        </p:blipFill>
        <p:spPr>
          <a:xfrm>
            <a:off x="8645052" y="3110185"/>
            <a:ext cx="204102" cy="204102"/>
          </a:xfrm>
          <a:prstGeom prst="rect">
            <a:avLst/>
          </a:prstGeom>
          <a:noFill/>
          <a:ln>
            <a:noFill/>
          </a:ln>
        </p:spPr>
      </p:pic>
      <p:pic>
        <p:nvPicPr>
          <p:cNvPr id="1642" name="Google Shape;1642;g13923847b28_0_625"/>
          <p:cNvPicPr preferRelativeResize="0"/>
          <p:nvPr/>
        </p:nvPicPr>
        <p:blipFill rotWithShape="1">
          <a:blip r:embed="rId8">
            <a:alphaModFix/>
          </a:blip>
          <a:srcRect b="0" l="0" r="0" t="0"/>
          <a:stretch/>
        </p:blipFill>
        <p:spPr>
          <a:xfrm>
            <a:off x="1836422" y="4623908"/>
            <a:ext cx="272136" cy="272136"/>
          </a:xfrm>
          <a:prstGeom prst="rect">
            <a:avLst/>
          </a:prstGeom>
          <a:noFill/>
          <a:ln>
            <a:noFill/>
          </a:ln>
        </p:spPr>
      </p:pic>
      <p:pic>
        <p:nvPicPr>
          <p:cNvPr id="1643" name="Google Shape;1643;g13923847b28_0_625"/>
          <p:cNvPicPr preferRelativeResize="0"/>
          <p:nvPr/>
        </p:nvPicPr>
        <p:blipFill rotWithShape="1">
          <a:blip r:embed="rId8">
            <a:alphaModFix/>
          </a:blip>
          <a:srcRect b="0" l="0" r="0" t="0"/>
          <a:stretch/>
        </p:blipFill>
        <p:spPr>
          <a:xfrm>
            <a:off x="3825930" y="4658026"/>
            <a:ext cx="272136" cy="272136"/>
          </a:xfrm>
          <a:prstGeom prst="rect">
            <a:avLst/>
          </a:prstGeom>
          <a:noFill/>
          <a:ln>
            <a:noFill/>
          </a:ln>
        </p:spPr>
      </p:pic>
      <p:pic>
        <p:nvPicPr>
          <p:cNvPr id="1644" name="Google Shape;1644;g13923847b28_0_625"/>
          <p:cNvPicPr preferRelativeResize="0"/>
          <p:nvPr/>
        </p:nvPicPr>
        <p:blipFill rotWithShape="1">
          <a:blip r:embed="rId8">
            <a:alphaModFix/>
          </a:blip>
          <a:srcRect b="0" l="0" r="0" t="0"/>
          <a:stretch/>
        </p:blipFill>
        <p:spPr>
          <a:xfrm>
            <a:off x="5800051" y="4636516"/>
            <a:ext cx="272136" cy="272136"/>
          </a:xfrm>
          <a:prstGeom prst="rect">
            <a:avLst/>
          </a:prstGeom>
          <a:noFill/>
          <a:ln>
            <a:noFill/>
          </a:ln>
        </p:spPr>
      </p:pic>
      <p:pic>
        <p:nvPicPr>
          <p:cNvPr id="1645" name="Google Shape;1645;g13923847b28_0_625"/>
          <p:cNvPicPr preferRelativeResize="0"/>
          <p:nvPr/>
        </p:nvPicPr>
        <p:blipFill rotWithShape="1">
          <a:blip r:embed="rId8">
            <a:alphaModFix/>
          </a:blip>
          <a:srcRect b="0" l="0" r="0" t="0"/>
          <a:stretch/>
        </p:blipFill>
        <p:spPr>
          <a:xfrm>
            <a:off x="8427191" y="4644373"/>
            <a:ext cx="272136" cy="2721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9" name="Shape 1649"/>
        <p:cNvGrpSpPr/>
        <p:nvPr/>
      </p:nvGrpSpPr>
      <p:grpSpPr>
        <a:xfrm>
          <a:off x="0" y="0"/>
          <a:ext cx="0" cy="0"/>
          <a:chOff x="0" y="0"/>
          <a:chExt cx="0" cy="0"/>
        </a:xfrm>
      </p:grpSpPr>
      <p:sp>
        <p:nvSpPr>
          <p:cNvPr id="1650" name="Google Shape;1650;g2cc49127fcf_0_0"/>
          <p:cNvSpPr txBox="1"/>
          <p:nvPr/>
        </p:nvSpPr>
        <p:spPr>
          <a:xfrm>
            <a:off x="800700" y="65000"/>
            <a:ext cx="7695000" cy="68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200">
                <a:solidFill>
                  <a:schemeClr val="dk1"/>
                </a:solidFill>
                <a:latin typeface="Gill Sans"/>
                <a:ea typeface="Gill Sans"/>
                <a:cs typeface="Gill Sans"/>
                <a:sym typeface="Gill Sans"/>
              </a:rPr>
              <a:t>PBMEF Implementation Milestones </a:t>
            </a:r>
            <a:endParaRPr sz="3200">
              <a:solidFill>
                <a:schemeClr val="dk1"/>
              </a:solidFill>
              <a:latin typeface="Gill Sans"/>
              <a:ea typeface="Gill Sans"/>
              <a:cs typeface="Gill Sans"/>
              <a:sym typeface="Gill Sans"/>
            </a:endParaRPr>
          </a:p>
        </p:txBody>
      </p:sp>
      <p:pic>
        <p:nvPicPr>
          <p:cNvPr id="1651" name="Google Shape;1651;g2cc49127fcf_0_0"/>
          <p:cNvPicPr preferRelativeResize="0"/>
          <p:nvPr/>
        </p:nvPicPr>
        <p:blipFill>
          <a:blip r:embed="rId3">
            <a:alphaModFix/>
          </a:blip>
          <a:stretch>
            <a:fillRect/>
          </a:stretch>
        </p:blipFill>
        <p:spPr>
          <a:xfrm>
            <a:off x="1273775" y="780000"/>
            <a:ext cx="5901149" cy="4299800"/>
          </a:xfrm>
          <a:prstGeom prst="rect">
            <a:avLst/>
          </a:prstGeom>
          <a:noFill/>
          <a:ln>
            <a:noFill/>
          </a:ln>
        </p:spPr>
      </p:pic>
      <p:cxnSp>
        <p:nvCxnSpPr>
          <p:cNvPr id="1652" name="Google Shape;1652;g2cc49127fcf_0_0"/>
          <p:cNvCxnSpPr/>
          <p:nvPr/>
        </p:nvCxnSpPr>
        <p:spPr>
          <a:xfrm flipH="1">
            <a:off x="2410250" y="1235100"/>
            <a:ext cx="1124400" cy="482100"/>
          </a:xfrm>
          <a:prstGeom prst="straightConnector1">
            <a:avLst/>
          </a:prstGeom>
          <a:noFill/>
          <a:ln cap="flat" cmpd="sng" w="38100">
            <a:solidFill>
              <a:srgbClr val="D44106"/>
            </a:solidFill>
            <a:prstDash val="solid"/>
            <a:round/>
            <a:headEnd len="med" w="med" type="none"/>
            <a:tailEnd len="med" w="med" type="triangle"/>
          </a:ln>
        </p:spPr>
      </p:cxnSp>
      <p:sp>
        <p:nvSpPr>
          <p:cNvPr id="1653" name="Google Shape;1653;g2cc49127fcf_0_0"/>
          <p:cNvSpPr txBox="1"/>
          <p:nvPr/>
        </p:nvSpPr>
        <p:spPr>
          <a:xfrm>
            <a:off x="455025" y="820675"/>
            <a:ext cx="1446300" cy="9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4E4A49"/>
              </a:solidFill>
              <a:latin typeface="Gill Sans"/>
              <a:ea typeface="Gill Sans"/>
              <a:cs typeface="Gill Sans"/>
              <a:sym typeface="Gill Sans"/>
            </a:endParaRPr>
          </a:p>
        </p:txBody>
      </p:sp>
      <p:sp>
        <p:nvSpPr>
          <p:cNvPr id="1654" name="Google Shape;1654;g2cc49127fcf_0_0"/>
          <p:cNvSpPr txBox="1"/>
          <p:nvPr/>
        </p:nvSpPr>
        <p:spPr>
          <a:xfrm>
            <a:off x="109375" y="1400175"/>
            <a:ext cx="2762700" cy="2169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D44106"/>
              </a:buClr>
              <a:buSzPts val="2400"/>
              <a:buFont typeface="Gill Sans"/>
              <a:buAutoNum type="arabicPeriod"/>
            </a:pPr>
            <a:r>
              <a:rPr lang="en-US" sz="2400">
                <a:solidFill>
                  <a:srgbClr val="D44106"/>
                </a:solidFill>
                <a:latin typeface="Gill Sans"/>
                <a:ea typeface="Gill Sans"/>
                <a:cs typeface="Gill Sans"/>
                <a:sym typeface="Gill Sans"/>
              </a:rPr>
              <a:t>PPR(DIS)</a:t>
            </a:r>
            <a:endParaRPr sz="2400">
              <a:solidFill>
                <a:srgbClr val="D44106"/>
              </a:solidFill>
              <a:latin typeface="Gill Sans"/>
              <a:ea typeface="Gill Sans"/>
              <a:cs typeface="Gill Sans"/>
              <a:sym typeface="Gill Sans"/>
            </a:endParaRPr>
          </a:p>
          <a:p>
            <a:pPr indent="-381000" lvl="0" marL="457200" rtl="0" algn="l">
              <a:spcBef>
                <a:spcPts val="0"/>
              </a:spcBef>
              <a:spcAft>
                <a:spcPts val="0"/>
              </a:spcAft>
              <a:buClr>
                <a:srgbClr val="D44106"/>
              </a:buClr>
              <a:buSzPts val="2400"/>
              <a:buFont typeface="Gill Sans"/>
              <a:buAutoNum type="arabicPeriod"/>
            </a:pPr>
            <a:r>
              <a:rPr lang="en-US" sz="2400">
                <a:solidFill>
                  <a:srgbClr val="D44106"/>
                </a:solidFill>
                <a:latin typeface="Gill Sans"/>
                <a:ea typeface="Gill Sans"/>
                <a:cs typeface="Gill Sans"/>
                <a:sym typeface="Gill Sans"/>
              </a:rPr>
              <a:t>Accelerator Data Calls</a:t>
            </a:r>
            <a:endParaRPr sz="2400">
              <a:solidFill>
                <a:srgbClr val="D44106"/>
              </a:solidFill>
              <a:latin typeface="Gill Sans"/>
              <a:ea typeface="Gill Sans"/>
              <a:cs typeface="Gill Sans"/>
              <a:sym typeface="Gill Sans"/>
            </a:endParaRPr>
          </a:p>
          <a:p>
            <a:pPr indent="-381000" lvl="0" marL="457200" rtl="0" algn="l">
              <a:spcBef>
                <a:spcPts val="0"/>
              </a:spcBef>
              <a:spcAft>
                <a:spcPts val="0"/>
              </a:spcAft>
              <a:buClr>
                <a:srgbClr val="D44106"/>
              </a:buClr>
              <a:buSzPts val="2400"/>
              <a:buFont typeface="Gill Sans"/>
              <a:buAutoNum type="arabicPeriod"/>
            </a:pPr>
            <a:r>
              <a:rPr lang="en-US" sz="2400">
                <a:solidFill>
                  <a:srgbClr val="D44106"/>
                </a:solidFill>
                <a:latin typeface="Gill Sans"/>
                <a:ea typeface="Gill Sans"/>
                <a:cs typeface="Gill Sans"/>
                <a:sym typeface="Gill Sans"/>
              </a:rPr>
              <a:t>WHO Annual Reporting Process</a:t>
            </a:r>
            <a:endParaRPr sz="2400">
              <a:solidFill>
                <a:srgbClr val="D44106"/>
              </a:solidFill>
              <a:latin typeface="Gill Sans"/>
              <a:ea typeface="Gill Sans"/>
              <a:cs typeface="Gill Sans"/>
              <a:sym typeface="Gill Sans"/>
            </a:endParaRPr>
          </a:p>
          <a:p>
            <a:pPr indent="0" lvl="0" marL="0" rtl="0" algn="l">
              <a:spcBef>
                <a:spcPts val="0"/>
              </a:spcBef>
              <a:spcAft>
                <a:spcPts val="0"/>
              </a:spcAft>
              <a:buNone/>
            </a:pPr>
            <a:r>
              <a:t/>
            </a:r>
            <a:endParaRPr sz="2000">
              <a:solidFill>
                <a:srgbClr val="4E4A49"/>
              </a:solidFill>
              <a:latin typeface="Gill Sans"/>
              <a:ea typeface="Gill Sans"/>
              <a:cs typeface="Gill Sans"/>
              <a:sym typeface="Gill Sans"/>
            </a:endParaRPr>
          </a:p>
          <a:p>
            <a:pPr indent="0" lvl="0" marL="0" rtl="0" algn="l">
              <a:spcBef>
                <a:spcPts val="0"/>
              </a:spcBef>
              <a:spcAft>
                <a:spcPts val="0"/>
              </a:spcAft>
              <a:buNone/>
            </a:pPr>
            <a:r>
              <a:t/>
            </a:r>
            <a:endParaRPr sz="2000">
              <a:solidFill>
                <a:srgbClr val="4E4A49"/>
              </a:solidFill>
              <a:latin typeface="Gill Sans"/>
              <a:ea typeface="Gill Sans"/>
              <a:cs typeface="Gill Sans"/>
              <a:sym typeface="Gill Sans"/>
            </a:endParaRPr>
          </a:p>
        </p:txBody>
      </p:sp>
      <p:sp>
        <p:nvSpPr>
          <p:cNvPr id="1655" name="Google Shape;1655;g2cc49127fcf_0_0"/>
          <p:cNvSpPr txBox="1"/>
          <p:nvPr/>
        </p:nvSpPr>
        <p:spPr>
          <a:xfrm>
            <a:off x="5757225" y="820675"/>
            <a:ext cx="2527200" cy="63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300">
                <a:solidFill>
                  <a:srgbClr val="BA0C2F"/>
                </a:solidFill>
                <a:latin typeface="Gill Sans"/>
                <a:ea typeface="Gill Sans"/>
                <a:cs typeface="Gill Sans"/>
                <a:sym typeface="Gill Sans"/>
              </a:rPr>
              <a:t>Alignment with WHO Guidelines </a:t>
            </a:r>
            <a:endParaRPr b="1" sz="2300">
              <a:solidFill>
                <a:srgbClr val="BA0C2F"/>
              </a:solidFill>
              <a:latin typeface="Gill Sans"/>
              <a:ea typeface="Gill Sans"/>
              <a:cs typeface="Gill Sans"/>
              <a:sym typeface="Gill Sans"/>
            </a:endParaRPr>
          </a:p>
        </p:txBody>
      </p:sp>
      <p:cxnSp>
        <p:nvCxnSpPr>
          <p:cNvPr id="1656" name="Google Shape;1656;g2cc49127fcf_0_0"/>
          <p:cNvCxnSpPr/>
          <p:nvPr/>
        </p:nvCxnSpPr>
        <p:spPr>
          <a:xfrm flipH="1" rot="10800000">
            <a:off x="5273500" y="3454000"/>
            <a:ext cx="1300200" cy="8100"/>
          </a:xfrm>
          <a:prstGeom prst="straightConnector1">
            <a:avLst/>
          </a:prstGeom>
          <a:noFill/>
          <a:ln cap="flat" cmpd="sng" w="38100">
            <a:solidFill>
              <a:srgbClr val="FAA000"/>
            </a:solidFill>
            <a:prstDash val="solid"/>
            <a:round/>
            <a:headEnd len="med" w="med" type="none"/>
            <a:tailEnd len="med" w="med" type="triangle"/>
          </a:ln>
        </p:spPr>
      </p:cxnSp>
      <p:sp>
        <p:nvSpPr>
          <p:cNvPr id="1657" name="Google Shape;1657;g2cc49127fcf_0_0"/>
          <p:cNvSpPr txBox="1"/>
          <p:nvPr/>
        </p:nvSpPr>
        <p:spPr>
          <a:xfrm>
            <a:off x="7077400" y="3404625"/>
            <a:ext cx="1803900" cy="14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4E4A49"/>
              </a:solidFill>
              <a:latin typeface="Gill Sans"/>
              <a:ea typeface="Gill Sans"/>
              <a:cs typeface="Gill Sans"/>
              <a:sym typeface="Gill Sans"/>
            </a:endParaRPr>
          </a:p>
        </p:txBody>
      </p:sp>
      <p:sp>
        <p:nvSpPr>
          <p:cNvPr id="1658" name="Google Shape;1658;g2cc49127fcf_0_0"/>
          <p:cNvSpPr txBox="1"/>
          <p:nvPr/>
        </p:nvSpPr>
        <p:spPr>
          <a:xfrm>
            <a:off x="6529700" y="2170150"/>
            <a:ext cx="2461800" cy="15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E69138"/>
                </a:solidFill>
                <a:latin typeface="Gill Sans"/>
                <a:ea typeface="Gill Sans"/>
                <a:cs typeface="Gill Sans"/>
                <a:sym typeface="Gill Sans"/>
              </a:rPr>
              <a:t>Integration into:</a:t>
            </a:r>
            <a:endParaRPr sz="2400">
              <a:solidFill>
                <a:srgbClr val="E69138"/>
              </a:solidFill>
              <a:latin typeface="Gill Sans"/>
              <a:ea typeface="Gill Sans"/>
              <a:cs typeface="Gill Sans"/>
              <a:sym typeface="Gill Sans"/>
            </a:endParaRPr>
          </a:p>
          <a:p>
            <a:pPr indent="-381000" lvl="0" marL="457200" rtl="0" algn="l">
              <a:spcBef>
                <a:spcPts val="0"/>
              </a:spcBef>
              <a:spcAft>
                <a:spcPts val="0"/>
              </a:spcAft>
              <a:buClr>
                <a:srgbClr val="E69138"/>
              </a:buClr>
              <a:buSzPts val="2400"/>
              <a:buFont typeface="Gill Sans"/>
              <a:buAutoNum type="arabicPeriod"/>
            </a:pPr>
            <a:r>
              <a:rPr lang="en-US" sz="2400">
                <a:solidFill>
                  <a:srgbClr val="E69138"/>
                </a:solidFill>
                <a:latin typeface="Gill Sans"/>
                <a:ea typeface="Gill Sans"/>
                <a:cs typeface="Gill Sans"/>
                <a:sym typeface="Gill Sans"/>
              </a:rPr>
              <a:t>National M&amp;E and WHO systems</a:t>
            </a:r>
            <a:endParaRPr sz="2400">
              <a:solidFill>
                <a:srgbClr val="E69138"/>
              </a:solidFill>
              <a:latin typeface="Gill Sans"/>
              <a:ea typeface="Gill Sans"/>
              <a:cs typeface="Gill Sans"/>
              <a:sym typeface="Gill Sans"/>
            </a:endParaRPr>
          </a:p>
          <a:p>
            <a:pPr indent="-381000" lvl="0" marL="457200" rtl="0" algn="l">
              <a:spcBef>
                <a:spcPts val="0"/>
              </a:spcBef>
              <a:spcAft>
                <a:spcPts val="0"/>
              </a:spcAft>
              <a:buClr>
                <a:srgbClr val="E69138"/>
              </a:buClr>
              <a:buSzPts val="2400"/>
              <a:buFont typeface="Gill Sans"/>
              <a:buAutoNum type="arabicPeriod"/>
            </a:pPr>
            <a:r>
              <a:rPr lang="en-US" sz="2400">
                <a:solidFill>
                  <a:srgbClr val="E69138"/>
                </a:solidFill>
                <a:latin typeface="Gill Sans"/>
                <a:ea typeface="Gill Sans"/>
                <a:cs typeface="Gill Sans"/>
                <a:sym typeface="Gill Sans"/>
              </a:rPr>
              <a:t>WHO reporting process</a:t>
            </a:r>
            <a:endParaRPr sz="2400">
              <a:solidFill>
                <a:srgbClr val="E69138"/>
              </a:solidFill>
              <a:latin typeface="Gill Sans"/>
              <a:ea typeface="Gill Sans"/>
              <a:cs typeface="Gill Sans"/>
              <a:sym typeface="Gill Sans"/>
            </a:endParaRPr>
          </a:p>
        </p:txBody>
      </p:sp>
      <p:sp>
        <p:nvSpPr>
          <p:cNvPr id="1659" name="Google Shape;1659;g2cc49127fcf_0_0"/>
          <p:cNvSpPr txBox="1"/>
          <p:nvPr>
            <p:ph idx="12" type="sldNum"/>
          </p:nvPr>
        </p:nvSpPr>
        <p:spPr>
          <a:xfrm>
            <a:off x="8353696" y="4908289"/>
            <a:ext cx="637800" cy="184800"/>
          </a:xfrm>
          <a:prstGeom prst="rect">
            <a:avLst/>
          </a:prstGeom>
        </p:spPr>
        <p:txBody>
          <a:bodyPr anchorCtr="0" anchor="ctr" bIns="45700" lIns="91425" spcFirstLastPara="1" rIns="91425" wrap="square" tIns="45700">
            <a:spAutoFit/>
          </a:bodyPr>
          <a:lstStyle/>
          <a:p>
            <a:pPr indent="0" lvl="0" marL="0" rtl="0" algn="r">
              <a:spcBef>
                <a:spcPts val="0"/>
              </a:spcBef>
              <a:spcAft>
                <a:spcPts val="0"/>
              </a:spcAft>
              <a:buClr>
                <a:srgbClr val="000000"/>
              </a:buClr>
              <a:buSzPts val="6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pic>
        <p:nvPicPr>
          <p:cNvPr id="1387" name="Google Shape;1387;g14f754a2961_0_54"/>
          <p:cNvPicPr preferRelativeResize="0"/>
          <p:nvPr/>
        </p:nvPicPr>
        <p:blipFill rotWithShape="1">
          <a:blip r:embed="rId3">
            <a:alphaModFix/>
          </a:blip>
          <a:srcRect b="0" l="3418" r="0" t="0"/>
          <a:stretch/>
        </p:blipFill>
        <p:spPr>
          <a:xfrm>
            <a:off x="2486225" y="310913"/>
            <a:ext cx="3903875" cy="4521675"/>
          </a:xfrm>
          <a:prstGeom prst="rect">
            <a:avLst/>
          </a:prstGeom>
          <a:noFill/>
          <a:ln>
            <a:noFill/>
          </a:ln>
        </p:spPr>
      </p:pic>
      <p:pic>
        <p:nvPicPr>
          <p:cNvPr id="1388" name="Google Shape;1388;g14f754a2961_0_54"/>
          <p:cNvPicPr preferRelativeResize="0"/>
          <p:nvPr/>
        </p:nvPicPr>
        <p:blipFill rotWithShape="1">
          <a:blip r:embed="rId4">
            <a:alphaModFix/>
          </a:blip>
          <a:srcRect b="62858" l="0" r="49341" t="0"/>
          <a:stretch/>
        </p:blipFill>
        <p:spPr>
          <a:xfrm>
            <a:off x="6595549" y="3960125"/>
            <a:ext cx="3136452" cy="11208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3" name="Shape 1663"/>
        <p:cNvGrpSpPr/>
        <p:nvPr/>
      </p:nvGrpSpPr>
      <p:grpSpPr>
        <a:xfrm>
          <a:off x="0" y="0"/>
          <a:ext cx="0" cy="0"/>
          <a:chOff x="0" y="0"/>
          <a:chExt cx="0" cy="0"/>
        </a:xfrm>
      </p:grpSpPr>
      <p:sp>
        <p:nvSpPr>
          <p:cNvPr id="1664" name="Google Shape;1664;p10"/>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pic>
        <p:nvPicPr>
          <p:cNvPr descr="Chart, bar chart, box and whisker chart&#10;&#10;Description automatically generated" id="1665" name="Google Shape;1665;p10"/>
          <p:cNvPicPr preferRelativeResize="0"/>
          <p:nvPr/>
        </p:nvPicPr>
        <p:blipFill rotWithShape="1">
          <a:blip r:embed="rId3">
            <a:alphaModFix/>
          </a:blip>
          <a:srcRect b="0" l="0" r="0" t="0"/>
          <a:stretch/>
        </p:blipFill>
        <p:spPr>
          <a:xfrm>
            <a:off x="1633463" y="768629"/>
            <a:ext cx="5877074" cy="4178299"/>
          </a:xfrm>
          <a:prstGeom prst="rect">
            <a:avLst/>
          </a:prstGeom>
          <a:noFill/>
          <a:ln>
            <a:noFill/>
          </a:ln>
          <a:effectLst>
            <a:outerShdw blurRad="57150" rotWithShape="0" algn="bl" dir="5400000" dist="19050">
              <a:srgbClr val="000000">
                <a:alpha val="50000"/>
              </a:srgbClr>
            </a:outerShdw>
          </a:effectLst>
        </p:spPr>
      </p:pic>
      <p:sp>
        <p:nvSpPr>
          <p:cNvPr id="1666" name="Google Shape;1666;p10"/>
          <p:cNvSpPr txBox="1"/>
          <p:nvPr/>
        </p:nvSpPr>
        <p:spPr>
          <a:xfrm>
            <a:off x="1253003" y="108300"/>
            <a:ext cx="6436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000" u="none" cap="none" strike="noStrike">
                <a:solidFill>
                  <a:srgbClr val="1C4587"/>
                </a:solidFill>
                <a:latin typeface="Gill Sans"/>
                <a:ea typeface="Gill Sans"/>
                <a:cs typeface="Gill Sans"/>
                <a:sym typeface="Gill Sans"/>
              </a:rPr>
              <a:t>Why the PBMEF?</a:t>
            </a:r>
            <a:endParaRPr sz="3000">
              <a:solidFill>
                <a:srgbClr val="1C4587"/>
              </a:solidFill>
              <a:latin typeface="Gill Sans"/>
              <a:ea typeface="Gill Sans"/>
              <a:cs typeface="Gill Sans"/>
              <a:sym typeface="Gill Sans"/>
            </a:endParaRPr>
          </a:p>
        </p:txBody>
      </p:sp>
      <p:sp>
        <p:nvSpPr>
          <p:cNvPr id="1667" name="Google Shape;1667;p10"/>
          <p:cNvSpPr/>
          <p:nvPr/>
        </p:nvSpPr>
        <p:spPr>
          <a:xfrm>
            <a:off x="2175641" y="1317193"/>
            <a:ext cx="4025655" cy="1035310"/>
          </a:xfrm>
          <a:prstGeom prst="curvedDownArrow">
            <a:avLst>
              <a:gd fmla="val 25000" name="adj1"/>
              <a:gd fmla="val 50000" name="adj2"/>
              <a:gd fmla="val 25000" name="adj3"/>
            </a:avLst>
          </a:prstGeom>
          <a:solidFill>
            <a:srgbClr val="C00000"/>
          </a:solidFill>
          <a:ln cap="flat" cmpd="sng" w="952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2" name="Shape 1672"/>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76" name="Shape 1676"/>
        <p:cNvGrpSpPr/>
        <p:nvPr/>
      </p:nvGrpSpPr>
      <p:grpSpPr>
        <a:xfrm>
          <a:off x="0" y="0"/>
          <a:ext cx="0" cy="0"/>
          <a:chOff x="0" y="0"/>
          <a:chExt cx="0" cy="0"/>
        </a:xfrm>
      </p:grpSpPr>
      <p:sp>
        <p:nvSpPr>
          <p:cNvPr id="1677" name="Google Shape;1677;p9"/>
          <p:cNvSpPr txBox="1"/>
          <p:nvPr>
            <p:ph idx="1" type="body"/>
          </p:nvPr>
        </p:nvSpPr>
        <p:spPr>
          <a:xfrm>
            <a:off x="533408" y="1607914"/>
            <a:ext cx="4188000" cy="2147700"/>
          </a:xfrm>
          <a:prstGeom prst="rect">
            <a:avLst/>
          </a:prstGeom>
          <a:noFill/>
          <a:ln>
            <a:noFill/>
          </a:ln>
        </p:spPr>
        <p:txBody>
          <a:bodyPr anchorCtr="0" anchor="t" bIns="45700" lIns="0" spcFirstLastPara="1" rIns="0" wrap="square" tIns="45700">
            <a:noAutofit/>
          </a:bodyPr>
          <a:lstStyle/>
          <a:p>
            <a:pPr indent="-228600" lvl="0" marL="457200" marR="0" rtl="0" algn="l">
              <a:lnSpc>
                <a:spcPct val="100000"/>
              </a:lnSpc>
              <a:spcBef>
                <a:spcPts val="400"/>
              </a:spcBef>
              <a:spcAft>
                <a:spcPts val="0"/>
              </a:spcAft>
              <a:buClr>
                <a:srgbClr val="00427B"/>
              </a:buClr>
              <a:buSzPts val="2000"/>
              <a:buFont typeface="Arial"/>
              <a:buNone/>
            </a:pPr>
            <a:r>
              <a:t/>
            </a:r>
            <a:endParaRPr/>
          </a:p>
        </p:txBody>
      </p:sp>
      <p:sp>
        <p:nvSpPr>
          <p:cNvPr id="1678" name="Google Shape;1678;p9"/>
          <p:cNvSpPr txBox="1"/>
          <p:nvPr>
            <p:ph idx="2" type="body"/>
          </p:nvPr>
        </p:nvSpPr>
        <p:spPr>
          <a:xfrm>
            <a:off x="533408" y="666751"/>
            <a:ext cx="4188000" cy="766800"/>
          </a:xfrm>
          <a:prstGeom prst="rect">
            <a:avLst/>
          </a:prstGeom>
          <a:noFill/>
          <a:ln>
            <a:noFill/>
          </a:ln>
        </p:spPr>
        <p:txBody>
          <a:bodyPr anchorCtr="0" anchor="t" bIns="45700" lIns="0" spcFirstLastPara="1" rIns="0" wrap="square" tIns="45700">
            <a:noAutofit/>
          </a:bodyPr>
          <a:lstStyle/>
          <a:p>
            <a:pPr indent="-228600" lvl="0" marL="457200" marR="0" rtl="0" algn="l">
              <a:lnSpc>
                <a:spcPct val="80000"/>
              </a:lnSpc>
              <a:spcBef>
                <a:spcPts val="0"/>
              </a:spcBef>
              <a:spcAft>
                <a:spcPts val="0"/>
              </a:spcAft>
              <a:buClr>
                <a:srgbClr val="00427B"/>
              </a:buClr>
              <a:buSzPts val="3600"/>
              <a:buFont typeface="Arial"/>
              <a:buNone/>
            </a:pPr>
            <a:r>
              <a:t/>
            </a:r>
            <a:endParaRPr/>
          </a:p>
        </p:txBody>
      </p:sp>
      <p:pic>
        <p:nvPicPr>
          <p:cNvPr id="1679" name="Google Shape;1679;p9"/>
          <p:cNvPicPr preferRelativeResize="0"/>
          <p:nvPr/>
        </p:nvPicPr>
        <p:blipFill rotWithShape="1">
          <a:blip r:embed="rId3">
            <a:alphaModFix/>
          </a:blip>
          <a:srcRect b="0" l="0" r="0" t="0"/>
          <a:stretch/>
        </p:blipFill>
        <p:spPr>
          <a:xfrm>
            <a:off x="186775" y="131150"/>
            <a:ext cx="8714477" cy="4901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g14f754a2961_0_262"/>
          <p:cNvSpPr txBox="1"/>
          <p:nvPr>
            <p:ph type="ctrTitle"/>
          </p:nvPr>
        </p:nvSpPr>
        <p:spPr>
          <a:xfrm>
            <a:off x="416825" y="990500"/>
            <a:ext cx="8204400" cy="396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b="1" lang="en-US" sz="1854">
                <a:solidFill>
                  <a:srgbClr val="CC0000"/>
                </a:solidFill>
                <a:highlight>
                  <a:srgbClr val="FFFFFF"/>
                </a:highlight>
                <a:latin typeface="Gill Sans"/>
                <a:ea typeface="Gill Sans"/>
                <a:cs typeface="Gill Sans"/>
                <a:sym typeface="Gill Sans"/>
              </a:rPr>
              <a:t>Vision: </a:t>
            </a:r>
            <a:r>
              <a:rPr lang="en-US" sz="1854">
                <a:highlight>
                  <a:srgbClr val="FFFFFF"/>
                </a:highlight>
                <a:latin typeface="Gill Sans"/>
                <a:ea typeface="Gill Sans"/>
                <a:cs typeface="Gill Sans"/>
                <a:sym typeface="Gill Sans"/>
              </a:rPr>
              <a:t>A TB-free worl</a:t>
            </a:r>
            <a:r>
              <a:rPr lang="en-US" sz="1854">
                <a:highlight>
                  <a:srgbClr val="FFFFFF"/>
                </a:highlight>
                <a:latin typeface="Gill Sans"/>
                <a:ea typeface="Gill Sans"/>
                <a:cs typeface="Gill Sans"/>
                <a:sym typeface="Gill Sans"/>
                <a:extLst>
                  <a:ext uri="http://customooxmlschemas.google.com/">
                    <go:slidesCustomData xmlns:go="http://customooxmlschemas.google.com/" textRoundtripDataId="0"/>
                  </a:ext>
                </a:extLst>
              </a:rPr>
              <a:t>d</a:t>
            </a:r>
            <a:endParaRPr sz="1854">
              <a:highlight>
                <a:srgbClr val="FFFFFF"/>
              </a:highlight>
              <a:latin typeface="Gill Sans"/>
              <a:ea typeface="Gill Sans"/>
              <a:cs typeface="Gill Sans"/>
              <a:sym typeface="Gill Sans"/>
            </a:endParaRPr>
          </a:p>
          <a:p>
            <a:pPr indent="0" lvl="0" marL="0" rtl="0" algn="l">
              <a:lnSpc>
                <a:spcPct val="100000"/>
              </a:lnSpc>
              <a:spcBef>
                <a:spcPts val="0"/>
              </a:spcBef>
              <a:spcAft>
                <a:spcPts val="0"/>
              </a:spcAft>
              <a:buSzPts val="5200"/>
              <a:buNone/>
            </a:pPr>
            <a:r>
              <a:t/>
            </a:r>
            <a:endParaRPr i="1" sz="1854">
              <a:highlight>
                <a:srgbClr val="FFFFFF"/>
              </a:highlight>
              <a:latin typeface="Gill Sans"/>
              <a:ea typeface="Gill Sans"/>
              <a:cs typeface="Gill Sans"/>
              <a:sym typeface="Gill Sans"/>
            </a:endParaRPr>
          </a:p>
          <a:p>
            <a:pPr indent="0" lvl="0" marL="0" rtl="0" algn="l">
              <a:lnSpc>
                <a:spcPct val="100000"/>
              </a:lnSpc>
              <a:spcBef>
                <a:spcPts val="0"/>
              </a:spcBef>
              <a:spcAft>
                <a:spcPts val="0"/>
              </a:spcAft>
              <a:buSzPts val="5200"/>
              <a:buNone/>
            </a:pPr>
            <a:r>
              <a:rPr b="1" lang="en-US" sz="1854">
                <a:solidFill>
                  <a:srgbClr val="CC0000"/>
                </a:solidFill>
                <a:highlight>
                  <a:srgbClr val="FFFFFF"/>
                </a:highlight>
                <a:latin typeface="Gill Sans"/>
                <a:ea typeface="Gill Sans"/>
                <a:cs typeface="Gill Sans"/>
                <a:sym typeface="Gill Sans"/>
              </a:rPr>
              <a:t>Mission:</a:t>
            </a:r>
            <a:r>
              <a:rPr b="1" i="1" lang="en-US" sz="1854">
                <a:highlight>
                  <a:srgbClr val="FFFFFF"/>
                </a:highlight>
                <a:latin typeface="Gill Sans"/>
                <a:ea typeface="Gill Sans"/>
                <a:cs typeface="Gill Sans"/>
                <a:sym typeface="Gill Sans"/>
              </a:rPr>
              <a:t> </a:t>
            </a:r>
            <a:r>
              <a:rPr lang="en-US" sz="1854">
                <a:highlight>
                  <a:srgbClr val="FFFFFF"/>
                </a:highlight>
                <a:latin typeface="Gill Sans"/>
                <a:ea typeface="Gill Sans"/>
                <a:cs typeface="Gill Sans"/>
                <a:sym typeface="Gill Sans"/>
              </a:rPr>
              <a:t>Provide high-quality TB technical and development assistance through programs founded on principles of diversity, equity, and inclusion, and implemented in partnership with affected individuals and communities.</a:t>
            </a:r>
            <a:endParaRPr sz="1854">
              <a:highlight>
                <a:srgbClr val="FFFFFF"/>
              </a:highlight>
              <a:latin typeface="Gill Sans"/>
              <a:ea typeface="Gill Sans"/>
              <a:cs typeface="Gill Sans"/>
              <a:sym typeface="Gill Sans"/>
            </a:endParaRPr>
          </a:p>
          <a:p>
            <a:pPr indent="0" lvl="0" marL="0" rtl="0" algn="l">
              <a:lnSpc>
                <a:spcPct val="100000"/>
              </a:lnSpc>
              <a:spcBef>
                <a:spcPts val="0"/>
              </a:spcBef>
              <a:spcAft>
                <a:spcPts val="0"/>
              </a:spcAft>
              <a:buSzPts val="5200"/>
              <a:buNone/>
            </a:pPr>
            <a:r>
              <a:t/>
            </a:r>
            <a:endParaRPr b="1" i="1" sz="1854">
              <a:highlight>
                <a:srgbClr val="FFFFFF"/>
              </a:highlight>
              <a:latin typeface="Gill Sans"/>
              <a:ea typeface="Gill Sans"/>
              <a:cs typeface="Gill Sans"/>
              <a:sym typeface="Gill Sans"/>
            </a:endParaRPr>
          </a:p>
          <a:p>
            <a:pPr indent="0" lvl="0" marL="0" rtl="0" algn="l">
              <a:lnSpc>
                <a:spcPct val="100000"/>
              </a:lnSpc>
              <a:spcBef>
                <a:spcPts val="0"/>
              </a:spcBef>
              <a:spcAft>
                <a:spcPts val="0"/>
              </a:spcAft>
              <a:buSzPts val="5200"/>
              <a:buNone/>
            </a:pPr>
            <a:r>
              <a:rPr b="1" lang="en-US" sz="1854">
                <a:solidFill>
                  <a:srgbClr val="CC0000"/>
                </a:solidFill>
                <a:highlight>
                  <a:srgbClr val="FFFFFF"/>
                </a:highlight>
                <a:latin typeface="Gill Sans"/>
                <a:ea typeface="Gill Sans"/>
                <a:cs typeface="Gill Sans"/>
                <a:sym typeface="Gill Sans"/>
              </a:rPr>
              <a:t>Goal</a:t>
            </a:r>
            <a:r>
              <a:rPr lang="en-US" sz="1854">
                <a:solidFill>
                  <a:srgbClr val="CC0000"/>
                </a:solidFill>
                <a:highlight>
                  <a:srgbClr val="FFFFFF"/>
                </a:highlight>
                <a:latin typeface="Gill Sans"/>
                <a:ea typeface="Gill Sans"/>
                <a:cs typeface="Gill Sans"/>
                <a:sym typeface="Gill Sans"/>
              </a:rPr>
              <a:t>:</a:t>
            </a:r>
            <a:r>
              <a:rPr b="1" lang="en-US" sz="1854">
                <a:solidFill>
                  <a:srgbClr val="CC0000"/>
                </a:solidFill>
                <a:highlight>
                  <a:srgbClr val="FFFFFF"/>
                </a:highlight>
                <a:latin typeface="Gill Sans"/>
                <a:ea typeface="Gill Sans"/>
                <a:cs typeface="Gill Sans"/>
                <a:sym typeface="Gill Sans"/>
              </a:rPr>
              <a:t> </a:t>
            </a:r>
            <a:r>
              <a:rPr lang="en-US" sz="1854">
                <a:latin typeface="Gill Sans"/>
                <a:ea typeface="Gill Sans"/>
                <a:cs typeface="Gill Sans"/>
                <a:sym typeface="Gill Sans"/>
              </a:rPr>
              <a:t>The Agency will work with partners worldwide to </a:t>
            </a:r>
            <a:r>
              <a:rPr b="1" lang="en-US" sz="1854">
                <a:latin typeface="Gill Sans"/>
                <a:ea typeface="Gill Sans"/>
                <a:cs typeface="Gill Sans"/>
                <a:sym typeface="Gill Sans"/>
              </a:rPr>
              <a:t>reach</a:t>
            </a:r>
            <a:r>
              <a:rPr lang="en-US" sz="1854">
                <a:latin typeface="Gill Sans"/>
                <a:ea typeface="Gill Sans"/>
                <a:cs typeface="Gill Sans"/>
                <a:sym typeface="Gill Sans"/>
              </a:rPr>
              <a:t> every person with TB, </a:t>
            </a:r>
            <a:r>
              <a:rPr b="1" lang="en-US" sz="1854">
                <a:latin typeface="Gill Sans"/>
                <a:ea typeface="Gill Sans"/>
                <a:cs typeface="Gill Sans"/>
                <a:sym typeface="Gill Sans"/>
              </a:rPr>
              <a:t>cure</a:t>
            </a:r>
            <a:r>
              <a:rPr lang="en-US" sz="1854">
                <a:latin typeface="Gill Sans"/>
                <a:ea typeface="Gill Sans"/>
                <a:cs typeface="Gill Sans"/>
                <a:sym typeface="Gill Sans"/>
              </a:rPr>
              <a:t> those in need of treatment, </a:t>
            </a:r>
            <a:r>
              <a:rPr b="1" lang="en-US" sz="1854">
                <a:latin typeface="Gill Sans"/>
                <a:ea typeface="Gill Sans"/>
                <a:cs typeface="Gill Sans"/>
                <a:sym typeface="Gill Sans"/>
              </a:rPr>
              <a:t>prevent</a:t>
            </a:r>
            <a:r>
              <a:rPr lang="en-US" sz="1854">
                <a:latin typeface="Gill Sans"/>
                <a:ea typeface="Gill Sans"/>
                <a:cs typeface="Gill Sans"/>
                <a:sym typeface="Gill Sans"/>
              </a:rPr>
              <a:t> new infections and progression to active TB disease, while scaling-up </a:t>
            </a:r>
            <a:r>
              <a:rPr b="1" lang="en-US" sz="1854">
                <a:latin typeface="Gill Sans"/>
                <a:ea typeface="Gill Sans"/>
                <a:cs typeface="Gill Sans"/>
                <a:sym typeface="Gill Sans"/>
              </a:rPr>
              <a:t>innovations </a:t>
            </a:r>
            <a:r>
              <a:rPr lang="en-US" sz="1854">
                <a:latin typeface="Gill Sans"/>
                <a:ea typeface="Gill Sans"/>
                <a:cs typeface="Gill Sans"/>
                <a:sym typeface="Gill Sans"/>
              </a:rPr>
              <a:t>in detection, care, and treatment, and fostering local ownership to </a:t>
            </a:r>
            <a:r>
              <a:rPr b="1" lang="en-US" sz="1854">
                <a:latin typeface="Gill Sans"/>
                <a:ea typeface="Gill Sans"/>
                <a:cs typeface="Gill Sans"/>
                <a:sym typeface="Gill Sans"/>
              </a:rPr>
              <a:t>sustain</a:t>
            </a:r>
            <a:r>
              <a:rPr lang="en-US" sz="1854">
                <a:latin typeface="Gill Sans"/>
                <a:ea typeface="Gill Sans"/>
                <a:cs typeface="Gill Sans"/>
                <a:sym typeface="Gill Sans"/>
              </a:rPr>
              <a:t> TB programs that contribute to pandemic preparedness. </a:t>
            </a:r>
            <a:endParaRPr sz="1854">
              <a:latin typeface="Gill Sans"/>
              <a:ea typeface="Gill Sans"/>
              <a:cs typeface="Gill Sans"/>
              <a:sym typeface="Gill Sans"/>
            </a:endParaRPr>
          </a:p>
          <a:p>
            <a:pPr indent="0" lvl="0" marL="0" rtl="0" algn="ctr">
              <a:lnSpc>
                <a:spcPct val="100000"/>
              </a:lnSpc>
              <a:spcBef>
                <a:spcPts val="0"/>
              </a:spcBef>
              <a:spcAft>
                <a:spcPts val="0"/>
              </a:spcAft>
              <a:buSzPts val="5200"/>
              <a:buNone/>
            </a:pPr>
            <a:r>
              <a:t/>
            </a:r>
            <a:endParaRPr/>
          </a:p>
        </p:txBody>
      </p:sp>
      <p:sp>
        <p:nvSpPr>
          <p:cNvPr id="1394" name="Google Shape;1394;g14f754a2961_0_262"/>
          <p:cNvSpPr txBox="1"/>
          <p:nvPr/>
        </p:nvSpPr>
        <p:spPr>
          <a:xfrm>
            <a:off x="442511" y="223575"/>
            <a:ext cx="10829700" cy="59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2F6C"/>
                </a:solidFill>
                <a:latin typeface="Gill Sans"/>
                <a:ea typeface="Gill Sans"/>
                <a:cs typeface="Gill Sans"/>
                <a:sym typeface="Gill Sans"/>
              </a:rPr>
              <a:t>USAID GLOBAL TB STRATEGY 2023-2030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g14f754a2961_0_272"/>
          <p:cNvSpPr txBox="1"/>
          <p:nvPr/>
        </p:nvSpPr>
        <p:spPr>
          <a:xfrm>
            <a:off x="290103" y="147375"/>
            <a:ext cx="8146800" cy="59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2F6C"/>
                </a:solidFill>
                <a:latin typeface="Gill Sans"/>
                <a:ea typeface="Gill Sans"/>
                <a:cs typeface="Gill Sans"/>
                <a:sym typeface="Gill Sans"/>
              </a:rPr>
              <a:t>INCIDENCE &amp; MORTALITY MODELIN</a:t>
            </a:r>
            <a:r>
              <a:rPr b="0" i="0" lang="en-US" sz="3200" u="none" cap="none" strike="noStrike">
                <a:solidFill>
                  <a:srgbClr val="002F6C"/>
                </a:solidFill>
                <a:latin typeface="Gill Sans"/>
                <a:ea typeface="Gill Sans"/>
                <a:cs typeface="Gill Sans"/>
                <a:sym typeface="Gill Sans"/>
                <a:extLst>
                  <a:ext uri="http://customooxmlschemas.google.com/">
                    <go:slidesCustomData xmlns:go="http://customooxmlschemas.google.com/" textRoundtripDataId="1"/>
                  </a:ext>
                </a:extLst>
              </a:rPr>
              <a:t>G</a:t>
            </a:r>
            <a:endParaRPr b="0" i="0" sz="1100" u="none" cap="none" strike="noStrike">
              <a:solidFill>
                <a:srgbClr val="000000"/>
              </a:solidFill>
              <a:latin typeface="Arial"/>
              <a:ea typeface="Arial"/>
              <a:cs typeface="Arial"/>
              <a:sym typeface="Arial"/>
            </a:endParaRPr>
          </a:p>
        </p:txBody>
      </p:sp>
      <p:pic>
        <p:nvPicPr>
          <p:cNvPr id="1400" name="Google Shape;1400;g14f754a2961_0_272"/>
          <p:cNvPicPr preferRelativeResize="0"/>
          <p:nvPr/>
        </p:nvPicPr>
        <p:blipFill rotWithShape="1">
          <a:blip r:embed="rId3">
            <a:alphaModFix/>
          </a:blip>
          <a:srcRect b="0" l="0" r="0" t="0"/>
          <a:stretch/>
        </p:blipFill>
        <p:spPr>
          <a:xfrm>
            <a:off x="152400" y="1099150"/>
            <a:ext cx="4791075" cy="3441325"/>
          </a:xfrm>
          <a:prstGeom prst="rect">
            <a:avLst/>
          </a:prstGeom>
          <a:noFill/>
          <a:ln>
            <a:noFill/>
          </a:ln>
        </p:spPr>
      </p:pic>
      <p:pic>
        <p:nvPicPr>
          <p:cNvPr id="1401" name="Google Shape;1401;g14f754a2961_0_272"/>
          <p:cNvPicPr preferRelativeResize="0"/>
          <p:nvPr/>
        </p:nvPicPr>
        <p:blipFill rotWithShape="1">
          <a:blip r:embed="rId4">
            <a:alphaModFix/>
          </a:blip>
          <a:srcRect b="0" l="0" r="0" t="0"/>
          <a:stretch/>
        </p:blipFill>
        <p:spPr>
          <a:xfrm>
            <a:off x="4648225" y="1401750"/>
            <a:ext cx="4213875" cy="3066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g14f754a2961_0_284"/>
          <p:cNvSpPr txBox="1"/>
          <p:nvPr/>
        </p:nvSpPr>
        <p:spPr>
          <a:xfrm>
            <a:off x="290111" y="147375"/>
            <a:ext cx="10829700" cy="59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2F6C"/>
                </a:solidFill>
                <a:latin typeface="Gill Sans"/>
                <a:ea typeface="Gill Sans"/>
                <a:cs typeface="Gill Sans"/>
                <a:sym typeface="Gill Sans"/>
              </a:rPr>
              <a:t>STRATEGIC OBJECTIVES</a:t>
            </a:r>
            <a:endParaRPr b="0" i="0" sz="1100" u="none" cap="none" strike="noStrike">
              <a:solidFill>
                <a:srgbClr val="000000"/>
              </a:solidFill>
              <a:latin typeface="Arial"/>
              <a:ea typeface="Arial"/>
              <a:cs typeface="Arial"/>
              <a:sym typeface="Arial"/>
            </a:endParaRPr>
          </a:p>
        </p:txBody>
      </p:sp>
      <p:sp>
        <p:nvSpPr>
          <p:cNvPr id="1407" name="Google Shape;1407;g14f754a2961_0_284"/>
          <p:cNvSpPr txBox="1"/>
          <p:nvPr>
            <p:ph idx="4294967295" type="ctrTitle"/>
          </p:nvPr>
        </p:nvSpPr>
        <p:spPr>
          <a:xfrm>
            <a:off x="416825" y="990500"/>
            <a:ext cx="8204400" cy="3962700"/>
          </a:xfrm>
          <a:prstGeom prst="rect">
            <a:avLst/>
          </a:prstGeom>
          <a:noFill/>
          <a:ln>
            <a:noFill/>
          </a:ln>
        </p:spPr>
        <p:txBody>
          <a:bodyPr anchorCtr="0" anchor="ctr" bIns="34275" lIns="68575" spcFirstLastPara="1" rIns="68575" wrap="square" tIns="34275">
            <a:noAutofit/>
          </a:bodyPr>
          <a:lstStyle/>
          <a:p>
            <a:pPr indent="-355600" lvl="0" marL="457200" marR="0" rtl="0" algn="l">
              <a:lnSpc>
                <a:spcPct val="100000"/>
              </a:lnSpc>
              <a:spcBef>
                <a:spcPts val="0"/>
              </a:spcBef>
              <a:spcAft>
                <a:spcPts val="0"/>
              </a:spcAft>
              <a:buClr>
                <a:schemeClr val="dk1"/>
              </a:buClr>
              <a:buSzPts val="2000"/>
              <a:buFont typeface="Times New Roman"/>
              <a:buAutoNum type="arabicPeriod"/>
            </a:pPr>
            <a:r>
              <a:rPr b="1" i="0" lang="en-US" sz="2000" u="none" cap="none" strike="noStrike">
                <a:solidFill>
                  <a:srgbClr val="CC0000"/>
                </a:solidFill>
                <a:latin typeface="Gill Sans"/>
                <a:ea typeface="Gill Sans"/>
                <a:cs typeface="Gill Sans"/>
                <a:sym typeface="Gill Sans"/>
              </a:rPr>
              <a:t>REACH:</a:t>
            </a:r>
            <a:r>
              <a:rPr b="0" i="0" lang="en-US" sz="2000" u="none" cap="none" strike="noStrike">
                <a:solidFill>
                  <a:srgbClr val="CC0000"/>
                </a:solidFill>
                <a:latin typeface="Gill Sans"/>
                <a:ea typeface="Gill Sans"/>
                <a:cs typeface="Gill Sans"/>
                <a:sym typeface="Gill Sans"/>
              </a:rPr>
              <a:t> </a:t>
            </a:r>
            <a:r>
              <a:rPr b="0" i="0" lang="en-US" sz="2000" u="none" cap="none" strike="noStrike">
                <a:solidFill>
                  <a:schemeClr val="dk1"/>
                </a:solidFill>
                <a:latin typeface="Gill Sans"/>
                <a:ea typeface="Gill Sans"/>
                <a:cs typeface="Gill Sans"/>
                <a:sym typeface="Gill Sans"/>
              </a:rPr>
              <a:t>Maximize the detection of all forms of  TB in all individuals of all ages. </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1000"/>
              </a:spcBef>
              <a:spcAft>
                <a:spcPts val="0"/>
              </a:spcAft>
              <a:buClr>
                <a:schemeClr val="dk1"/>
              </a:buClr>
              <a:buSzPts val="2000"/>
              <a:buFont typeface="Times New Roman"/>
              <a:buAutoNum type="arabicPeriod"/>
            </a:pPr>
            <a:r>
              <a:rPr b="1" i="0" lang="en-US" sz="2000" u="none" cap="none" strike="noStrike">
                <a:solidFill>
                  <a:srgbClr val="CC0000"/>
                </a:solidFill>
                <a:latin typeface="Gill Sans"/>
                <a:ea typeface="Gill Sans"/>
                <a:cs typeface="Gill Sans"/>
                <a:sym typeface="Gill Sans"/>
              </a:rPr>
              <a:t>CURE: </a:t>
            </a:r>
            <a:r>
              <a:rPr b="0" i="0" lang="en-US" sz="2000" u="none" cap="none" strike="noStrike">
                <a:solidFill>
                  <a:schemeClr val="dk1"/>
                </a:solidFill>
                <a:latin typeface="Gill Sans"/>
                <a:ea typeface="Gill Sans"/>
                <a:cs typeface="Gill Sans"/>
                <a:sym typeface="Gill Sans"/>
              </a:rPr>
              <a:t>Ensure that all individuals diagnosed with TB complete treatment and are cured. </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1000"/>
              </a:spcBef>
              <a:spcAft>
                <a:spcPts val="0"/>
              </a:spcAft>
              <a:buClr>
                <a:schemeClr val="dk1"/>
              </a:buClr>
              <a:buSzPts val="2000"/>
              <a:buFont typeface="Times New Roman"/>
              <a:buAutoNum type="arabicPeriod"/>
            </a:pPr>
            <a:r>
              <a:rPr b="1" i="0" lang="en-US" sz="2000" u="none" cap="none" strike="noStrike">
                <a:solidFill>
                  <a:srgbClr val="CC0000"/>
                </a:solidFill>
                <a:latin typeface="Gill Sans"/>
                <a:ea typeface="Gill Sans"/>
                <a:cs typeface="Gill Sans"/>
                <a:sym typeface="Gill Sans"/>
              </a:rPr>
              <a:t>PREVENT: </a:t>
            </a:r>
            <a:r>
              <a:rPr b="0" i="0" lang="en-US" sz="2000" u="none" cap="none" strike="noStrike">
                <a:solidFill>
                  <a:schemeClr val="dk1"/>
                </a:solidFill>
                <a:latin typeface="Gill Sans"/>
                <a:ea typeface="Gill Sans"/>
                <a:cs typeface="Gill Sans"/>
                <a:sym typeface="Gill Sans"/>
              </a:rPr>
              <a:t>Stop the spread of new infections and progression from infection to active TB disease.</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1000"/>
              </a:spcBef>
              <a:spcAft>
                <a:spcPts val="0"/>
              </a:spcAft>
              <a:buClr>
                <a:schemeClr val="dk1"/>
              </a:buClr>
              <a:buSzPts val="2000"/>
              <a:buFont typeface="Times New Roman"/>
              <a:buAutoNum type="arabicPeriod"/>
            </a:pPr>
            <a:r>
              <a:rPr b="1" i="0" lang="en-US" sz="2000" u="none" cap="none" strike="noStrike">
                <a:solidFill>
                  <a:srgbClr val="CC0000"/>
                </a:solidFill>
                <a:latin typeface="Gill Sans"/>
                <a:ea typeface="Gill Sans"/>
                <a:cs typeface="Gill Sans"/>
                <a:sym typeface="Gill Sans"/>
              </a:rPr>
              <a:t>INNOVATE:</a:t>
            </a:r>
            <a:r>
              <a:rPr b="0" i="0" lang="en-US" sz="2000" u="none" cap="none" strike="noStrike">
                <a:solidFill>
                  <a:srgbClr val="CC0000"/>
                </a:solidFill>
                <a:latin typeface="Gill Sans"/>
                <a:ea typeface="Gill Sans"/>
                <a:cs typeface="Gill Sans"/>
                <a:sym typeface="Gill Sans"/>
              </a:rPr>
              <a:t> </a:t>
            </a:r>
            <a:r>
              <a:rPr b="0" i="0" lang="en-US" sz="2000" u="none" cap="none" strike="noStrike">
                <a:solidFill>
                  <a:schemeClr val="dk1"/>
                </a:solidFill>
                <a:latin typeface="Gill Sans"/>
                <a:ea typeface="Gill Sans"/>
                <a:cs typeface="Gill Sans"/>
                <a:sym typeface="Gill Sans"/>
              </a:rPr>
              <a:t>Research, develop, introduce, and scale-up new tools and approaches to combat TB.</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1000"/>
              </a:spcBef>
              <a:spcAft>
                <a:spcPts val="0"/>
              </a:spcAft>
              <a:buClr>
                <a:schemeClr val="dk1"/>
              </a:buClr>
              <a:buSzPts val="2000"/>
              <a:buFont typeface="Times New Roman"/>
              <a:buAutoNum type="arabicPeriod"/>
            </a:pPr>
            <a:r>
              <a:rPr b="1" i="0" lang="en-US" sz="2000" u="none" cap="none" strike="noStrike">
                <a:solidFill>
                  <a:srgbClr val="CC0000"/>
                </a:solidFill>
                <a:latin typeface="Gill Sans"/>
                <a:ea typeface="Gill Sans"/>
                <a:cs typeface="Gill Sans"/>
                <a:sym typeface="Gill Sans"/>
              </a:rPr>
              <a:t>SUSTAIN:</a:t>
            </a:r>
            <a:r>
              <a:rPr b="0" i="0" lang="en-US" sz="2000" u="none" cap="none" strike="noStrike">
                <a:solidFill>
                  <a:srgbClr val="CC0000"/>
                </a:solidFill>
                <a:latin typeface="Gill Sans"/>
                <a:ea typeface="Gill Sans"/>
                <a:cs typeface="Gill Sans"/>
                <a:sym typeface="Gill Sans"/>
              </a:rPr>
              <a:t> </a:t>
            </a:r>
            <a:r>
              <a:rPr b="0" i="0" lang="en-US" sz="2000" u="none" cap="none" strike="noStrike">
                <a:solidFill>
                  <a:schemeClr val="dk1"/>
                </a:solidFill>
                <a:latin typeface="Gill Sans"/>
                <a:ea typeface="Gill Sans"/>
                <a:cs typeface="Gill Sans"/>
                <a:sym typeface="Gill Sans"/>
              </a:rPr>
              <a:t>Build country-owned TB systems, led by local partners, that accelerate progress and support pandemic preparedness.</a:t>
            </a:r>
            <a:endParaRPr b="1" i="0" sz="2000" u="none" cap="none" strike="noStrike">
              <a:solidFill>
                <a:srgbClr val="CC0000"/>
              </a:solidFill>
              <a:highlight>
                <a:srgbClr val="FFFFFF"/>
              </a:highlight>
              <a:latin typeface="Gill Sans"/>
              <a:ea typeface="Gill Sans"/>
              <a:cs typeface="Gill Sans"/>
              <a:sym typeface="Gill Sans"/>
            </a:endParaRPr>
          </a:p>
          <a:p>
            <a:pPr indent="0" lvl="0" marL="0" marR="0" rtl="0" algn="l">
              <a:lnSpc>
                <a:spcPct val="90000"/>
              </a:lnSpc>
              <a:spcBef>
                <a:spcPts val="1000"/>
              </a:spcBef>
              <a:spcAft>
                <a:spcPts val="0"/>
              </a:spcAft>
              <a:buClr>
                <a:schemeClr val="dk1"/>
              </a:buClr>
              <a:buSzPts val="3300"/>
              <a:buFont typeface="Calibri"/>
              <a:buNone/>
            </a:pPr>
            <a:r>
              <a:t/>
            </a:r>
            <a:endParaRPr b="0" i="0" sz="33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1" name="Shape 1411"/>
        <p:cNvGrpSpPr/>
        <p:nvPr/>
      </p:nvGrpSpPr>
      <p:grpSpPr>
        <a:xfrm>
          <a:off x="0" y="0"/>
          <a:ext cx="0" cy="0"/>
          <a:chOff x="0" y="0"/>
          <a:chExt cx="0" cy="0"/>
        </a:xfrm>
      </p:grpSpPr>
      <p:graphicFrame>
        <p:nvGraphicFramePr>
          <p:cNvPr id="1412" name="Google Shape;1412;g14f754a2961_0_278"/>
          <p:cNvGraphicFramePr/>
          <p:nvPr/>
        </p:nvGraphicFramePr>
        <p:xfrm>
          <a:off x="294300" y="914400"/>
          <a:ext cx="3000000" cy="3000000"/>
        </p:xfrm>
        <a:graphic>
          <a:graphicData uri="http://schemas.openxmlformats.org/drawingml/2006/table">
            <a:tbl>
              <a:tblPr>
                <a:noFill/>
                <a:tableStyleId>{EF8298F9-2AEC-4D12-AB0C-43ED94D57D1D}</a:tableStyleId>
              </a:tblPr>
              <a:tblGrid>
                <a:gridCol w="1493950"/>
                <a:gridCol w="4177825"/>
                <a:gridCol w="2835900"/>
              </a:tblGrid>
              <a:tr h="294500">
                <a:tc>
                  <a:txBody>
                    <a:bodyPr/>
                    <a:lstStyle/>
                    <a:p>
                      <a:pPr indent="0" lvl="0" marL="0" marR="0" rtl="0" algn="l">
                        <a:lnSpc>
                          <a:spcPct val="100000"/>
                        </a:lnSpc>
                        <a:spcBef>
                          <a:spcPts val="0"/>
                        </a:spcBef>
                        <a:spcAft>
                          <a:spcPts val="0"/>
                        </a:spcAft>
                        <a:buClr>
                          <a:srgbClr val="000000"/>
                        </a:buClr>
                        <a:buSzPts val="1500"/>
                        <a:buFont typeface="Arial"/>
                        <a:buNone/>
                      </a:pPr>
                      <a:r>
                        <a:rPr b="1" i="1" lang="en-US" sz="1500" u="none" cap="none" strike="noStrike">
                          <a:solidFill>
                            <a:srgbClr val="FFFFFF"/>
                          </a:solidFill>
                          <a:latin typeface="Gill Sans"/>
                          <a:ea typeface="Gill Sans"/>
                          <a:cs typeface="Gill Sans"/>
                          <a:sym typeface="Gill Sans"/>
                        </a:rPr>
                        <a:t>Measurements</a:t>
                      </a:r>
                      <a:endParaRPr b="1" i="1" sz="1500" u="none" cap="none" strike="noStrike">
                        <a:solidFill>
                          <a:srgbClr val="FFFFFF"/>
                        </a:solidFill>
                        <a:latin typeface="Gill Sans"/>
                        <a:ea typeface="Gill Sans"/>
                        <a:cs typeface="Gill Sans"/>
                        <a:sym typeface="Gill Sans"/>
                      </a:endParaRPr>
                    </a:p>
                  </a:txBody>
                  <a:tcPr marT="63500" marB="63500" marR="63500" marL="63500">
                    <a:solidFill>
                      <a:srgbClr val="1F3863"/>
                    </a:solidFill>
                  </a:tcPr>
                </a:tc>
                <a:tc gridSpan="2">
                  <a:txBody>
                    <a:bodyPr/>
                    <a:lstStyle/>
                    <a:p>
                      <a:pPr indent="0" lvl="0" marL="0" marR="0" rtl="0" algn="l">
                        <a:lnSpc>
                          <a:spcPct val="100000"/>
                        </a:lnSpc>
                        <a:spcBef>
                          <a:spcPts val="0"/>
                        </a:spcBef>
                        <a:spcAft>
                          <a:spcPts val="0"/>
                        </a:spcAft>
                        <a:buClr>
                          <a:srgbClr val="000000"/>
                        </a:buClr>
                        <a:buSzPts val="1500"/>
                        <a:buFont typeface="Arial"/>
                        <a:buNone/>
                      </a:pPr>
                      <a:r>
                        <a:rPr b="1" i="1" lang="en-US" sz="1500" u="none" cap="none" strike="noStrike">
                          <a:solidFill>
                            <a:srgbClr val="FFFFFF"/>
                          </a:solidFill>
                          <a:latin typeface="Gill Sans"/>
                          <a:ea typeface="Gill Sans"/>
                          <a:cs typeface="Gill Sans"/>
                          <a:sym typeface="Gill Sans"/>
                        </a:rPr>
                        <a:t>Target</a:t>
                      </a:r>
                      <a:endParaRPr b="1" i="1" sz="1500" u="none" cap="none" strike="noStrike">
                        <a:solidFill>
                          <a:srgbClr val="FFFFFF"/>
                        </a:solidFill>
                        <a:latin typeface="Gill Sans"/>
                        <a:ea typeface="Gill Sans"/>
                        <a:cs typeface="Gill Sans"/>
                        <a:sym typeface="Gill Sans"/>
                      </a:endParaRPr>
                    </a:p>
                  </a:txBody>
                  <a:tcPr marT="63500" marB="63500" marR="63500" marL="63500">
                    <a:solidFill>
                      <a:srgbClr val="1F3863"/>
                    </a:solidFill>
                  </a:tcPr>
                </a:tc>
                <a:tc hMerge="1"/>
              </a:tr>
              <a:tr h="525900">
                <a:tc>
                  <a:txBody>
                    <a:bodyPr/>
                    <a:lstStyle/>
                    <a:p>
                      <a:pPr indent="0" lvl="0" marL="0" marR="0" rtl="0" algn="l">
                        <a:lnSpc>
                          <a:spcPct val="100000"/>
                        </a:lnSpc>
                        <a:spcBef>
                          <a:spcPts val="0"/>
                        </a:spcBef>
                        <a:spcAft>
                          <a:spcPts val="0"/>
                        </a:spcAft>
                        <a:buClr>
                          <a:srgbClr val="000000"/>
                        </a:buClr>
                        <a:buSzPts val="1500"/>
                        <a:buFont typeface="Arial"/>
                        <a:buNone/>
                      </a:pPr>
                      <a:r>
                        <a:rPr b="1" i="1" lang="en-US" sz="1500" u="none" cap="none" strike="noStrike">
                          <a:solidFill>
                            <a:srgbClr val="FFFFFF"/>
                          </a:solidFill>
                          <a:latin typeface="Gill Sans"/>
                          <a:ea typeface="Gill Sans"/>
                          <a:cs typeface="Gill Sans"/>
                          <a:sym typeface="Gill Sans"/>
                        </a:rPr>
                        <a:t>Impact </a:t>
                      </a:r>
                      <a:endParaRPr b="1" i="1" sz="1500" u="none" cap="none" strike="noStrike">
                        <a:solidFill>
                          <a:srgbClr val="FFFFFF"/>
                        </a:solidFill>
                        <a:latin typeface="Gill Sans"/>
                        <a:ea typeface="Gill Sans"/>
                        <a:cs typeface="Gill Sans"/>
                        <a:sym typeface="Gill Sans"/>
                      </a:endParaRPr>
                    </a:p>
                  </a:txBody>
                  <a:tcPr marT="63500" marB="63500" marR="63500" marL="63500">
                    <a:solidFill>
                      <a:srgbClr val="CC0000"/>
                    </a:solidFill>
                  </a:tcPr>
                </a:tc>
                <a:tc gridSpan="2">
                  <a:txBody>
                    <a:bodyPr/>
                    <a:lstStyle/>
                    <a:p>
                      <a:pPr indent="-323850" lvl="0" marL="457200" marR="0" rtl="0" algn="l">
                        <a:lnSpc>
                          <a:spcPct val="100000"/>
                        </a:lnSpc>
                        <a:spcBef>
                          <a:spcPts val="0"/>
                        </a:spcBef>
                        <a:spcAft>
                          <a:spcPts val="0"/>
                        </a:spcAft>
                        <a:buClr>
                          <a:srgbClr val="000000"/>
                        </a:buClr>
                        <a:buSzPts val="1500"/>
                        <a:buFont typeface="Gill Sans"/>
                        <a:buChar char="●"/>
                      </a:pPr>
                      <a:r>
                        <a:rPr lang="en-US" sz="1500" u="none" cap="none" strike="noStrike">
                          <a:latin typeface="Gill Sans"/>
                          <a:ea typeface="Gill Sans"/>
                          <a:cs typeface="Gill Sans"/>
                          <a:sym typeface="Gill Sans"/>
                        </a:rPr>
                        <a:t>Reduce TB incidence rate by 35% by 2030</a:t>
                      </a:r>
                      <a:endParaRPr sz="1500" u="none" cap="none" strike="noStrike">
                        <a:latin typeface="Gill Sans"/>
                        <a:ea typeface="Gill Sans"/>
                        <a:cs typeface="Gill Sans"/>
                        <a:sym typeface="Gill Sans"/>
                      </a:endParaRPr>
                    </a:p>
                    <a:p>
                      <a:pPr indent="-323850" lvl="0" marL="457200" marR="0" rtl="0" algn="l">
                        <a:lnSpc>
                          <a:spcPct val="100000"/>
                        </a:lnSpc>
                        <a:spcBef>
                          <a:spcPts val="0"/>
                        </a:spcBef>
                        <a:spcAft>
                          <a:spcPts val="0"/>
                        </a:spcAft>
                        <a:buClr>
                          <a:srgbClr val="000000"/>
                        </a:buClr>
                        <a:buSzPts val="1500"/>
                        <a:buFont typeface="Gill Sans"/>
                        <a:buChar char="●"/>
                      </a:pPr>
                      <a:r>
                        <a:rPr lang="en-US" sz="1500" u="none" cap="none" strike="noStrike">
                          <a:latin typeface="Gill Sans"/>
                          <a:ea typeface="Gill Sans"/>
                          <a:cs typeface="Gill Sans"/>
                          <a:sym typeface="Gill Sans"/>
                        </a:rPr>
                        <a:t>Reduce TB mortality rate by 52% by 2030</a:t>
                      </a:r>
                      <a:endParaRPr sz="1500" u="none" cap="none" strike="noStrike">
                        <a:latin typeface="Gill Sans"/>
                        <a:ea typeface="Gill Sans"/>
                        <a:cs typeface="Gill Sans"/>
                        <a:sym typeface="Gill Sans"/>
                      </a:endParaRPr>
                    </a:p>
                  </a:txBody>
                  <a:tcPr marT="88900" marB="88900" marR="88900" marL="88900"/>
                </a:tc>
                <a:tc hMerge="1"/>
              </a:tr>
              <a:tr h="862475">
                <a:tc>
                  <a:txBody>
                    <a:bodyPr/>
                    <a:lstStyle/>
                    <a:p>
                      <a:pPr indent="0" lvl="0" marL="0" marR="0" rtl="0" algn="l">
                        <a:lnSpc>
                          <a:spcPct val="100000"/>
                        </a:lnSpc>
                        <a:spcBef>
                          <a:spcPts val="0"/>
                        </a:spcBef>
                        <a:spcAft>
                          <a:spcPts val="0"/>
                        </a:spcAft>
                        <a:buClr>
                          <a:srgbClr val="000000"/>
                        </a:buClr>
                        <a:buSzPts val="1500"/>
                        <a:buFont typeface="Arial"/>
                        <a:buNone/>
                      </a:pPr>
                      <a:r>
                        <a:rPr b="1" i="1" lang="en-US" sz="1500" u="none" cap="none" strike="noStrike">
                          <a:solidFill>
                            <a:srgbClr val="FFFFFF"/>
                          </a:solidFill>
                          <a:latin typeface="Gill Sans"/>
                          <a:ea typeface="Gill Sans"/>
                          <a:cs typeface="Gill Sans"/>
                          <a:sym typeface="Gill Sans"/>
                        </a:rPr>
                        <a:t>Outcome</a:t>
                      </a:r>
                      <a:endParaRPr b="1" i="1" sz="1500" u="none" cap="none" strike="noStrike">
                        <a:solidFill>
                          <a:srgbClr val="FFFFFF"/>
                        </a:solidFill>
                        <a:latin typeface="Gill Sans"/>
                        <a:ea typeface="Gill Sans"/>
                        <a:cs typeface="Gill Sans"/>
                        <a:sym typeface="Gill Sans"/>
                      </a:endParaRPr>
                    </a:p>
                  </a:txBody>
                  <a:tcPr marT="63500" marB="63500" marR="63500" marL="63500">
                    <a:solidFill>
                      <a:srgbClr val="CC0000"/>
                    </a:solidFill>
                  </a:tcPr>
                </a:tc>
                <a:tc gridSpan="2">
                  <a:txBody>
                    <a:bodyPr/>
                    <a:lstStyle/>
                    <a:p>
                      <a:pPr indent="-323850" lvl="0" marL="457200" marR="0" rtl="0" algn="l">
                        <a:lnSpc>
                          <a:spcPct val="100000"/>
                        </a:lnSpc>
                        <a:spcBef>
                          <a:spcPts val="0"/>
                        </a:spcBef>
                        <a:spcAft>
                          <a:spcPts val="0"/>
                        </a:spcAft>
                        <a:buClr>
                          <a:srgbClr val="000000"/>
                        </a:buClr>
                        <a:buSzPts val="1500"/>
                        <a:buFont typeface="Gill Sans"/>
                        <a:buChar char="●"/>
                      </a:pPr>
                      <a:r>
                        <a:rPr lang="en-US" sz="1500" u="none" cap="none" strike="noStrike">
                          <a:latin typeface="Gill Sans"/>
                          <a:ea typeface="Gill Sans"/>
                          <a:cs typeface="Gill Sans"/>
                          <a:sym typeface="Gill Sans"/>
                          <a:extLst>
                            <a:ext uri="http://customooxmlschemas.google.com/">
                              <go:slidesCustomData xmlns:go="http://customooxmlschemas.google.com/" textRoundtripDataId="2"/>
                            </a:ext>
                          </a:extLst>
                        </a:rPr>
                        <a:t>90% of incident TB cases diagnosed and initiated on treatment</a:t>
                      </a:r>
                      <a:endParaRPr sz="1500" u="none" cap="none" strike="noStrike">
                        <a:latin typeface="Gill Sans"/>
                        <a:ea typeface="Gill Sans"/>
                        <a:cs typeface="Gill Sans"/>
                        <a:sym typeface="Gill Sans"/>
                        <a:extLst>
                          <a:ext uri="http://customooxmlschemas.google.com/">
                            <go:slidesCustomData xmlns:go="http://customooxmlschemas.google.com/" textRoundtripDataId="3"/>
                          </a:ext>
                        </a:extLst>
                      </a:endParaRPr>
                    </a:p>
                    <a:p>
                      <a:pPr indent="-323850" lvl="0" marL="457200" marR="0" rtl="0" algn="l">
                        <a:lnSpc>
                          <a:spcPct val="100000"/>
                        </a:lnSpc>
                        <a:spcBef>
                          <a:spcPts val="0"/>
                        </a:spcBef>
                        <a:spcAft>
                          <a:spcPts val="0"/>
                        </a:spcAft>
                        <a:buClr>
                          <a:srgbClr val="000000"/>
                        </a:buClr>
                        <a:buSzPts val="1500"/>
                        <a:buFont typeface="Gill Sans"/>
                        <a:buChar char="●"/>
                      </a:pPr>
                      <a:r>
                        <a:rPr lang="en-US" sz="1500" u="none" cap="none" strike="noStrike">
                          <a:latin typeface="Gill Sans"/>
                          <a:ea typeface="Gill Sans"/>
                          <a:cs typeface="Gill Sans"/>
                          <a:sym typeface="Gill Sans"/>
                          <a:extLst>
                            <a:ext uri="http://customooxmlschemas.google.com/">
                              <go:slidesCustomData xmlns:go="http://customooxmlschemas.google.com/" textRoundtripDataId="4"/>
                            </a:ext>
                          </a:extLst>
                        </a:rPr>
                        <a:t>90% of incident DR-TB cases diagnosed and initiated on treatment</a:t>
                      </a:r>
                      <a:endParaRPr sz="1500" u="none" cap="none" strike="noStrike">
                        <a:latin typeface="Gill Sans"/>
                        <a:ea typeface="Gill Sans"/>
                        <a:cs typeface="Gill Sans"/>
                        <a:sym typeface="Gill Sans"/>
                        <a:extLst>
                          <a:ext uri="http://customooxmlschemas.google.com/">
                            <go:slidesCustomData xmlns:go="http://customooxmlschemas.google.com/" textRoundtripDataId="5"/>
                          </a:ext>
                        </a:extLst>
                      </a:endParaRPr>
                    </a:p>
                    <a:p>
                      <a:pPr indent="-323850" lvl="0" marL="457200" marR="0" rtl="0" algn="l">
                        <a:lnSpc>
                          <a:spcPct val="100000"/>
                        </a:lnSpc>
                        <a:spcBef>
                          <a:spcPts val="0"/>
                        </a:spcBef>
                        <a:spcAft>
                          <a:spcPts val="0"/>
                        </a:spcAft>
                        <a:buClr>
                          <a:srgbClr val="000000"/>
                        </a:buClr>
                        <a:buSzPts val="1500"/>
                        <a:buFont typeface="Gill Sans"/>
                        <a:buChar char="●"/>
                      </a:pPr>
                      <a:r>
                        <a:rPr lang="en-US" sz="1500" u="none" cap="none" strike="noStrike">
                          <a:latin typeface="Gill Sans"/>
                          <a:ea typeface="Gill Sans"/>
                          <a:cs typeface="Gill Sans"/>
                          <a:sym typeface="Gill Sans"/>
                          <a:extLst>
                            <a:ext uri="http://customooxmlschemas.google.com/">
                              <go:slidesCustomData xmlns:go="http://customooxmlschemas.google.com/" textRoundtripDataId="6"/>
                            </a:ext>
                          </a:extLst>
                        </a:rPr>
                        <a:t>90% treatment success rate (TSR) for DS-TB and DR-TB </a:t>
                      </a:r>
                      <a:endParaRPr sz="1500" u="none" cap="none" strike="noStrike">
                        <a:latin typeface="Gill Sans"/>
                        <a:ea typeface="Gill Sans"/>
                        <a:cs typeface="Gill Sans"/>
                        <a:sym typeface="Gill Sans"/>
                        <a:extLst>
                          <a:ext uri="http://customooxmlschemas.google.com/">
                            <go:slidesCustomData xmlns:go="http://customooxmlschemas.google.com/" textRoundtripDataId="7"/>
                          </a:ext>
                        </a:extLst>
                      </a:endParaRPr>
                    </a:p>
                    <a:p>
                      <a:pPr indent="-323850" lvl="0" marL="457200" marR="0" rtl="0" algn="l">
                        <a:lnSpc>
                          <a:spcPct val="100000"/>
                        </a:lnSpc>
                        <a:spcBef>
                          <a:spcPts val="0"/>
                        </a:spcBef>
                        <a:spcAft>
                          <a:spcPts val="0"/>
                        </a:spcAft>
                        <a:buClr>
                          <a:srgbClr val="000000"/>
                        </a:buClr>
                        <a:buSzPts val="1500"/>
                        <a:buFont typeface="Gill Sans"/>
                        <a:buChar char="●"/>
                      </a:pPr>
                      <a:r>
                        <a:rPr lang="en-US" sz="1500" u="none" cap="none" strike="noStrike">
                          <a:latin typeface="Gill Sans"/>
                          <a:ea typeface="Gill Sans"/>
                          <a:cs typeface="Gill Sans"/>
                          <a:sym typeface="Gill Sans"/>
                          <a:extLst>
                            <a:ext uri="http://customooxmlschemas.google.com/">
                              <go:slidesCustomData xmlns:go="http://customooxmlschemas.google.com/" textRoundtripDataId="8"/>
                            </a:ext>
                          </a:extLst>
                        </a:rPr>
                        <a:t>Provide TB preventive treatment (TPT) to 30,000,000</a:t>
                      </a:r>
                      <a:endParaRPr sz="1500" u="none" cap="none" strike="noStrike">
                        <a:latin typeface="Gill Sans"/>
                        <a:ea typeface="Gill Sans"/>
                        <a:cs typeface="Gill Sans"/>
                        <a:sym typeface="Gill Sans"/>
                      </a:endParaRPr>
                    </a:p>
                  </a:txBody>
                  <a:tcPr marT="63500" marB="63500" marR="63500" marL="63500"/>
                </a:tc>
                <a:tc hMerge="1"/>
              </a:tr>
              <a:tr h="1430450">
                <a:tc>
                  <a:txBody>
                    <a:bodyPr/>
                    <a:lstStyle/>
                    <a:p>
                      <a:pPr indent="0" lvl="0" marL="0" marR="0" rtl="0" algn="l">
                        <a:lnSpc>
                          <a:spcPct val="100000"/>
                        </a:lnSpc>
                        <a:spcBef>
                          <a:spcPts val="0"/>
                        </a:spcBef>
                        <a:spcAft>
                          <a:spcPts val="0"/>
                        </a:spcAft>
                        <a:buClr>
                          <a:srgbClr val="000000"/>
                        </a:buClr>
                        <a:buSzPts val="1500"/>
                        <a:buFont typeface="Arial"/>
                        <a:buNone/>
                      </a:pPr>
                      <a:r>
                        <a:rPr b="1" i="1" lang="en-US" sz="1500" u="none" cap="none" strike="noStrike">
                          <a:solidFill>
                            <a:srgbClr val="FFFFFF"/>
                          </a:solidFill>
                          <a:latin typeface="Gill Sans"/>
                          <a:ea typeface="Gill Sans"/>
                          <a:cs typeface="Gill Sans"/>
                          <a:sym typeface="Gill Sans"/>
                        </a:rPr>
                        <a:t>Process</a:t>
                      </a:r>
                      <a:endParaRPr b="1" i="1" sz="1500" u="none" cap="none" strike="noStrike">
                        <a:solidFill>
                          <a:srgbClr val="FFFFFF"/>
                        </a:solidFill>
                        <a:latin typeface="Gill Sans"/>
                        <a:ea typeface="Gill Sans"/>
                        <a:cs typeface="Gill Sans"/>
                        <a:sym typeface="Gill Sans"/>
                      </a:endParaRPr>
                    </a:p>
                  </a:txBody>
                  <a:tcPr marT="63500" marB="63500" marR="63500" marL="63500">
                    <a:solidFill>
                      <a:srgbClr val="CC0000"/>
                    </a:solidFill>
                  </a:tcPr>
                </a:tc>
                <a:tc gridSpan="2">
                  <a:txBody>
                    <a:bodyPr/>
                    <a:lstStyle/>
                    <a:p>
                      <a:pPr indent="-323850" lvl="0" marL="457200" marR="0" rtl="0" algn="l">
                        <a:lnSpc>
                          <a:spcPct val="100000"/>
                        </a:lnSpc>
                        <a:spcBef>
                          <a:spcPts val="0"/>
                        </a:spcBef>
                        <a:spcAft>
                          <a:spcPts val="0"/>
                        </a:spcAft>
                        <a:buClr>
                          <a:srgbClr val="000000"/>
                        </a:buClr>
                        <a:buSzPts val="1500"/>
                        <a:buFont typeface="Gill Sans"/>
                        <a:buChar char="●"/>
                      </a:pPr>
                      <a:r>
                        <a:rPr lang="en-US" sz="1500" u="none" cap="none" strike="noStrike">
                          <a:latin typeface="Gill Sans"/>
                          <a:ea typeface="Gill Sans"/>
                          <a:cs typeface="Gill Sans"/>
                          <a:sym typeface="Gill Sans"/>
                        </a:rPr>
                        <a:t>All priority countries rapidly introduce new TB tools and approaches</a:t>
                      </a:r>
                      <a:endParaRPr sz="1500" u="none" cap="none" strike="noStrike">
                        <a:latin typeface="Gill Sans"/>
                        <a:ea typeface="Gill Sans"/>
                        <a:cs typeface="Gill Sans"/>
                        <a:sym typeface="Gill Sans"/>
                      </a:endParaRPr>
                    </a:p>
                    <a:p>
                      <a:pPr indent="-323850" lvl="0" marL="457200" marR="0" rtl="0" algn="l">
                        <a:lnSpc>
                          <a:spcPct val="100000"/>
                        </a:lnSpc>
                        <a:spcBef>
                          <a:spcPts val="0"/>
                        </a:spcBef>
                        <a:spcAft>
                          <a:spcPts val="0"/>
                        </a:spcAft>
                        <a:buClr>
                          <a:srgbClr val="000000"/>
                        </a:buClr>
                        <a:buSzPts val="1500"/>
                        <a:buFont typeface="Gill Sans"/>
                        <a:buChar char="●"/>
                      </a:pPr>
                      <a:r>
                        <a:rPr lang="en-US" sz="1500" u="none" cap="none" strike="noStrike">
                          <a:latin typeface="Gill Sans"/>
                          <a:ea typeface="Gill Sans"/>
                          <a:cs typeface="Gill Sans"/>
                          <a:sym typeface="Gill Sans"/>
                        </a:rPr>
                        <a:t>All priority countries have strong TB national networks and USAID partnerships inclusive of affected communities</a:t>
                      </a:r>
                      <a:endParaRPr sz="1500" u="none" cap="none" strike="noStrike">
                        <a:latin typeface="Gill Sans"/>
                        <a:ea typeface="Gill Sans"/>
                        <a:cs typeface="Gill Sans"/>
                        <a:sym typeface="Gill Sans"/>
                      </a:endParaRPr>
                    </a:p>
                    <a:p>
                      <a:pPr indent="-323850" lvl="0" marL="457200" marR="0" rtl="0" algn="l">
                        <a:lnSpc>
                          <a:spcPct val="100000"/>
                        </a:lnSpc>
                        <a:spcBef>
                          <a:spcPts val="0"/>
                        </a:spcBef>
                        <a:spcAft>
                          <a:spcPts val="0"/>
                        </a:spcAft>
                        <a:buClr>
                          <a:srgbClr val="000000"/>
                        </a:buClr>
                        <a:buSzPts val="1500"/>
                        <a:buFont typeface="Gill Sans"/>
                        <a:buChar char="●"/>
                      </a:pPr>
                      <a:r>
                        <a:rPr lang="en-US" sz="1500" u="none" cap="none" strike="noStrike">
                          <a:latin typeface="Gill Sans"/>
                          <a:ea typeface="Gill Sans"/>
                          <a:cs typeface="Gill Sans"/>
                          <a:sym typeface="Gill Sans"/>
                        </a:rPr>
                        <a:t>All priority countries include appropriate TB interventions in pandemic preparedness plans </a:t>
                      </a:r>
                      <a:endParaRPr sz="1500" u="none" cap="none" strike="noStrike">
                        <a:latin typeface="Gill Sans"/>
                        <a:ea typeface="Gill Sans"/>
                        <a:cs typeface="Gill Sans"/>
                        <a:sym typeface="Gill Sans"/>
                      </a:endParaRPr>
                    </a:p>
                    <a:p>
                      <a:pPr indent="-323850" lvl="0" marL="457200" marR="0" rtl="0" algn="l">
                        <a:lnSpc>
                          <a:spcPct val="100000"/>
                        </a:lnSpc>
                        <a:spcBef>
                          <a:spcPts val="0"/>
                        </a:spcBef>
                        <a:spcAft>
                          <a:spcPts val="0"/>
                        </a:spcAft>
                        <a:buClr>
                          <a:srgbClr val="000000"/>
                        </a:buClr>
                        <a:buSzPts val="1500"/>
                        <a:buFont typeface="Gill Sans"/>
                        <a:buChar char="●"/>
                      </a:pPr>
                      <a:r>
                        <a:rPr lang="en-US" sz="1500" u="none" cap="none" strike="noStrike">
                          <a:latin typeface="Gill Sans"/>
                          <a:ea typeface="Gill Sans"/>
                          <a:cs typeface="Gill Sans"/>
                          <a:sym typeface="Gill Sans"/>
                        </a:rPr>
                        <a:t>All priority countries</a:t>
                      </a:r>
                      <a:r>
                        <a:rPr lang="en-US" sz="1500" u="none" cap="none" strike="noStrike">
                          <a:latin typeface="Gill Sans"/>
                          <a:ea typeface="Gill Sans"/>
                          <a:cs typeface="Gill Sans"/>
                          <a:sym typeface="Gill Sans"/>
                          <a:extLst>
                            <a:ext uri="http://customooxmlschemas.google.com/">
                              <go:slidesCustomData xmlns:go="http://customooxmlschemas.google.com/" textRoundtripDataId="9"/>
                            </a:ext>
                          </a:extLst>
                        </a:rPr>
                        <a:t> have implemented plans </a:t>
                      </a:r>
                      <a:r>
                        <a:rPr lang="en-US" sz="1500" u="none" cap="none" strike="noStrike">
                          <a:latin typeface="Gill Sans"/>
                          <a:ea typeface="Gill Sans"/>
                          <a:cs typeface="Gill Sans"/>
                          <a:sym typeface="Gill Sans"/>
                        </a:rPr>
                        <a:t>to address socio-economic determinants and health-related risk factors that impact the TB epidemic</a:t>
                      </a:r>
                      <a:endParaRPr sz="1500" u="none" cap="none" strike="noStrike">
                        <a:latin typeface="Gill Sans"/>
                        <a:ea typeface="Gill Sans"/>
                        <a:cs typeface="Gill Sans"/>
                        <a:sym typeface="Gill Sans"/>
                      </a:endParaRPr>
                    </a:p>
                  </a:txBody>
                  <a:tcPr marT="63500" marB="63500" marR="63500" marL="63500"/>
                </a:tc>
                <a:tc hMerge="1"/>
              </a:tr>
            </a:tbl>
          </a:graphicData>
        </a:graphic>
      </p:graphicFrame>
      <p:sp>
        <p:nvSpPr>
          <p:cNvPr id="1413" name="Google Shape;1413;g14f754a2961_0_278"/>
          <p:cNvSpPr txBox="1"/>
          <p:nvPr/>
        </p:nvSpPr>
        <p:spPr>
          <a:xfrm>
            <a:off x="290111" y="147375"/>
            <a:ext cx="10829700" cy="59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2F6C"/>
                </a:solidFill>
                <a:latin typeface="Gill Sans"/>
                <a:ea typeface="Gill Sans"/>
                <a:cs typeface="Gill Sans"/>
                <a:sym typeface="Gill Sans"/>
                <a:extLst>
                  <a:ext uri="http://customooxmlschemas.google.com/">
                    <go:slidesCustomData xmlns:go="http://customooxmlschemas.google.com/" textRoundtripDataId="10"/>
                  </a:ext>
                </a:extLst>
              </a:rPr>
              <a:t>RESULTS </a:t>
            </a:r>
            <a:r>
              <a:rPr b="0" i="0" lang="en-US" sz="3200" u="none" cap="none" strike="noStrike">
                <a:solidFill>
                  <a:srgbClr val="002F6C"/>
                </a:solidFill>
                <a:latin typeface="Gill Sans"/>
                <a:ea typeface="Gill Sans"/>
                <a:cs typeface="Gill Sans"/>
                <a:sym typeface="Gill Sans"/>
                <a:extLst>
                  <a:ext uri="http://customooxmlschemas.google.com/">
                    <go:slidesCustomData xmlns:go="http://customooxmlschemas.google.com/" textRoundtripDataId="11"/>
                  </a:ext>
                </a:extLst>
              </a:rPr>
              <a:t>FRAMEWORK</a:t>
            </a:r>
            <a:endParaRPr b="0" i="0" sz="1100" u="none" cap="none" strike="noStrike">
              <a:solidFill>
                <a:srgbClr val="000000"/>
              </a:solidFill>
              <a:latin typeface="Arial"/>
              <a:ea typeface="Arial"/>
              <a:cs typeface="Arial"/>
              <a:sym typeface="Arial"/>
            </a:endParaRPr>
          </a:p>
        </p:txBody>
      </p:sp>
      <p:sp>
        <p:nvSpPr>
          <p:cNvPr id="1414" name="Google Shape;1414;g14f754a2961_0_278"/>
          <p:cNvSpPr txBox="1"/>
          <p:nvPr/>
        </p:nvSpPr>
        <p:spPr>
          <a:xfrm>
            <a:off x="999488" y="4673600"/>
            <a:ext cx="7651200" cy="400200"/>
          </a:xfrm>
          <a:prstGeom prst="rect">
            <a:avLst/>
          </a:prstGeom>
          <a:noFill/>
          <a:ln>
            <a:noFill/>
          </a:ln>
        </p:spPr>
        <p:txBody>
          <a:bodyPr anchorCtr="0" anchor="t" bIns="91425" lIns="91425" spcFirstLastPara="1" rIns="91425" wrap="square" tIns="91425">
            <a:spAutoFit/>
          </a:bodyPr>
          <a:lstStyle/>
          <a:p>
            <a:pPr indent="0" lvl="0" marL="9144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sp>
        <p:nvSpPr>
          <p:cNvPr id="1419" name="Google Shape;1419;p1"/>
          <p:cNvSpPr txBox="1"/>
          <p:nvPr>
            <p:ph type="title"/>
          </p:nvPr>
        </p:nvSpPr>
        <p:spPr>
          <a:xfrm>
            <a:off x="747675" y="1961200"/>
            <a:ext cx="7506900" cy="1569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3200"/>
              <a:buFont typeface="Gill Sans"/>
              <a:buNone/>
            </a:pPr>
            <a:r>
              <a:rPr lang="en-US" sz="3800"/>
              <a:t>USAID Global TB Strategy (2023-2030) Targets -  Alignment with END TB and UNGA Targets</a:t>
            </a:r>
            <a:endParaRPr sz="3800"/>
          </a:p>
        </p:txBody>
      </p:sp>
      <p:sp>
        <p:nvSpPr>
          <p:cNvPr id="1420" name="Google Shape;1420;p1"/>
          <p:cNvSpPr txBox="1"/>
          <p:nvPr>
            <p:ph idx="12" type="sldNum"/>
          </p:nvPr>
        </p:nvSpPr>
        <p:spPr>
          <a:xfrm>
            <a:off x="6858000" y="4874476"/>
            <a:ext cx="2133600" cy="1848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en-US" sz="600" u="none" cap="none" strike="noStrike">
                <a:solidFill>
                  <a:srgbClr val="FFFFFF"/>
                </a:solidFill>
                <a:latin typeface="Gill Sans"/>
                <a:ea typeface="Gill Sans"/>
                <a:cs typeface="Gill Sans"/>
                <a:sym typeface="Gill Sans"/>
              </a:rPr>
              <a:t>‹#›</a:t>
            </a:fld>
            <a:endParaRPr b="0" i="0" sz="600" u="none" cap="none" strike="noStrike">
              <a:solidFill>
                <a:srgbClr val="FFFFFF"/>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4" name="Shape 1424"/>
        <p:cNvGrpSpPr/>
        <p:nvPr/>
      </p:nvGrpSpPr>
      <p:grpSpPr>
        <a:xfrm>
          <a:off x="0" y="0"/>
          <a:ext cx="0" cy="0"/>
          <a:chOff x="0" y="0"/>
          <a:chExt cx="0" cy="0"/>
        </a:xfrm>
      </p:grpSpPr>
      <p:sp>
        <p:nvSpPr>
          <p:cNvPr id="1425" name="Google Shape;1425;g14f754a2961_0_267"/>
          <p:cNvSpPr txBox="1"/>
          <p:nvPr>
            <p:ph idx="4294967295" type="body"/>
          </p:nvPr>
        </p:nvSpPr>
        <p:spPr>
          <a:xfrm>
            <a:off x="309400" y="355000"/>
            <a:ext cx="8591400" cy="966900"/>
          </a:xfrm>
          <a:prstGeom prst="rect">
            <a:avLst/>
          </a:prstGeom>
          <a:noFill/>
          <a:ln>
            <a:noFill/>
          </a:ln>
        </p:spPr>
        <p:txBody>
          <a:bodyPr anchorCtr="0" anchor="t" bIns="45700" lIns="0" spcFirstLastPara="1" rIns="0" wrap="square" tIns="45700">
            <a:normAutofit/>
          </a:bodyPr>
          <a:lstStyle/>
          <a:p>
            <a:pPr indent="0" lvl="0" marL="0" rtl="0" algn="ctr">
              <a:lnSpc>
                <a:spcPct val="80000"/>
              </a:lnSpc>
              <a:spcBef>
                <a:spcPts val="0"/>
              </a:spcBef>
              <a:spcAft>
                <a:spcPts val="0"/>
              </a:spcAft>
              <a:buSzPts val="3600"/>
              <a:buNone/>
            </a:pPr>
            <a:r>
              <a:rPr b="1" lang="en-US" sz="3200">
                <a:solidFill>
                  <a:srgbClr val="00427B"/>
                </a:solidFill>
                <a:highlight>
                  <a:schemeClr val="lt1"/>
                </a:highlight>
                <a:latin typeface="Gill Sans"/>
                <a:ea typeface="Gill Sans"/>
                <a:cs typeface="Gill Sans"/>
                <a:sym typeface="Gill Sans"/>
              </a:rPr>
              <a:t>USAID and WHO End TB Strategy Target Comparison</a:t>
            </a:r>
            <a:endParaRPr b="1" sz="3200">
              <a:solidFill>
                <a:srgbClr val="00427B"/>
              </a:solidFill>
              <a:highlight>
                <a:schemeClr val="lt1"/>
              </a:highlight>
              <a:latin typeface="Gill Sans"/>
              <a:ea typeface="Gill Sans"/>
              <a:cs typeface="Gill Sans"/>
              <a:sym typeface="Gill Sans"/>
            </a:endParaRPr>
          </a:p>
        </p:txBody>
      </p:sp>
      <p:graphicFrame>
        <p:nvGraphicFramePr>
          <p:cNvPr id="1426" name="Google Shape;1426;g14f754a2961_0_267"/>
          <p:cNvGraphicFramePr/>
          <p:nvPr/>
        </p:nvGraphicFramePr>
        <p:xfrm>
          <a:off x="1158938" y="2252300"/>
          <a:ext cx="3000000" cy="3000000"/>
        </p:xfrm>
        <a:graphic>
          <a:graphicData uri="http://schemas.openxmlformats.org/drawingml/2006/table">
            <a:tbl>
              <a:tblPr>
                <a:noFill/>
                <a:tableStyleId>{27870C81-B5A3-43E7-BF02-4D8C5BE4A286}</a:tableStyleId>
              </a:tblPr>
              <a:tblGrid>
                <a:gridCol w="1321700"/>
                <a:gridCol w="1321700"/>
                <a:gridCol w="356850"/>
                <a:gridCol w="2061825"/>
                <a:gridCol w="1916450"/>
              </a:tblGrid>
              <a:tr h="474900">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SDG 2030</a:t>
                      </a:r>
                      <a:endParaRPr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End TB 2035</a:t>
                      </a:r>
                      <a:endParaRPr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t>USAID Target*</a:t>
                      </a:r>
                      <a:endParaRPr b="1"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2030</a:t>
                      </a:r>
                      <a:endParaRPr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810825">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90%</a:t>
                      </a:r>
                      <a:endParaRPr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95%</a:t>
                      </a:r>
                      <a:endParaRPr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52% (2019 baseline)</a:t>
                      </a:r>
                      <a:endParaRPr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90% (2015 baseline)</a:t>
                      </a:r>
                      <a:endParaRPr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810825">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80%</a:t>
                      </a:r>
                      <a:endParaRPr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90%</a:t>
                      </a:r>
                      <a:endParaRPr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35% (2019 baseline)</a:t>
                      </a:r>
                      <a:endParaRPr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t>80% (2015 baseline)</a:t>
                      </a:r>
                      <a:endParaRPr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bl>
          </a:graphicData>
        </a:graphic>
      </p:graphicFrame>
      <p:sp>
        <p:nvSpPr>
          <p:cNvPr id="1427" name="Google Shape;1427;g14f754a2961_0_267"/>
          <p:cNvSpPr txBox="1"/>
          <p:nvPr/>
        </p:nvSpPr>
        <p:spPr>
          <a:xfrm>
            <a:off x="946650" y="1108475"/>
            <a:ext cx="7250700" cy="861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1" i="0" lang="en-US" sz="1700" u="none" cap="none" strike="noStrike">
                <a:solidFill>
                  <a:srgbClr val="000000"/>
                </a:solidFill>
                <a:latin typeface="Gill Sans"/>
                <a:ea typeface="Gill Sans"/>
                <a:cs typeface="Gill Sans"/>
                <a:sym typeface="Gill Sans"/>
              </a:rPr>
              <a:t>WHO END TB Strategy</a:t>
            </a:r>
            <a:endParaRPr b="1" i="0" sz="1700" u="none" cap="none" strike="noStrike">
              <a:solidFill>
                <a:srgbClr val="000000"/>
              </a:solidFill>
              <a:latin typeface="Gill Sans"/>
              <a:ea typeface="Gill Sans"/>
              <a:cs typeface="Gill Sans"/>
              <a:sym typeface="Gill Sans"/>
            </a:endParaRPr>
          </a:p>
          <a:p>
            <a:pPr indent="-336550" lvl="0" marL="457200" marR="0" rtl="0" algn="l">
              <a:lnSpc>
                <a:spcPct val="115000"/>
              </a:lnSpc>
              <a:spcBef>
                <a:spcPts val="0"/>
              </a:spcBef>
              <a:spcAft>
                <a:spcPts val="0"/>
              </a:spcAft>
              <a:buClr>
                <a:srgbClr val="000000"/>
              </a:buClr>
              <a:buSzPts val="1700"/>
              <a:buFont typeface="Gill Sans"/>
              <a:buChar char="●"/>
            </a:pPr>
            <a:r>
              <a:rPr i="0" lang="en-US" sz="1700" u="none" cap="none" strike="noStrike">
                <a:solidFill>
                  <a:srgbClr val="000000"/>
                </a:solidFill>
                <a:latin typeface="Gill Sans"/>
                <a:ea typeface="Gill Sans"/>
                <a:cs typeface="Gill Sans"/>
                <a:sym typeface="Gill Sans"/>
              </a:rPr>
              <a:t>Reduction in TB mortality (2015 baseline)</a:t>
            </a:r>
            <a:endParaRPr i="0" sz="1700" u="none" cap="none" strike="noStrike">
              <a:solidFill>
                <a:srgbClr val="000000"/>
              </a:solidFill>
              <a:latin typeface="Gill Sans"/>
              <a:ea typeface="Gill Sans"/>
              <a:cs typeface="Gill Sans"/>
              <a:sym typeface="Gill Sans"/>
            </a:endParaRPr>
          </a:p>
          <a:p>
            <a:pPr indent="-336550" lvl="0" marL="457200" marR="0" rtl="0" algn="l">
              <a:lnSpc>
                <a:spcPct val="115000"/>
              </a:lnSpc>
              <a:spcBef>
                <a:spcPts val="0"/>
              </a:spcBef>
              <a:spcAft>
                <a:spcPts val="0"/>
              </a:spcAft>
              <a:buClr>
                <a:srgbClr val="000000"/>
              </a:buClr>
              <a:buSzPts val="1700"/>
              <a:buFont typeface="Gill Sans"/>
              <a:buChar char="●"/>
            </a:pPr>
            <a:r>
              <a:rPr i="0" lang="en-US" sz="1700" u="none" cap="none" strike="noStrike">
                <a:solidFill>
                  <a:srgbClr val="000000"/>
                </a:solidFill>
                <a:latin typeface="Gill Sans"/>
                <a:ea typeface="Gill Sans"/>
                <a:cs typeface="Gill Sans"/>
                <a:sym typeface="Gill Sans"/>
              </a:rPr>
              <a:t>Reduction in TB incidence (2015 baseline)</a:t>
            </a:r>
            <a:endParaRPr i="0" sz="2100" u="none" cap="none" strike="noStrike">
              <a:solidFill>
                <a:srgbClr val="000000"/>
              </a:solidFill>
              <a:latin typeface="Gill Sans"/>
              <a:ea typeface="Gill Sans"/>
              <a:cs typeface="Gill Sans"/>
              <a:sym typeface="Gill Sans"/>
            </a:endParaRPr>
          </a:p>
        </p:txBody>
      </p:sp>
      <p:sp>
        <p:nvSpPr>
          <p:cNvPr id="1428" name="Google Shape;1428;g14f754a2961_0_267"/>
          <p:cNvSpPr txBox="1"/>
          <p:nvPr/>
        </p:nvSpPr>
        <p:spPr>
          <a:xfrm>
            <a:off x="983900" y="4454475"/>
            <a:ext cx="6759000" cy="4236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US" sz="1200" u="none" cap="none" strike="noStrike">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Based on modeling assuming full scale up of 1) Improved diagnostics and routine TB services, and 2) Upstream case-finding interventions.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g14f754a2961_0_2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3" name="Shape 1433"/>
        <p:cNvGrpSpPr/>
        <p:nvPr/>
      </p:nvGrpSpPr>
      <p:grpSpPr>
        <a:xfrm>
          <a:off x="0" y="0"/>
          <a:ext cx="0" cy="0"/>
          <a:chOff x="0" y="0"/>
          <a:chExt cx="0" cy="0"/>
        </a:xfrm>
      </p:grpSpPr>
      <p:sp>
        <p:nvSpPr>
          <p:cNvPr id="1434" name="Google Shape;1434;p3"/>
          <p:cNvSpPr/>
          <p:nvPr/>
        </p:nvSpPr>
        <p:spPr>
          <a:xfrm>
            <a:off x="236250" y="1071225"/>
            <a:ext cx="2635200" cy="3875400"/>
          </a:xfrm>
          <a:prstGeom prst="rect">
            <a:avLst/>
          </a:prstGeom>
          <a:solidFill>
            <a:srgbClr val="002C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5" name="Google Shape;1435;p3"/>
          <p:cNvSpPr txBox="1"/>
          <p:nvPr>
            <p:ph idx="1" type="body"/>
          </p:nvPr>
        </p:nvSpPr>
        <p:spPr>
          <a:xfrm>
            <a:off x="346200" y="1102950"/>
            <a:ext cx="2415300" cy="3939000"/>
          </a:xfrm>
          <a:prstGeom prst="rect">
            <a:avLst/>
          </a:prstGeom>
          <a:noFill/>
          <a:ln>
            <a:noFill/>
          </a:ln>
        </p:spPr>
        <p:txBody>
          <a:bodyPr anchorCtr="0" anchor="t" bIns="45700" lIns="0" spcFirstLastPara="1" rIns="0" wrap="square" tIns="45700">
            <a:noAutofit/>
          </a:bodyPr>
          <a:lstStyle/>
          <a:p>
            <a:pPr indent="0" lvl="0" marL="0" rtl="0" algn="l">
              <a:lnSpc>
                <a:spcPct val="80000"/>
              </a:lnSpc>
              <a:spcBef>
                <a:spcPts val="0"/>
              </a:spcBef>
              <a:spcAft>
                <a:spcPts val="0"/>
              </a:spcAft>
              <a:buSzPts val="1360"/>
              <a:buNone/>
            </a:pPr>
            <a:r>
              <a:rPr lang="en-US" sz="1550">
                <a:solidFill>
                  <a:srgbClr val="F2F2F2"/>
                </a:solidFill>
              </a:rPr>
              <a:t>a) at least </a:t>
            </a:r>
            <a:r>
              <a:rPr b="1" lang="en-US" sz="1550">
                <a:solidFill>
                  <a:srgbClr val="F2F2F2"/>
                </a:solidFill>
              </a:rPr>
              <a:t>90% </a:t>
            </a:r>
            <a:r>
              <a:rPr lang="en-US" sz="1550">
                <a:solidFill>
                  <a:srgbClr val="F2F2F2"/>
                </a:solidFill>
              </a:rPr>
              <a:t>of the estimated number of people who develop tuberculosis are reached with quality assured diagnosis and treatment, with all those diagnosed having been initially tested with WHO-recommended rapid molecular tests, and supported to complete treatment, which translates to providing life-saving treatment for up to approximately </a:t>
            </a:r>
            <a:r>
              <a:rPr b="1" lang="en-US" sz="1550">
                <a:solidFill>
                  <a:srgbClr val="F2F2F2"/>
                </a:solidFill>
              </a:rPr>
              <a:t>45 million people</a:t>
            </a:r>
            <a:r>
              <a:rPr lang="en-US" sz="1550">
                <a:solidFill>
                  <a:srgbClr val="F2F2F2"/>
                </a:solidFill>
              </a:rPr>
              <a:t> between 2023 and 2027, including up to </a:t>
            </a:r>
            <a:r>
              <a:rPr b="1" lang="en-US" sz="1550">
                <a:solidFill>
                  <a:srgbClr val="F2F2F2"/>
                </a:solidFill>
              </a:rPr>
              <a:t>4.5 million children</a:t>
            </a:r>
            <a:r>
              <a:rPr lang="en-US" sz="1550">
                <a:solidFill>
                  <a:srgbClr val="F2F2F2"/>
                </a:solidFill>
              </a:rPr>
              <a:t> and up to </a:t>
            </a:r>
            <a:r>
              <a:rPr b="1" lang="en-US" sz="1550">
                <a:solidFill>
                  <a:srgbClr val="F2F2F2"/>
                </a:solidFill>
              </a:rPr>
              <a:t>1.5 million people with drug-resistant tuberculosis</a:t>
            </a:r>
            <a:r>
              <a:rPr lang="en-US" sz="1445">
                <a:solidFill>
                  <a:srgbClr val="F2F2F2"/>
                </a:solidFill>
              </a:rPr>
              <a:t>;</a:t>
            </a:r>
            <a:endParaRPr sz="1700">
              <a:solidFill>
                <a:srgbClr val="F2F2F2"/>
              </a:solidFill>
            </a:endParaRPr>
          </a:p>
        </p:txBody>
      </p:sp>
      <p:sp>
        <p:nvSpPr>
          <p:cNvPr id="1436" name="Google Shape;1436;p3"/>
          <p:cNvSpPr/>
          <p:nvPr/>
        </p:nvSpPr>
        <p:spPr>
          <a:xfrm>
            <a:off x="3043925" y="1071225"/>
            <a:ext cx="3042000" cy="3875400"/>
          </a:xfrm>
          <a:prstGeom prst="rect">
            <a:avLst/>
          </a:prstGeom>
          <a:solidFill>
            <a:srgbClr val="002F6C"/>
          </a:solidFill>
          <a:ln cap="flat" cmpd="sng" w="9525">
            <a:solidFill>
              <a:srgbClr val="002C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7" name="Google Shape;1437;p3"/>
          <p:cNvSpPr txBox="1"/>
          <p:nvPr/>
        </p:nvSpPr>
        <p:spPr>
          <a:xfrm>
            <a:off x="3113600" y="1071225"/>
            <a:ext cx="29724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FFFF"/>
                </a:solidFill>
                <a:latin typeface="Gill Sans"/>
                <a:ea typeface="Gill Sans"/>
                <a:cs typeface="Gill Sans"/>
                <a:sym typeface="Gill Sans"/>
              </a:rPr>
              <a:t>b) at least </a:t>
            </a:r>
            <a:r>
              <a:rPr b="1" lang="en-US">
                <a:solidFill>
                  <a:srgbClr val="FFFFFF"/>
                </a:solidFill>
                <a:latin typeface="Gill Sans"/>
                <a:ea typeface="Gill Sans"/>
                <a:cs typeface="Gill Sans"/>
                <a:sym typeface="Gill Sans"/>
              </a:rPr>
              <a:t>90% </a:t>
            </a:r>
            <a:r>
              <a:rPr lang="en-US">
                <a:solidFill>
                  <a:srgbClr val="FFFFFF"/>
                </a:solidFill>
                <a:latin typeface="Gill Sans"/>
                <a:ea typeface="Gill Sans"/>
                <a:cs typeface="Gill Sans"/>
                <a:sym typeface="Gill Sans"/>
              </a:rPr>
              <a:t>of people at high-risk of developing tuberculosis are provided with preventive treatment, which translates to providing up to approximately 45 million people with TB preventive treatment, including approximately 30 million household contacts of people with tuberculosis, including children and approximately 15 million people living with HIV, with the vision of reaching more people, including those who live in remote geographical regions or in areas difficult to access, in accordance with World Health Organization guidance; and,</a:t>
            </a:r>
            <a:endParaRPr>
              <a:solidFill>
                <a:srgbClr val="FFFFFF"/>
              </a:solidFill>
              <a:latin typeface="Gill Sans"/>
              <a:ea typeface="Gill Sans"/>
              <a:cs typeface="Gill Sans"/>
              <a:sym typeface="Gill Sans"/>
            </a:endParaRPr>
          </a:p>
        </p:txBody>
      </p:sp>
      <p:sp>
        <p:nvSpPr>
          <p:cNvPr id="1438" name="Google Shape;1438;p3"/>
          <p:cNvSpPr/>
          <p:nvPr/>
        </p:nvSpPr>
        <p:spPr>
          <a:xfrm>
            <a:off x="6328000" y="1134750"/>
            <a:ext cx="2512800" cy="3875400"/>
          </a:xfrm>
          <a:prstGeom prst="rect">
            <a:avLst/>
          </a:prstGeom>
          <a:solidFill>
            <a:srgbClr val="002F6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9" name="Google Shape;1439;p3"/>
          <p:cNvSpPr txBox="1"/>
          <p:nvPr/>
        </p:nvSpPr>
        <p:spPr>
          <a:xfrm>
            <a:off x="6438100" y="1302375"/>
            <a:ext cx="22899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rgbClr val="FFFFFF"/>
                </a:solidFill>
                <a:latin typeface="Gill Sans"/>
                <a:ea typeface="Gill Sans"/>
                <a:cs typeface="Gill Sans"/>
                <a:sym typeface="Gill Sans"/>
              </a:rPr>
              <a:t>c) </a:t>
            </a:r>
            <a:r>
              <a:rPr b="1" lang="en-US" sz="1600">
                <a:solidFill>
                  <a:srgbClr val="FFFFFF"/>
                </a:solidFill>
                <a:latin typeface="Gill Sans"/>
                <a:ea typeface="Gill Sans"/>
                <a:cs typeface="Gill Sans"/>
                <a:sym typeface="Gill Sans"/>
              </a:rPr>
              <a:t>100% </a:t>
            </a:r>
            <a:r>
              <a:rPr lang="en-US" sz="1600">
                <a:solidFill>
                  <a:srgbClr val="FFFFFF"/>
                </a:solidFill>
                <a:latin typeface="Gill Sans"/>
                <a:ea typeface="Gill Sans"/>
                <a:cs typeface="Gill Sans"/>
                <a:sym typeface="Gill Sans"/>
              </a:rPr>
              <a:t>of people with tuberculosis have access to a health and social benefits package so they do not have to have to endure financial hardship because of their illness.</a:t>
            </a:r>
            <a:endParaRPr>
              <a:solidFill>
                <a:srgbClr val="FFFFFF"/>
              </a:solidFill>
            </a:endParaRPr>
          </a:p>
        </p:txBody>
      </p:sp>
      <p:sp>
        <p:nvSpPr>
          <p:cNvPr id="1440" name="Google Shape;1440;p3"/>
          <p:cNvSpPr txBox="1"/>
          <p:nvPr/>
        </p:nvSpPr>
        <p:spPr>
          <a:xfrm>
            <a:off x="229175" y="486225"/>
            <a:ext cx="8671500" cy="585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300" u="none" cap="none" strike="noStrike">
                <a:solidFill>
                  <a:srgbClr val="212121"/>
                </a:solidFill>
                <a:highlight>
                  <a:srgbClr val="FFFFFF"/>
                </a:highlight>
                <a:latin typeface="Gill Sans"/>
                <a:ea typeface="Gill Sans"/>
                <a:cs typeface="Gill Sans"/>
                <a:sym typeface="Gill Sans"/>
              </a:rPr>
              <a:t>Pledge to accelerate progress towards timely, quality universal access to tuberculosis services in both high and low burden countries, as outlined in the End TB Strategy, such that, by 2027:</a:t>
            </a:r>
            <a:endParaRPr b="0" i="0" sz="1300" u="none" cap="none" strike="noStrike">
              <a:solidFill>
                <a:srgbClr val="212121"/>
              </a:solidFill>
              <a:highlight>
                <a:srgbClr val="FFFFFF"/>
              </a:highlight>
              <a:latin typeface="Gill Sans"/>
              <a:ea typeface="Gill Sans"/>
              <a:cs typeface="Gill Sans"/>
              <a:sym typeface="Gill Sans"/>
            </a:endParaRPr>
          </a:p>
        </p:txBody>
      </p:sp>
      <p:sp>
        <p:nvSpPr>
          <p:cNvPr id="1441" name="Google Shape;1441;p3"/>
          <p:cNvSpPr txBox="1"/>
          <p:nvPr/>
        </p:nvSpPr>
        <p:spPr>
          <a:xfrm>
            <a:off x="248675" y="0"/>
            <a:ext cx="8229600" cy="5805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rgbClr val="00427B"/>
                </a:solidFill>
                <a:latin typeface="Gill Sans"/>
                <a:ea typeface="Gill Sans"/>
                <a:cs typeface="Gill Sans"/>
                <a:sym typeface="Gill Sans"/>
              </a:rPr>
              <a:t>UNHLM TB Political Declaration Paragraph 48</a:t>
            </a:r>
            <a:endParaRPr b="1" i="0" sz="2800" u="none" cap="none" strike="noStrike">
              <a:solidFill>
                <a:srgbClr val="00427B"/>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4.3-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16.9-Template_12.7.2016">
  <a:themeElements>
    <a:clrScheme name="TB DIAH">
      <a:dk1>
        <a:srgbClr val="222222"/>
      </a:dk1>
      <a:lt1>
        <a:srgbClr val="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Wordmark_Primary">
  <a:themeElements>
    <a:clrScheme name="USAID">
      <a:dk1>
        <a:srgbClr val="000000"/>
      </a:dk1>
      <a:lt1>
        <a:srgbClr val="666666"/>
      </a:lt1>
      <a:dk2>
        <a:srgbClr val="002A6C"/>
      </a:dk2>
      <a:lt2>
        <a:srgbClr val="C2113B"/>
      </a:lt2>
      <a:accent1>
        <a:srgbClr val="002A6C"/>
      </a:accent1>
      <a:accent2>
        <a:srgbClr val="C2113A"/>
      </a:accent2>
      <a:accent3>
        <a:srgbClr val="666666"/>
      </a:accent3>
      <a:accent4>
        <a:srgbClr val="000000"/>
      </a:accent4>
      <a:accent5>
        <a:srgbClr val="DDDDDD"/>
      </a:accent5>
      <a:accent6>
        <a:srgbClr val="336799"/>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_16.9-Template_12.7.2016">
  <a:themeElements>
    <a:clrScheme name="TB DIAH">
      <a:dk1>
        <a:srgbClr val="222222"/>
      </a:dk1>
      <a:lt1>
        <a:srgbClr val="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2015-03-21T21:39:55Z</dcterms:created>
  <dc:creator>Sevim Ahmedov</dc:creator>
</cp:coreProperties>
</file>