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3.xml" ContentType="application/vnd.openxmlformats-officedocument.theme+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4.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67" r:id="rId2"/>
    <p:sldMasterId id="2147483680" r:id="rId3"/>
    <p:sldMasterId id="2147483693" r:id="rId4"/>
    <p:sldMasterId id="2147483708" r:id="rId5"/>
  </p:sldMasterIdLst>
  <p:notesMasterIdLst>
    <p:notesMasterId r:id="rId27"/>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Lst>
  <p:sldSz cx="9144000" cy="5184775"/>
  <p:notesSz cx="6858000" cy="9144000"/>
  <p:embeddedFontLst>
    <p:embeddedFont>
      <p:font typeface="Arial Narrow" panose="020B0606020202030204" pitchFamily="34" charset="0"/>
      <p:regular r:id="rId28"/>
      <p:bold r:id="rId29"/>
      <p:italic r:id="rId30"/>
      <p:boldItalic r:id="rId31"/>
    </p:embeddedFont>
    <p:embeddedFont>
      <p:font typeface="Gill Sans" panose="020B0604020202020204" charset="0"/>
      <p:regular r:id="rId32"/>
      <p:bold r:id="rId33"/>
    </p:embeddedFont>
    <p:embeddedFont>
      <p:font typeface="Libre Franklin Black" pitchFamily="2" charset="0"/>
      <p:bold r:id="rId34"/>
      <p:boldItalic r:id="rId3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33">
          <p15:clr>
            <a:srgbClr val="A4A3A4"/>
          </p15:clr>
        </p15:guide>
        <p15:guide id="2" pos="2880">
          <p15:clr>
            <a:srgbClr val="A4A3A4"/>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9" roundtripDataSignature="AMtx7mhJ3QPtiDNFa/ARNWa2Rvp9Tc6Zdw=="/>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3" d="100"/>
          <a:sy n="73" d="100"/>
        </p:scale>
        <p:origin x="1008" y="52"/>
      </p:cViewPr>
      <p:guideLst>
        <p:guide orient="horz" pos="1633"/>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customschemas.google.com/relationships/presentationmetadata" Target="metadata"/><Relationship Id="rId21" Type="http://schemas.openxmlformats.org/officeDocument/2006/relationships/slide" Target="slides/slide16.xml"/><Relationship Id="rId34" Type="http://schemas.openxmlformats.org/officeDocument/2006/relationships/font" Target="fonts/font7.fntdata"/><Relationship Id="rId42"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font" Target="fonts/font6.fntdata"/><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font" Target="fonts/font2.fntdata"/><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font" Target="fonts/font5.fntdata"/><Relationship Id="rId40"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font" Target="fonts/font1.fntdata"/><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font" Target="fonts/font4.fntdata"/><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notesMaster" Target="notesMasters/notesMaster1.xml"/><Relationship Id="rId30" Type="http://schemas.openxmlformats.org/officeDocument/2006/relationships/font" Target="fonts/font3.fntdata"/><Relationship Id="rId35" Type="http://schemas.openxmlformats.org/officeDocument/2006/relationships/font" Target="fonts/font8.fntdata"/><Relationship Id="rId43" Type="http://schemas.openxmlformats.org/officeDocument/2006/relationships/tableStyles" Target="tableStyles.xml"/><Relationship Id="rId8" Type="http://schemas.openxmlformats.org/officeDocument/2006/relationships/slide" Target="slides/slide3.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72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7200"/>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404813" y="685800"/>
            <a:ext cx="6048375"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7200"/>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5"/>
        <p:cNvGrpSpPr/>
        <p:nvPr/>
      </p:nvGrpSpPr>
      <p:grpSpPr>
        <a:xfrm>
          <a:off x="0" y="0"/>
          <a:ext cx="0" cy="0"/>
          <a:chOff x="0" y="0"/>
          <a:chExt cx="0" cy="0"/>
        </a:xfrm>
      </p:grpSpPr>
      <p:sp>
        <p:nvSpPr>
          <p:cNvPr id="386" name="Google Shape;386;g2cc0bacf902_1_163:notes"/>
          <p:cNvSpPr>
            <a:spLocks noGrp="1" noRot="1" noChangeAspect="1"/>
          </p:cNvSpPr>
          <p:nvPr>
            <p:ph type="sldImg" idx="2"/>
          </p:nvPr>
        </p:nvSpPr>
        <p:spPr>
          <a:xfrm>
            <a:off x="404813" y="685800"/>
            <a:ext cx="60483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87" name="Google Shape;387;g2cc0bacf902_1_163: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Presenter: Stephanie</a:t>
            </a:r>
            <a:endParaRPr/>
          </a:p>
          <a:p>
            <a:pPr marL="0" lvl="0" indent="0" algn="l" rtl="0">
              <a:lnSpc>
                <a:spcPct val="100000"/>
              </a:lnSpc>
              <a:spcBef>
                <a:spcPts val="0"/>
              </a:spcBef>
              <a:spcAft>
                <a:spcPts val="0"/>
              </a:spcAft>
              <a:buSzPts val="1400"/>
              <a:buNone/>
            </a:pPr>
            <a:endParaRPr/>
          </a:p>
          <a:p>
            <a:pPr marL="0" marR="0" lvl="0" indent="0" algn="l" rtl="0">
              <a:lnSpc>
                <a:spcPct val="100000"/>
              </a:lnSpc>
              <a:spcBef>
                <a:spcPts val="0"/>
              </a:spcBef>
              <a:spcAft>
                <a:spcPts val="0"/>
              </a:spcAft>
              <a:buClr>
                <a:schemeClr val="dk1"/>
              </a:buClr>
              <a:buSzPts val="1200"/>
              <a:buFont typeface="Calibri"/>
              <a:buNone/>
            </a:pPr>
            <a:r>
              <a:rPr lang="en-US"/>
              <a:t>Notes: Briefly welcome everyone</a:t>
            </a:r>
            <a:endParaRPr/>
          </a:p>
        </p:txBody>
      </p:sp>
      <p:sp>
        <p:nvSpPr>
          <p:cNvPr id="388" name="Google Shape;388;g2cc0bacf902_1_163: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7"/>
        <p:cNvGrpSpPr/>
        <p:nvPr/>
      </p:nvGrpSpPr>
      <p:grpSpPr>
        <a:xfrm>
          <a:off x="0" y="0"/>
          <a:ext cx="0" cy="0"/>
          <a:chOff x="0" y="0"/>
          <a:chExt cx="0" cy="0"/>
        </a:xfrm>
      </p:grpSpPr>
      <p:sp>
        <p:nvSpPr>
          <p:cNvPr id="518" name="Google Shape;518;p9:notes"/>
          <p:cNvSpPr>
            <a:spLocks noGrp="1" noRot="1" noChangeAspect="1"/>
          </p:cNvSpPr>
          <p:nvPr>
            <p:ph type="sldImg" idx="2"/>
          </p:nvPr>
        </p:nvSpPr>
        <p:spPr>
          <a:xfrm>
            <a:off x="404813" y="685800"/>
            <a:ext cx="6048375"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19" name="Google Shape;519;p9: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Available online@anna</a:t>
            </a:r>
            <a:endParaRPr/>
          </a:p>
        </p:txBody>
      </p:sp>
      <p:sp>
        <p:nvSpPr>
          <p:cNvPr id="520" name="Google Shape;520;p9: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5"/>
        <p:cNvGrpSpPr/>
        <p:nvPr/>
      </p:nvGrpSpPr>
      <p:grpSpPr>
        <a:xfrm>
          <a:off x="0" y="0"/>
          <a:ext cx="0" cy="0"/>
          <a:chOff x="0" y="0"/>
          <a:chExt cx="0" cy="0"/>
        </a:xfrm>
      </p:grpSpPr>
      <p:sp>
        <p:nvSpPr>
          <p:cNvPr id="526" name="Google Shape;526;g2cbd96a748c_0_341:notes"/>
          <p:cNvSpPr>
            <a:spLocks noGrp="1" noRot="1" noChangeAspect="1"/>
          </p:cNvSpPr>
          <p:nvPr>
            <p:ph type="sldImg" idx="2"/>
          </p:nvPr>
        </p:nvSpPr>
        <p:spPr>
          <a:xfrm>
            <a:off x="404813" y="685800"/>
            <a:ext cx="60483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27" name="Google Shape;527;g2cbd96a748c_0_34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Available online</a:t>
            </a:r>
            <a:endParaRPr/>
          </a:p>
        </p:txBody>
      </p:sp>
      <p:sp>
        <p:nvSpPr>
          <p:cNvPr id="528" name="Google Shape;528;g2cbd96a748c_0_34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4"/>
        <p:cNvGrpSpPr/>
        <p:nvPr/>
      </p:nvGrpSpPr>
      <p:grpSpPr>
        <a:xfrm>
          <a:off x="0" y="0"/>
          <a:ext cx="0" cy="0"/>
          <a:chOff x="0" y="0"/>
          <a:chExt cx="0" cy="0"/>
        </a:xfrm>
      </p:grpSpPr>
      <p:sp>
        <p:nvSpPr>
          <p:cNvPr id="535" name="Google Shape;535;p10:notes"/>
          <p:cNvSpPr>
            <a:spLocks noGrp="1" noRot="1" noChangeAspect="1"/>
          </p:cNvSpPr>
          <p:nvPr>
            <p:ph type="sldImg" idx="2"/>
          </p:nvPr>
        </p:nvSpPr>
        <p:spPr>
          <a:xfrm>
            <a:off x="404813" y="685800"/>
            <a:ext cx="6048375"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36" name="Google Shape;536;p10: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Available online</a:t>
            </a:r>
            <a:endParaRPr/>
          </a:p>
        </p:txBody>
      </p:sp>
      <p:sp>
        <p:nvSpPr>
          <p:cNvPr id="537" name="Google Shape;537;p10: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2"/>
        <p:cNvGrpSpPr/>
        <p:nvPr/>
      </p:nvGrpSpPr>
      <p:grpSpPr>
        <a:xfrm>
          <a:off x="0" y="0"/>
          <a:ext cx="0" cy="0"/>
          <a:chOff x="0" y="0"/>
          <a:chExt cx="0" cy="0"/>
        </a:xfrm>
      </p:grpSpPr>
      <p:sp>
        <p:nvSpPr>
          <p:cNvPr id="543" name="Google Shape;543;g26e6b389242_2_0:notes"/>
          <p:cNvSpPr>
            <a:spLocks noGrp="1" noRot="1" noChangeAspect="1"/>
          </p:cNvSpPr>
          <p:nvPr>
            <p:ph type="sldImg" idx="2"/>
          </p:nvPr>
        </p:nvSpPr>
        <p:spPr>
          <a:xfrm>
            <a:off x="404813" y="685800"/>
            <a:ext cx="6048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44" name="Google Shape;544;g26e6b389242_2_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45" name="Google Shape;545;g26e6b389242_2_0: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1"/>
        <p:cNvGrpSpPr/>
        <p:nvPr/>
      </p:nvGrpSpPr>
      <p:grpSpPr>
        <a:xfrm>
          <a:off x="0" y="0"/>
          <a:ext cx="0" cy="0"/>
          <a:chOff x="0" y="0"/>
          <a:chExt cx="0" cy="0"/>
        </a:xfrm>
      </p:grpSpPr>
      <p:sp>
        <p:nvSpPr>
          <p:cNvPr id="552" name="Google Shape;552;g26e6b389242_2_9:notes"/>
          <p:cNvSpPr>
            <a:spLocks noGrp="1" noRot="1" noChangeAspect="1"/>
          </p:cNvSpPr>
          <p:nvPr>
            <p:ph type="sldImg" idx="2"/>
          </p:nvPr>
        </p:nvSpPr>
        <p:spPr>
          <a:xfrm>
            <a:off x="404813" y="685800"/>
            <a:ext cx="6048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53" name="Google Shape;553;g26e6b389242_2_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54" name="Google Shape;554;g26e6b389242_2_9: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0"/>
        <p:cNvGrpSpPr/>
        <p:nvPr/>
      </p:nvGrpSpPr>
      <p:grpSpPr>
        <a:xfrm>
          <a:off x="0" y="0"/>
          <a:ext cx="0" cy="0"/>
          <a:chOff x="0" y="0"/>
          <a:chExt cx="0" cy="0"/>
        </a:xfrm>
      </p:grpSpPr>
      <p:sp>
        <p:nvSpPr>
          <p:cNvPr id="561" name="Google Shape;561;g2cbd96a748c_0_19:notes"/>
          <p:cNvSpPr>
            <a:spLocks noGrp="1" noRot="1" noChangeAspect="1"/>
          </p:cNvSpPr>
          <p:nvPr>
            <p:ph type="sldImg" idx="2"/>
          </p:nvPr>
        </p:nvSpPr>
        <p:spPr>
          <a:xfrm>
            <a:off x="404813" y="685800"/>
            <a:ext cx="60483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62" name="Google Shape;562;g2cbd96a748c_0_19: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Available online</a:t>
            </a:r>
            <a:endParaRPr/>
          </a:p>
        </p:txBody>
      </p:sp>
      <p:sp>
        <p:nvSpPr>
          <p:cNvPr id="563" name="Google Shape;563;g2cbd96a748c_0_19: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8"/>
        <p:cNvGrpSpPr/>
        <p:nvPr/>
      </p:nvGrpSpPr>
      <p:grpSpPr>
        <a:xfrm>
          <a:off x="0" y="0"/>
          <a:ext cx="0" cy="0"/>
          <a:chOff x="0" y="0"/>
          <a:chExt cx="0" cy="0"/>
        </a:xfrm>
      </p:grpSpPr>
      <p:sp>
        <p:nvSpPr>
          <p:cNvPr id="569" name="Google Shape;569;g2cbd96a748c_0_97:notes"/>
          <p:cNvSpPr>
            <a:spLocks noGrp="1" noRot="1" noChangeAspect="1"/>
          </p:cNvSpPr>
          <p:nvPr>
            <p:ph type="sldImg" idx="2"/>
          </p:nvPr>
        </p:nvSpPr>
        <p:spPr>
          <a:xfrm>
            <a:off x="404813" y="685800"/>
            <a:ext cx="60483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70" name="Google Shape;570;g2cbd96a748c_0_97: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Available online</a:t>
            </a:r>
            <a:endParaRPr/>
          </a:p>
        </p:txBody>
      </p:sp>
      <p:sp>
        <p:nvSpPr>
          <p:cNvPr id="571" name="Google Shape;571;g2cbd96a748c_0_97: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6"/>
        <p:cNvGrpSpPr/>
        <p:nvPr/>
      </p:nvGrpSpPr>
      <p:grpSpPr>
        <a:xfrm>
          <a:off x="0" y="0"/>
          <a:ext cx="0" cy="0"/>
          <a:chOff x="0" y="0"/>
          <a:chExt cx="0" cy="0"/>
        </a:xfrm>
      </p:grpSpPr>
      <p:sp>
        <p:nvSpPr>
          <p:cNvPr id="577" name="Google Shape;577;g2cb2fabf9ee_1_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78" name="Google Shape;578;g2cb2fabf9ee_1_0:notes"/>
          <p:cNvSpPr>
            <a:spLocks noGrp="1" noRot="1" noChangeAspect="1"/>
          </p:cNvSpPr>
          <p:nvPr>
            <p:ph type="sldImg" idx="2"/>
          </p:nvPr>
        </p:nvSpPr>
        <p:spPr>
          <a:xfrm>
            <a:off x="404813" y="685800"/>
            <a:ext cx="6048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3"/>
        <p:cNvGrpSpPr/>
        <p:nvPr/>
      </p:nvGrpSpPr>
      <p:grpSpPr>
        <a:xfrm>
          <a:off x="0" y="0"/>
          <a:ext cx="0" cy="0"/>
          <a:chOff x="0" y="0"/>
          <a:chExt cx="0" cy="0"/>
        </a:xfrm>
      </p:grpSpPr>
      <p:sp>
        <p:nvSpPr>
          <p:cNvPr id="584" name="Google Shape;584;g2cc0bacf902_1_600:notes"/>
          <p:cNvSpPr>
            <a:spLocks noGrp="1" noRot="1" noChangeAspect="1"/>
          </p:cNvSpPr>
          <p:nvPr>
            <p:ph type="sldImg" idx="2"/>
          </p:nvPr>
        </p:nvSpPr>
        <p:spPr>
          <a:xfrm>
            <a:off x="404813" y="685800"/>
            <a:ext cx="6048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5" name="Google Shape;585;g2cc0bacf902_1_60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86" name="Google Shape;586;g2cc0bacf902_1_600: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18</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0"/>
        <p:cNvGrpSpPr/>
        <p:nvPr/>
      </p:nvGrpSpPr>
      <p:grpSpPr>
        <a:xfrm>
          <a:off x="0" y="0"/>
          <a:ext cx="0" cy="0"/>
          <a:chOff x="0" y="0"/>
          <a:chExt cx="0" cy="0"/>
        </a:xfrm>
      </p:grpSpPr>
      <p:sp>
        <p:nvSpPr>
          <p:cNvPr id="591" name="Google Shape;591;p11:notes"/>
          <p:cNvSpPr>
            <a:spLocks noGrp="1" noRot="1" noChangeAspect="1"/>
          </p:cNvSpPr>
          <p:nvPr>
            <p:ph type="sldImg" idx="2"/>
          </p:nvPr>
        </p:nvSpPr>
        <p:spPr>
          <a:xfrm>
            <a:off x="404813" y="685800"/>
            <a:ext cx="6048375"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92" name="Google Shape;592;p1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Links for chat:</a:t>
            </a:r>
            <a:endParaRPr/>
          </a:p>
          <a:p>
            <a:pPr marL="0" lvl="0" indent="0" algn="l" rtl="0">
              <a:spcBef>
                <a:spcPts val="0"/>
              </a:spcBef>
              <a:spcAft>
                <a:spcPts val="0"/>
              </a:spcAft>
              <a:buNone/>
            </a:pPr>
            <a:endParaRPr/>
          </a:p>
          <a:p>
            <a:pPr marL="0" lvl="0" indent="0" algn="l" rtl="0">
              <a:spcBef>
                <a:spcPts val="0"/>
              </a:spcBef>
              <a:spcAft>
                <a:spcPts val="0"/>
              </a:spcAft>
              <a:buNone/>
            </a:pPr>
            <a:r>
              <a:rPr lang="en-US"/>
              <a:t>Sevim sahmedov@usaid.gov</a:t>
            </a:r>
            <a:endParaRPr/>
          </a:p>
          <a:p>
            <a:pPr marL="0" lvl="0" indent="0" algn="l" rtl="0">
              <a:spcBef>
                <a:spcPts val="0"/>
              </a:spcBef>
              <a:spcAft>
                <a:spcPts val="0"/>
              </a:spcAft>
              <a:buNone/>
            </a:pPr>
            <a:r>
              <a:rPr lang="en-US"/>
              <a:t>Meaghan meapeterson@usaid.gov</a:t>
            </a:r>
            <a:endParaRPr/>
          </a:p>
        </p:txBody>
      </p:sp>
      <p:sp>
        <p:nvSpPr>
          <p:cNvPr id="593" name="Google Shape;593;p1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19</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4"/>
        <p:cNvGrpSpPr/>
        <p:nvPr/>
      </p:nvGrpSpPr>
      <p:grpSpPr>
        <a:xfrm>
          <a:off x="0" y="0"/>
          <a:ext cx="0" cy="0"/>
          <a:chOff x="0" y="0"/>
          <a:chExt cx="0" cy="0"/>
        </a:xfrm>
      </p:grpSpPr>
      <p:sp>
        <p:nvSpPr>
          <p:cNvPr id="395" name="Google Shape;395;p6:notes"/>
          <p:cNvSpPr>
            <a:spLocks noGrp="1" noRot="1" noChangeAspect="1"/>
          </p:cNvSpPr>
          <p:nvPr>
            <p:ph type="sldImg" idx="2"/>
          </p:nvPr>
        </p:nvSpPr>
        <p:spPr>
          <a:xfrm>
            <a:off x="404813" y="685800"/>
            <a:ext cx="6048375"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96" name="Google Shape;396;p6: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p>
        </p:txBody>
      </p:sp>
      <p:sp>
        <p:nvSpPr>
          <p:cNvPr id="397" name="Google Shape;397;p6: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en-US" sz="1400" b="0" i="0" u="none" strike="noStrike" cap="none">
                <a:solidFill>
                  <a:srgbClr val="000000"/>
                </a:solidFill>
                <a:latin typeface="Arial"/>
                <a:ea typeface="Arial"/>
                <a:cs typeface="Arial"/>
                <a:sym typeface="Arial"/>
              </a:rPr>
              <a:t>2</a:t>
            </a:fld>
            <a:endParaRPr sz="14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3"/>
        <p:cNvGrpSpPr/>
        <p:nvPr/>
      </p:nvGrpSpPr>
      <p:grpSpPr>
        <a:xfrm>
          <a:off x="0" y="0"/>
          <a:ext cx="0" cy="0"/>
          <a:chOff x="0" y="0"/>
          <a:chExt cx="0" cy="0"/>
        </a:xfrm>
      </p:grpSpPr>
      <p:sp>
        <p:nvSpPr>
          <p:cNvPr id="604" name="Google Shape;604;p12:notes"/>
          <p:cNvSpPr>
            <a:spLocks noGrp="1" noRot="1" noChangeAspect="1"/>
          </p:cNvSpPr>
          <p:nvPr>
            <p:ph type="sldImg" idx="2"/>
          </p:nvPr>
        </p:nvSpPr>
        <p:spPr>
          <a:xfrm>
            <a:off x="404813" y="685800"/>
            <a:ext cx="6048375"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05" name="Google Shape;605;p12: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06" name="Google Shape;606;p12: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20</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4"/>
        <p:cNvGrpSpPr/>
        <p:nvPr/>
      </p:nvGrpSpPr>
      <p:grpSpPr>
        <a:xfrm>
          <a:off x="0" y="0"/>
          <a:ext cx="0" cy="0"/>
          <a:chOff x="0" y="0"/>
          <a:chExt cx="0" cy="0"/>
        </a:xfrm>
      </p:grpSpPr>
      <p:sp>
        <p:nvSpPr>
          <p:cNvPr id="625" name="Google Shape;625;g2cc0bacf902_1_75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26" name="Google Shape;626;g2cc0bacf902_1_752:notes"/>
          <p:cNvSpPr>
            <a:spLocks noGrp="1" noRot="1" noChangeAspect="1"/>
          </p:cNvSpPr>
          <p:nvPr>
            <p:ph type="sldImg" idx="2"/>
          </p:nvPr>
        </p:nvSpPr>
        <p:spPr>
          <a:xfrm>
            <a:off x="404813" y="685800"/>
            <a:ext cx="6048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2"/>
        <p:cNvGrpSpPr/>
        <p:nvPr/>
      </p:nvGrpSpPr>
      <p:grpSpPr>
        <a:xfrm>
          <a:off x="0" y="0"/>
          <a:ext cx="0" cy="0"/>
          <a:chOff x="0" y="0"/>
          <a:chExt cx="0" cy="0"/>
        </a:xfrm>
      </p:grpSpPr>
      <p:sp>
        <p:nvSpPr>
          <p:cNvPr id="403" name="Google Shape;403;p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04" name="Google Shape;404;p8:notes"/>
          <p:cNvSpPr>
            <a:spLocks noGrp="1" noRot="1" noChangeAspect="1"/>
          </p:cNvSpPr>
          <p:nvPr>
            <p:ph type="sldImg" idx="2"/>
          </p:nvPr>
        </p:nvSpPr>
        <p:spPr>
          <a:xfrm>
            <a:off x="404813" y="685800"/>
            <a:ext cx="60483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9"/>
        <p:cNvGrpSpPr/>
        <p:nvPr/>
      </p:nvGrpSpPr>
      <p:grpSpPr>
        <a:xfrm>
          <a:off x="0" y="0"/>
          <a:ext cx="0" cy="0"/>
          <a:chOff x="0" y="0"/>
          <a:chExt cx="0" cy="0"/>
        </a:xfrm>
      </p:grpSpPr>
      <p:sp>
        <p:nvSpPr>
          <p:cNvPr id="410" name="Google Shape;410;g26e3faadd39_0_0:notes"/>
          <p:cNvSpPr>
            <a:spLocks noGrp="1" noRot="1" noChangeAspect="1"/>
          </p:cNvSpPr>
          <p:nvPr>
            <p:ph type="sldImg" idx="2"/>
          </p:nvPr>
        </p:nvSpPr>
        <p:spPr>
          <a:xfrm>
            <a:off x="404813" y="685800"/>
            <a:ext cx="60483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11" name="Google Shape;411;g26e3faadd39_0_0: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p>
        </p:txBody>
      </p:sp>
      <p:sp>
        <p:nvSpPr>
          <p:cNvPr id="412" name="Google Shape;412;g26e3faadd39_0_0: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en-US" sz="1400" b="0" i="0" u="none" strike="noStrike" cap="none">
                <a:solidFill>
                  <a:srgbClr val="000000"/>
                </a:solidFill>
                <a:latin typeface="Arial"/>
                <a:ea typeface="Arial"/>
                <a:cs typeface="Arial"/>
                <a:sym typeface="Arial"/>
              </a:rPr>
              <a:t>4</a:t>
            </a:fld>
            <a:endParaRPr sz="14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7"/>
        <p:cNvGrpSpPr/>
        <p:nvPr/>
      </p:nvGrpSpPr>
      <p:grpSpPr>
        <a:xfrm>
          <a:off x="0" y="0"/>
          <a:ext cx="0" cy="0"/>
          <a:chOff x="0" y="0"/>
          <a:chExt cx="0" cy="0"/>
        </a:xfrm>
      </p:grpSpPr>
      <p:sp>
        <p:nvSpPr>
          <p:cNvPr id="418" name="Google Shape;418;p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19" name="Google Shape;419;p7:notes"/>
          <p:cNvSpPr>
            <a:spLocks noGrp="1" noRot="1" noChangeAspect="1"/>
          </p:cNvSpPr>
          <p:nvPr>
            <p:ph type="sldImg" idx="2"/>
          </p:nvPr>
        </p:nvSpPr>
        <p:spPr>
          <a:xfrm>
            <a:off x="404813" y="685800"/>
            <a:ext cx="60483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4"/>
        <p:cNvGrpSpPr/>
        <p:nvPr/>
      </p:nvGrpSpPr>
      <p:grpSpPr>
        <a:xfrm>
          <a:off x="0" y="0"/>
          <a:ext cx="0" cy="0"/>
          <a:chOff x="0" y="0"/>
          <a:chExt cx="0" cy="0"/>
        </a:xfrm>
      </p:grpSpPr>
      <p:sp>
        <p:nvSpPr>
          <p:cNvPr id="425" name="Google Shape;425;g2cc0bacf902_1_422:notes"/>
          <p:cNvSpPr>
            <a:spLocks noGrp="1" noRot="1" noChangeAspect="1"/>
          </p:cNvSpPr>
          <p:nvPr>
            <p:ph type="sldImg" idx="2"/>
          </p:nvPr>
        </p:nvSpPr>
        <p:spPr>
          <a:xfrm>
            <a:off x="404813" y="685800"/>
            <a:ext cx="60483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26" name="Google Shape;426;g2cc0bacf902_1_422: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p>
        </p:txBody>
      </p:sp>
      <p:sp>
        <p:nvSpPr>
          <p:cNvPr id="427" name="Google Shape;427;g2cc0bacf902_1_422: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en-US" sz="1400" b="0" i="0" u="none" strike="noStrike" cap="none">
                <a:solidFill>
                  <a:srgbClr val="000000"/>
                </a:solidFill>
                <a:latin typeface="Arial"/>
                <a:ea typeface="Arial"/>
                <a:cs typeface="Arial"/>
                <a:sym typeface="Arial"/>
              </a:rPr>
              <a:t>6</a:t>
            </a:fld>
            <a:endParaRPr sz="14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5"/>
        <p:cNvGrpSpPr/>
        <p:nvPr/>
      </p:nvGrpSpPr>
      <p:grpSpPr>
        <a:xfrm>
          <a:off x="0" y="0"/>
          <a:ext cx="0" cy="0"/>
          <a:chOff x="0" y="0"/>
          <a:chExt cx="0" cy="0"/>
        </a:xfrm>
      </p:grpSpPr>
      <p:sp>
        <p:nvSpPr>
          <p:cNvPr id="456" name="Google Shape;456;g2cc4160ce62_6_79:notes"/>
          <p:cNvSpPr>
            <a:spLocks noGrp="1" noRot="1" noChangeAspect="1"/>
          </p:cNvSpPr>
          <p:nvPr>
            <p:ph type="sldImg" idx="2"/>
          </p:nvPr>
        </p:nvSpPr>
        <p:spPr>
          <a:xfrm>
            <a:off x="404813" y="685800"/>
            <a:ext cx="6048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7" name="Google Shape;457;g2cc4160ce62_6_7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58" name="Google Shape;458;g2cc4160ce62_6_79: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6"/>
        <p:cNvGrpSpPr/>
        <p:nvPr/>
      </p:nvGrpSpPr>
      <p:grpSpPr>
        <a:xfrm>
          <a:off x="0" y="0"/>
          <a:ext cx="0" cy="0"/>
          <a:chOff x="0" y="0"/>
          <a:chExt cx="0" cy="0"/>
        </a:xfrm>
      </p:grpSpPr>
      <p:sp>
        <p:nvSpPr>
          <p:cNvPr id="467" name="Google Shape;467;g2cc0bacf902_1_934: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r>
              <a:rPr lang="en-US"/>
              <a:t>10 core indicators: note that SN-3 replaced SN-1</a:t>
            </a:r>
            <a:endParaRPr/>
          </a:p>
        </p:txBody>
      </p:sp>
      <p:sp>
        <p:nvSpPr>
          <p:cNvPr id="468" name="Google Shape;468;g2cc0bacf902_1_934:notes"/>
          <p:cNvSpPr>
            <a:spLocks noGrp="1" noRot="1" noChangeAspect="1"/>
          </p:cNvSpPr>
          <p:nvPr>
            <p:ph type="sldImg" idx="2"/>
          </p:nvPr>
        </p:nvSpPr>
        <p:spPr>
          <a:xfrm>
            <a:off x="404813" y="685800"/>
            <a:ext cx="60483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2"/>
        <p:cNvGrpSpPr/>
        <p:nvPr/>
      </p:nvGrpSpPr>
      <p:grpSpPr>
        <a:xfrm>
          <a:off x="0" y="0"/>
          <a:ext cx="0" cy="0"/>
          <a:chOff x="0" y="0"/>
          <a:chExt cx="0" cy="0"/>
        </a:xfrm>
      </p:grpSpPr>
      <p:sp>
        <p:nvSpPr>
          <p:cNvPr id="493" name="Google Shape;493;g2cc0bacf902_1_114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r>
              <a:rPr lang="en-US"/>
              <a:t>The 11 core plus indicators are listed below, arranged by goal areas. While PREVENT and SUSTAIN have two and one indicator(s), respectively, REACH and CURE have four each. </a:t>
            </a:r>
            <a:endParaRPr/>
          </a:p>
          <a:p>
            <a:pPr marL="0" lvl="0" indent="0" algn="l" rtl="0">
              <a:lnSpc>
                <a:spcPct val="100000"/>
              </a:lnSpc>
              <a:spcBef>
                <a:spcPts val="0"/>
              </a:spcBef>
              <a:spcAft>
                <a:spcPts val="0"/>
              </a:spcAft>
              <a:buClr>
                <a:schemeClr val="dk1"/>
              </a:buClr>
              <a:buSzPts val="1400"/>
              <a:buFont typeface="Calibri"/>
              <a:buNone/>
            </a:pPr>
            <a:endParaRPr/>
          </a:p>
          <a:p>
            <a:pPr marL="0" lvl="0" indent="0" algn="l" rtl="0">
              <a:lnSpc>
                <a:spcPct val="100000"/>
              </a:lnSpc>
              <a:spcBef>
                <a:spcPts val="0"/>
              </a:spcBef>
              <a:spcAft>
                <a:spcPts val="0"/>
              </a:spcAft>
              <a:buClr>
                <a:schemeClr val="dk1"/>
              </a:buClr>
              <a:buSzPts val="1400"/>
              <a:buFont typeface="Calibri"/>
              <a:buNone/>
            </a:pPr>
            <a:r>
              <a:rPr lang="en-US"/>
              <a:t>The subsequent slides went into great detail about each indicator per objective area, that is anatomy of indicators such as definitions, numerators, and denominators when appropriate. </a:t>
            </a:r>
            <a:endParaRPr/>
          </a:p>
        </p:txBody>
      </p:sp>
      <p:sp>
        <p:nvSpPr>
          <p:cNvPr id="494" name="Google Shape;494;g2cc0bacf902_1_1141:notes"/>
          <p:cNvSpPr>
            <a:spLocks noGrp="1" noRot="1" noChangeAspect="1"/>
          </p:cNvSpPr>
          <p:nvPr>
            <p:ph type="sldImg" idx="2"/>
          </p:nvPr>
        </p:nvSpPr>
        <p:spPr>
          <a:xfrm>
            <a:off x="404813" y="685800"/>
            <a:ext cx="60483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5.png"/><Relationship Id="rId1" Type="http://schemas.openxmlformats.org/officeDocument/2006/relationships/slideMaster" Target="../slideMasters/slideMaster5.xml"/><Relationship Id="rId4" Type="http://schemas.openxmlformats.org/officeDocument/2006/relationships/image" Target="../media/image8.jpg"/></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3"/>
        <p:cNvGrpSpPr/>
        <p:nvPr/>
      </p:nvGrpSpPr>
      <p:grpSpPr>
        <a:xfrm>
          <a:off x="0" y="0"/>
          <a:ext cx="0" cy="0"/>
          <a:chOff x="0" y="0"/>
          <a:chExt cx="0" cy="0"/>
        </a:xfrm>
      </p:grpSpPr>
      <p:sp>
        <p:nvSpPr>
          <p:cNvPr id="14" name="Google Shape;14;g2cc0bacf902_1_11"/>
          <p:cNvSpPr txBox="1">
            <a:spLocks noGrp="1"/>
          </p:cNvSpPr>
          <p:nvPr>
            <p:ph type="ctrTitle"/>
          </p:nvPr>
        </p:nvSpPr>
        <p:spPr>
          <a:xfrm>
            <a:off x="311708" y="750550"/>
            <a:ext cx="8520600" cy="20691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5" name="Google Shape;15;g2cc0bacf902_1_11"/>
          <p:cNvSpPr txBox="1">
            <a:spLocks noGrp="1"/>
          </p:cNvSpPr>
          <p:nvPr>
            <p:ph type="subTitle" idx="1"/>
          </p:nvPr>
        </p:nvSpPr>
        <p:spPr>
          <a:xfrm>
            <a:off x="311700" y="2856868"/>
            <a:ext cx="8520600" cy="7989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6" name="Google Shape;16;g2cc0bacf902_1_11"/>
          <p:cNvSpPr txBox="1">
            <a:spLocks noGrp="1"/>
          </p:cNvSpPr>
          <p:nvPr>
            <p:ph type="sldNum" idx="12"/>
          </p:nvPr>
        </p:nvSpPr>
        <p:spPr>
          <a:xfrm>
            <a:off x="8472458" y="4700638"/>
            <a:ext cx="548700" cy="3969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8"/>
        <p:cNvGrpSpPr/>
        <p:nvPr/>
      </p:nvGrpSpPr>
      <p:grpSpPr>
        <a:xfrm>
          <a:off x="0" y="0"/>
          <a:ext cx="0" cy="0"/>
          <a:chOff x="0" y="0"/>
          <a:chExt cx="0" cy="0"/>
        </a:xfrm>
      </p:grpSpPr>
      <p:sp>
        <p:nvSpPr>
          <p:cNvPr id="49" name="Google Shape;49;g2cc0bacf902_1_46"/>
          <p:cNvSpPr txBox="1">
            <a:spLocks noGrp="1"/>
          </p:cNvSpPr>
          <p:nvPr>
            <p:ph type="title" hasCustomPrompt="1"/>
          </p:nvPr>
        </p:nvSpPr>
        <p:spPr>
          <a:xfrm>
            <a:off x="311700" y="1115001"/>
            <a:ext cx="8520600" cy="19794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50" name="Google Shape;50;g2cc0bacf902_1_46"/>
          <p:cNvSpPr txBox="1">
            <a:spLocks noGrp="1"/>
          </p:cNvSpPr>
          <p:nvPr>
            <p:ph type="body" idx="1"/>
          </p:nvPr>
        </p:nvSpPr>
        <p:spPr>
          <a:xfrm>
            <a:off x="311700" y="3177521"/>
            <a:ext cx="8520600" cy="13113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51" name="Google Shape;51;g2cc0bacf902_1_46"/>
          <p:cNvSpPr txBox="1">
            <a:spLocks noGrp="1"/>
          </p:cNvSpPr>
          <p:nvPr>
            <p:ph type="sldNum" idx="12"/>
          </p:nvPr>
        </p:nvSpPr>
        <p:spPr>
          <a:xfrm>
            <a:off x="8472458" y="4700638"/>
            <a:ext cx="548700" cy="3969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2"/>
        <p:cNvGrpSpPr/>
        <p:nvPr/>
      </p:nvGrpSpPr>
      <p:grpSpPr>
        <a:xfrm>
          <a:off x="0" y="0"/>
          <a:ext cx="0" cy="0"/>
          <a:chOff x="0" y="0"/>
          <a:chExt cx="0" cy="0"/>
        </a:xfrm>
      </p:grpSpPr>
      <p:sp>
        <p:nvSpPr>
          <p:cNvPr id="53" name="Google Shape;53;g2cc0bacf902_1_50"/>
          <p:cNvSpPr txBox="1">
            <a:spLocks noGrp="1"/>
          </p:cNvSpPr>
          <p:nvPr>
            <p:ph type="sldNum" idx="12"/>
          </p:nvPr>
        </p:nvSpPr>
        <p:spPr>
          <a:xfrm>
            <a:off x="8472458" y="4700638"/>
            <a:ext cx="548700" cy="3969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Cover - TBDIAH &amp; USAID">
  <p:cSld name="Cover - TBDIAH &amp; USAID">
    <p:bg>
      <p:bgPr>
        <a:solidFill>
          <a:schemeClr val="lt1"/>
        </a:solidFill>
        <a:effectLst/>
      </p:bgPr>
    </p:bg>
    <p:spTree>
      <p:nvGrpSpPr>
        <p:cNvPr id="1" name="Shape 54"/>
        <p:cNvGrpSpPr/>
        <p:nvPr/>
      </p:nvGrpSpPr>
      <p:grpSpPr>
        <a:xfrm>
          <a:off x="0" y="0"/>
          <a:ext cx="0" cy="0"/>
          <a:chOff x="0" y="0"/>
          <a:chExt cx="0" cy="0"/>
        </a:xfrm>
      </p:grpSpPr>
      <p:sp>
        <p:nvSpPr>
          <p:cNvPr id="55" name="Google Shape;55;g2cc0bacf902_1_52"/>
          <p:cNvSpPr/>
          <p:nvPr/>
        </p:nvSpPr>
        <p:spPr>
          <a:xfrm>
            <a:off x="0" y="3703320"/>
            <a:ext cx="9144000" cy="1481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56" name="Google Shape;56;g2cc0bacf902_1_52"/>
          <p:cNvSpPr/>
          <p:nvPr/>
        </p:nvSpPr>
        <p:spPr>
          <a:xfrm>
            <a:off x="0" y="0"/>
            <a:ext cx="9144000" cy="31050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57" name="Google Shape;57;g2cc0bacf902_1_52"/>
          <p:cNvSpPr txBox="1">
            <a:spLocks noGrp="1"/>
          </p:cNvSpPr>
          <p:nvPr>
            <p:ph type="ctrTitle"/>
          </p:nvPr>
        </p:nvSpPr>
        <p:spPr>
          <a:xfrm>
            <a:off x="685800" y="1668255"/>
            <a:ext cx="4242300" cy="1143300"/>
          </a:xfrm>
          <a:prstGeom prst="rect">
            <a:avLst/>
          </a:prstGeom>
          <a:noFill/>
          <a:ln>
            <a:noFill/>
          </a:ln>
          <a:effectLst>
            <a:outerShdw blurRad="254000" algn="tl" rotWithShape="0">
              <a:srgbClr val="000000">
                <a:alpha val="20000"/>
              </a:srgbClr>
            </a:outerShdw>
          </a:effectLst>
        </p:spPr>
        <p:txBody>
          <a:bodyPr spcFirstLastPara="1" wrap="square" lIns="91425" tIns="45700" rIns="91425" bIns="45700" anchor="b" anchorCtr="0">
            <a:noAutofit/>
          </a:bodyPr>
          <a:lstStyle>
            <a:lvl1pPr lvl="0" algn="l" rtl="0">
              <a:spcBef>
                <a:spcPts val="0"/>
              </a:spcBef>
              <a:spcAft>
                <a:spcPts val="0"/>
              </a:spcAft>
              <a:buClr>
                <a:schemeClr val="lt1"/>
              </a:buClr>
              <a:buSzPts val="3200"/>
              <a:buFont typeface="Gill Sans"/>
              <a:buNone/>
              <a:defRPr sz="3200">
                <a:solidFill>
                  <a:schemeClr val="lt1"/>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58" name="Google Shape;58;g2cc0bacf902_1_52"/>
          <p:cNvSpPr txBox="1">
            <a:spLocks noGrp="1"/>
          </p:cNvSpPr>
          <p:nvPr>
            <p:ph type="subTitle" idx="1"/>
          </p:nvPr>
        </p:nvSpPr>
        <p:spPr>
          <a:xfrm>
            <a:off x="685799" y="3211234"/>
            <a:ext cx="7929900" cy="697500"/>
          </a:xfrm>
          <a:prstGeom prst="rect">
            <a:avLst/>
          </a:prstGeom>
          <a:noFill/>
          <a:ln>
            <a:noFill/>
          </a:ln>
        </p:spPr>
        <p:txBody>
          <a:bodyPr spcFirstLastPara="1" wrap="square" lIns="91425" tIns="45700" rIns="91425" bIns="45700" anchor="t" anchorCtr="0">
            <a:normAutofit/>
          </a:bodyPr>
          <a:lstStyle>
            <a:lvl1pPr lvl="0" algn="l" rtl="0">
              <a:spcBef>
                <a:spcPts val="0"/>
              </a:spcBef>
              <a:spcAft>
                <a:spcPts val="0"/>
              </a:spcAft>
              <a:buSzPts val="1620"/>
              <a:buNone/>
              <a:defRPr sz="1800">
                <a:solidFill>
                  <a:schemeClr val="dk2"/>
                </a:solidFill>
              </a:defRPr>
            </a:lvl1pPr>
            <a:lvl2pPr lvl="1" algn="ctr" rtl="0">
              <a:spcBef>
                <a:spcPts val="800"/>
              </a:spcBef>
              <a:spcAft>
                <a:spcPts val="0"/>
              </a:spcAft>
              <a:buSzPts val="2000"/>
              <a:buNone/>
              <a:defRPr>
                <a:solidFill>
                  <a:srgbClr val="8A8A8A"/>
                </a:solidFill>
              </a:defRPr>
            </a:lvl2pPr>
            <a:lvl3pPr lvl="2" algn="ctr" rtl="0">
              <a:spcBef>
                <a:spcPts val="800"/>
              </a:spcBef>
              <a:spcAft>
                <a:spcPts val="0"/>
              </a:spcAft>
              <a:buClr>
                <a:srgbClr val="8A8A8A"/>
              </a:buClr>
              <a:buSzPts val="1800"/>
              <a:buNone/>
              <a:defRPr>
                <a:solidFill>
                  <a:srgbClr val="8A8A8A"/>
                </a:solidFill>
              </a:defRPr>
            </a:lvl3pPr>
            <a:lvl4pPr lvl="3" algn="ctr" rtl="0">
              <a:spcBef>
                <a:spcPts val="1200"/>
              </a:spcBef>
              <a:spcAft>
                <a:spcPts val="0"/>
              </a:spcAft>
              <a:buClr>
                <a:srgbClr val="8A8A8A"/>
              </a:buClr>
              <a:buSzPts val="1600"/>
              <a:buNone/>
              <a:defRPr>
                <a:solidFill>
                  <a:srgbClr val="8A8A8A"/>
                </a:solidFill>
              </a:defRPr>
            </a:lvl4pPr>
            <a:lvl5pPr lvl="4" algn="ctr" rtl="0">
              <a:spcBef>
                <a:spcPts val="1200"/>
              </a:spcBef>
              <a:spcAft>
                <a:spcPts val="0"/>
              </a:spcAft>
              <a:buClr>
                <a:srgbClr val="8A8A8A"/>
              </a:buClr>
              <a:buSzPts val="1400"/>
              <a:buNone/>
              <a:defRPr>
                <a:solidFill>
                  <a:srgbClr val="8A8A8A"/>
                </a:solidFill>
              </a:defRPr>
            </a:lvl5pPr>
            <a:lvl6pPr lvl="5" algn="ctr" rtl="0">
              <a:spcBef>
                <a:spcPts val="1200"/>
              </a:spcBef>
              <a:spcAft>
                <a:spcPts val="0"/>
              </a:spcAft>
              <a:buClr>
                <a:srgbClr val="8A8A8A"/>
              </a:buClr>
              <a:buSzPts val="2000"/>
              <a:buNone/>
              <a:defRPr>
                <a:solidFill>
                  <a:srgbClr val="8A8A8A"/>
                </a:solidFill>
              </a:defRPr>
            </a:lvl6pPr>
            <a:lvl7pPr lvl="6" algn="ctr" rtl="0">
              <a:spcBef>
                <a:spcPts val="1200"/>
              </a:spcBef>
              <a:spcAft>
                <a:spcPts val="0"/>
              </a:spcAft>
              <a:buClr>
                <a:srgbClr val="8A8A8A"/>
              </a:buClr>
              <a:buSzPts val="2000"/>
              <a:buNone/>
              <a:defRPr>
                <a:solidFill>
                  <a:srgbClr val="8A8A8A"/>
                </a:solidFill>
              </a:defRPr>
            </a:lvl7pPr>
            <a:lvl8pPr lvl="7" algn="ctr" rtl="0">
              <a:spcBef>
                <a:spcPts val="1200"/>
              </a:spcBef>
              <a:spcAft>
                <a:spcPts val="0"/>
              </a:spcAft>
              <a:buClr>
                <a:srgbClr val="8A8A8A"/>
              </a:buClr>
              <a:buSzPts val="2000"/>
              <a:buNone/>
              <a:defRPr>
                <a:solidFill>
                  <a:srgbClr val="8A8A8A"/>
                </a:solidFill>
              </a:defRPr>
            </a:lvl8pPr>
            <a:lvl9pPr lvl="8" algn="ctr" rtl="0">
              <a:spcBef>
                <a:spcPts val="1200"/>
              </a:spcBef>
              <a:spcAft>
                <a:spcPts val="1200"/>
              </a:spcAft>
              <a:buClr>
                <a:srgbClr val="8A8A8A"/>
              </a:buClr>
              <a:buSzPts val="2000"/>
              <a:buNone/>
              <a:defRPr>
                <a:solidFill>
                  <a:srgbClr val="8A8A8A"/>
                </a:solidFill>
              </a:defRPr>
            </a:lvl9pPr>
          </a:lstStyle>
          <a:p>
            <a:endParaRPr/>
          </a:p>
        </p:txBody>
      </p:sp>
      <p:pic>
        <p:nvPicPr>
          <p:cNvPr id="59" name="Google Shape;59;g2cc0bacf902_1_52"/>
          <p:cNvPicPr preferRelativeResize="0"/>
          <p:nvPr/>
        </p:nvPicPr>
        <p:blipFill rotWithShape="1">
          <a:blip r:embed="rId2">
            <a:alphaModFix/>
          </a:blip>
          <a:srcRect/>
          <a:stretch/>
        </p:blipFill>
        <p:spPr>
          <a:xfrm>
            <a:off x="685799" y="3916409"/>
            <a:ext cx="2617991" cy="1181289"/>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Overview - Light Gray &amp; USAID Blue">
  <p:cSld name="1_Overview - Light Gray &amp; USAID Blue">
    <p:bg>
      <p:bgPr>
        <a:solidFill>
          <a:schemeClr val="lt1"/>
        </a:solidFill>
        <a:effectLst/>
      </p:bgPr>
    </p:bg>
    <p:spTree>
      <p:nvGrpSpPr>
        <p:cNvPr id="1" name="Shape 60"/>
        <p:cNvGrpSpPr/>
        <p:nvPr/>
      </p:nvGrpSpPr>
      <p:grpSpPr>
        <a:xfrm>
          <a:off x="0" y="0"/>
          <a:ext cx="0" cy="0"/>
          <a:chOff x="0" y="0"/>
          <a:chExt cx="0" cy="0"/>
        </a:xfrm>
      </p:grpSpPr>
      <p:sp>
        <p:nvSpPr>
          <p:cNvPr id="61" name="Google Shape;61;g2cc0bacf902_1_58"/>
          <p:cNvSpPr/>
          <p:nvPr/>
        </p:nvSpPr>
        <p:spPr>
          <a:xfrm>
            <a:off x="0" y="0"/>
            <a:ext cx="9144000" cy="508500"/>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1800"/>
              <a:buFont typeface="Gill Sans"/>
              <a:buNone/>
            </a:pPr>
            <a:endParaRPr sz="1800">
              <a:solidFill>
                <a:schemeClr val="accent6"/>
              </a:solidFill>
              <a:latin typeface="Gill Sans"/>
              <a:ea typeface="Gill Sans"/>
              <a:cs typeface="Gill Sans"/>
              <a:sym typeface="Gill Sans"/>
            </a:endParaRPr>
          </a:p>
        </p:txBody>
      </p:sp>
      <p:sp>
        <p:nvSpPr>
          <p:cNvPr id="62" name="Google Shape;62;g2cc0bacf902_1_58"/>
          <p:cNvSpPr txBox="1">
            <a:spLocks noGrp="1"/>
          </p:cNvSpPr>
          <p:nvPr>
            <p:ph type="body" idx="1"/>
          </p:nvPr>
        </p:nvSpPr>
        <p:spPr>
          <a:xfrm>
            <a:off x="345507" y="773935"/>
            <a:ext cx="7772400" cy="3789300"/>
          </a:xfrm>
          <a:prstGeom prst="rect">
            <a:avLst/>
          </a:prstGeom>
          <a:noFill/>
          <a:ln>
            <a:noFill/>
          </a:ln>
        </p:spPr>
        <p:txBody>
          <a:bodyPr spcFirstLastPara="1" wrap="square" lIns="91425" tIns="45700" rIns="91425" bIns="45700" anchor="t" anchorCtr="0">
            <a:normAutofit/>
          </a:bodyPr>
          <a:lstStyle>
            <a:lvl1pPr marL="457200" lvl="0" indent="-342900" algn="l" rtl="0">
              <a:spcBef>
                <a:spcPts val="0"/>
              </a:spcBef>
              <a:spcAft>
                <a:spcPts val="0"/>
              </a:spcAft>
              <a:buSzPts val="1800"/>
              <a:buFont typeface="Noto Sans Symbols"/>
              <a:buChar char="▪"/>
              <a:defRPr sz="2000">
                <a:solidFill>
                  <a:srgbClr val="4E4A49"/>
                </a:solidFill>
              </a:defRPr>
            </a:lvl1pPr>
            <a:lvl2pPr marL="914400" lvl="1" indent="-342900" algn="l" rtl="0">
              <a:spcBef>
                <a:spcPts val="800"/>
              </a:spcBef>
              <a:spcAft>
                <a:spcPts val="0"/>
              </a:spcAft>
              <a:buSzPts val="1800"/>
              <a:buFont typeface="Noto Sans Symbols"/>
              <a:buChar char="✔"/>
              <a:defRPr sz="2000">
                <a:solidFill>
                  <a:srgbClr val="4E4A49"/>
                </a:solidFill>
              </a:defRPr>
            </a:lvl2pPr>
            <a:lvl3pPr marL="1371600" lvl="2" indent="-342900" algn="l" rtl="0">
              <a:spcBef>
                <a:spcPts val="800"/>
              </a:spcBef>
              <a:spcAft>
                <a:spcPts val="0"/>
              </a:spcAft>
              <a:buClr>
                <a:srgbClr val="6C6463"/>
              </a:buClr>
              <a:buSzPts val="1800"/>
              <a:buChar char="•"/>
              <a:defRPr>
                <a:solidFill>
                  <a:srgbClr val="6C6463"/>
                </a:solidFill>
              </a:defRPr>
            </a:lvl3pPr>
            <a:lvl4pPr marL="1828800" lvl="3" indent="-330200" algn="l" rtl="0">
              <a:spcBef>
                <a:spcPts val="320"/>
              </a:spcBef>
              <a:spcAft>
                <a:spcPts val="0"/>
              </a:spcAft>
              <a:buClr>
                <a:srgbClr val="6C6463"/>
              </a:buClr>
              <a:buSzPts val="1600"/>
              <a:buChar char="–"/>
              <a:defRPr>
                <a:solidFill>
                  <a:srgbClr val="6C6463"/>
                </a:solidFill>
              </a:defRPr>
            </a:lvl4pPr>
            <a:lvl5pPr marL="2286000" lvl="4" indent="-317500" algn="l" rtl="0">
              <a:spcBef>
                <a:spcPts val="280"/>
              </a:spcBef>
              <a:spcAft>
                <a:spcPts val="0"/>
              </a:spcAft>
              <a:buClr>
                <a:srgbClr val="FFFFFF"/>
              </a:buClr>
              <a:buSzPts val="1400"/>
              <a:buChar char="»"/>
              <a:defRPr>
                <a:solidFill>
                  <a:srgbClr val="FFFFFF"/>
                </a:solidFill>
              </a:defRPr>
            </a:lvl5pPr>
            <a:lvl6pPr marL="2743200" lvl="5" indent="-342900" algn="l" rtl="0">
              <a:spcBef>
                <a:spcPts val="360"/>
              </a:spcBef>
              <a:spcAft>
                <a:spcPts val="0"/>
              </a:spcAft>
              <a:buClr>
                <a:schemeClr val="dk1"/>
              </a:buClr>
              <a:buSzPts val="1800"/>
              <a:buChar char="•"/>
              <a:defRPr/>
            </a:lvl6pPr>
            <a:lvl7pPr marL="3200400" lvl="6" indent="-342900" algn="l" rtl="0">
              <a:spcBef>
                <a:spcPts val="360"/>
              </a:spcBef>
              <a:spcAft>
                <a:spcPts val="0"/>
              </a:spcAft>
              <a:buClr>
                <a:schemeClr val="dk1"/>
              </a:buClr>
              <a:buSzPts val="1800"/>
              <a:buChar char="•"/>
              <a:defRPr/>
            </a:lvl7pPr>
            <a:lvl8pPr marL="3657600" lvl="7" indent="-342900" algn="l" rtl="0">
              <a:spcBef>
                <a:spcPts val="360"/>
              </a:spcBef>
              <a:spcAft>
                <a:spcPts val="0"/>
              </a:spcAft>
              <a:buClr>
                <a:schemeClr val="dk1"/>
              </a:buClr>
              <a:buSzPts val="1800"/>
              <a:buChar char="•"/>
              <a:defRPr/>
            </a:lvl8pPr>
            <a:lvl9pPr marL="4114800" lvl="8" indent="-342900" algn="l" rtl="0">
              <a:spcBef>
                <a:spcPts val="360"/>
              </a:spcBef>
              <a:spcAft>
                <a:spcPts val="0"/>
              </a:spcAft>
              <a:buClr>
                <a:schemeClr val="dk1"/>
              </a:buClr>
              <a:buSzPts val="1800"/>
              <a:buChar char="•"/>
              <a:defRPr/>
            </a:lvl9pPr>
          </a:lstStyle>
          <a:p>
            <a:endParaRPr/>
          </a:p>
        </p:txBody>
      </p:sp>
      <p:sp>
        <p:nvSpPr>
          <p:cNvPr id="63" name="Google Shape;63;g2cc0bacf902_1_58"/>
          <p:cNvSpPr txBox="1">
            <a:spLocks noGrp="1"/>
          </p:cNvSpPr>
          <p:nvPr>
            <p:ph type="sldNum" idx="12"/>
          </p:nvPr>
        </p:nvSpPr>
        <p:spPr>
          <a:xfrm>
            <a:off x="8353696" y="4947676"/>
            <a:ext cx="637800" cy="184800"/>
          </a:xfrm>
          <a:prstGeom prst="rect">
            <a:avLst/>
          </a:prstGeom>
          <a:noFill/>
          <a:ln>
            <a:noFill/>
          </a:ln>
        </p:spPr>
        <p:txBody>
          <a:bodyPr spcFirstLastPara="1" wrap="square" lIns="91425" tIns="45700" rIns="91425" bIns="45700" anchor="ctr" anchorCtr="0">
            <a:spAutoFit/>
          </a:bodyPr>
          <a:lstStyle>
            <a:lvl1pPr marL="0" lvl="0" indent="0" algn="r" rtl="0">
              <a:spcBef>
                <a:spcPts val="0"/>
              </a:spcBef>
              <a:buClr>
                <a:srgbClr val="6C6463"/>
              </a:buClr>
              <a:buSzPts val="600"/>
              <a:buFont typeface="Gill Sans"/>
              <a:buNone/>
              <a:defRPr sz="600" b="0" i="0">
                <a:solidFill>
                  <a:srgbClr val="6C6463"/>
                </a:solidFill>
                <a:latin typeface="Gill Sans"/>
                <a:ea typeface="Gill Sans"/>
                <a:cs typeface="Gill Sans"/>
                <a:sym typeface="Gill Sans"/>
              </a:defRPr>
            </a:lvl1pPr>
            <a:lvl2pPr marL="0" lvl="1" indent="0" algn="r" rtl="0">
              <a:spcBef>
                <a:spcPts val="0"/>
              </a:spcBef>
              <a:buClr>
                <a:srgbClr val="6C6463"/>
              </a:buClr>
              <a:buSzPts val="600"/>
              <a:buFont typeface="Gill Sans"/>
              <a:buNone/>
              <a:defRPr sz="600" b="0" i="0">
                <a:solidFill>
                  <a:srgbClr val="6C6463"/>
                </a:solidFill>
                <a:latin typeface="Gill Sans"/>
                <a:ea typeface="Gill Sans"/>
                <a:cs typeface="Gill Sans"/>
                <a:sym typeface="Gill Sans"/>
              </a:defRPr>
            </a:lvl2pPr>
            <a:lvl3pPr marL="0" lvl="2" indent="0" algn="r" rtl="0">
              <a:spcBef>
                <a:spcPts val="0"/>
              </a:spcBef>
              <a:buClr>
                <a:srgbClr val="6C6463"/>
              </a:buClr>
              <a:buSzPts val="600"/>
              <a:buFont typeface="Gill Sans"/>
              <a:buNone/>
              <a:defRPr sz="600" b="0" i="0">
                <a:solidFill>
                  <a:srgbClr val="6C6463"/>
                </a:solidFill>
                <a:latin typeface="Gill Sans"/>
                <a:ea typeface="Gill Sans"/>
                <a:cs typeface="Gill Sans"/>
                <a:sym typeface="Gill Sans"/>
              </a:defRPr>
            </a:lvl3pPr>
            <a:lvl4pPr marL="0" lvl="3" indent="0" algn="r" rtl="0">
              <a:spcBef>
                <a:spcPts val="0"/>
              </a:spcBef>
              <a:buClr>
                <a:srgbClr val="6C6463"/>
              </a:buClr>
              <a:buSzPts val="600"/>
              <a:buFont typeface="Gill Sans"/>
              <a:buNone/>
              <a:defRPr sz="600" b="0" i="0">
                <a:solidFill>
                  <a:srgbClr val="6C6463"/>
                </a:solidFill>
                <a:latin typeface="Gill Sans"/>
                <a:ea typeface="Gill Sans"/>
                <a:cs typeface="Gill Sans"/>
                <a:sym typeface="Gill Sans"/>
              </a:defRPr>
            </a:lvl4pPr>
            <a:lvl5pPr marL="0" lvl="4" indent="0" algn="r" rtl="0">
              <a:spcBef>
                <a:spcPts val="0"/>
              </a:spcBef>
              <a:buClr>
                <a:srgbClr val="6C6463"/>
              </a:buClr>
              <a:buSzPts val="600"/>
              <a:buFont typeface="Gill Sans"/>
              <a:buNone/>
              <a:defRPr sz="600" b="0" i="0">
                <a:solidFill>
                  <a:srgbClr val="6C6463"/>
                </a:solidFill>
                <a:latin typeface="Gill Sans"/>
                <a:ea typeface="Gill Sans"/>
                <a:cs typeface="Gill Sans"/>
                <a:sym typeface="Gill Sans"/>
              </a:defRPr>
            </a:lvl5pPr>
            <a:lvl6pPr marL="0" lvl="5" indent="0" algn="r" rtl="0">
              <a:spcBef>
                <a:spcPts val="0"/>
              </a:spcBef>
              <a:buClr>
                <a:srgbClr val="6C6463"/>
              </a:buClr>
              <a:buSzPts val="600"/>
              <a:buFont typeface="Gill Sans"/>
              <a:buNone/>
              <a:defRPr sz="600" b="0" i="0">
                <a:solidFill>
                  <a:srgbClr val="6C6463"/>
                </a:solidFill>
                <a:latin typeface="Gill Sans"/>
                <a:ea typeface="Gill Sans"/>
                <a:cs typeface="Gill Sans"/>
                <a:sym typeface="Gill Sans"/>
              </a:defRPr>
            </a:lvl6pPr>
            <a:lvl7pPr marL="0" lvl="6" indent="0" algn="r" rtl="0">
              <a:spcBef>
                <a:spcPts val="0"/>
              </a:spcBef>
              <a:buClr>
                <a:srgbClr val="6C6463"/>
              </a:buClr>
              <a:buSzPts val="600"/>
              <a:buFont typeface="Gill Sans"/>
              <a:buNone/>
              <a:defRPr sz="600" b="0" i="0">
                <a:solidFill>
                  <a:srgbClr val="6C6463"/>
                </a:solidFill>
                <a:latin typeface="Gill Sans"/>
                <a:ea typeface="Gill Sans"/>
                <a:cs typeface="Gill Sans"/>
                <a:sym typeface="Gill Sans"/>
              </a:defRPr>
            </a:lvl7pPr>
            <a:lvl8pPr marL="0" lvl="7" indent="0" algn="r" rtl="0">
              <a:spcBef>
                <a:spcPts val="0"/>
              </a:spcBef>
              <a:buClr>
                <a:srgbClr val="6C6463"/>
              </a:buClr>
              <a:buSzPts val="600"/>
              <a:buFont typeface="Gill Sans"/>
              <a:buNone/>
              <a:defRPr sz="600" b="0" i="0">
                <a:solidFill>
                  <a:srgbClr val="6C6463"/>
                </a:solidFill>
                <a:latin typeface="Gill Sans"/>
                <a:ea typeface="Gill Sans"/>
                <a:cs typeface="Gill Sans"/>
                <a:sym typeface="Gill Sans"/>
              </a:defRPr>
            </a:lvl8pPr>
            <a:lvl9pPr marL="0" lvl="8" indent="0" algn="r" rtl="0">
              <a:spcBef>
                <a:spcPts val="0"/>
              </a:spcBef>
              <a:buClr>
                <a:srgbClr val="6C6463"/>
              </a:buClr>
              <a:buSzPts val="600"/>
              <a:buFont typeface="Gill Sans"/>
              <a:buNone/>
              <a:defRPr sz="600" b="0" i="0">
                <a:solidFill>
                  <a:srgbClr val="6C6463"/>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64" name="Google Shape;64;g2cc0bacf902_1_58"/>
          <p:cNvSpPr txBox="1">
            <a:spLocks noGrp="1"/>
          </p:cNvSpPr>
          <p:nvPr>
            <p:ph type="title"/>
          </p:nvPr>
        </p:nvSpPr>
        <p:spPr>
          <a:xfrm>
            <a:off x="345507" y="23617"/>
            <a:ext cx="7772400" cy="461700"/>
          </a:xfrm>
          <a:prstGeom prst="rect">
            <a:avLst/>
          </a:prstGeom>
          <a:noFill/>
          <a:ln>
            <a:noFill/>
          </a:ln>
        </p:spPr>
        <p:txBody>
          <a:bodyPr spcFirstLastPara="1" wrap="square" lIns="91425" tIns="45700" rIns="91425" bIns="45700" anchor="b" anchorCtr="0">
            <a:spAutoFit/>
          </a:bodyPr>
          <a:lstStyle>
            <a:lvl1pPr lvl="0" algn="l" rtl="0">
              <a:spcBef>
                <a:spcPts val="0"/>
              </a:spcBef>
              <a:spcAft>
                <a:spcPts val="0"/>
              </a:spcAft>
              <a:buClr>
                <a:schemeClr val="dk2"/>
              </a:buClr>
              <a:buSzPts val="2400"/>
              <a:buFont typeface="Gill Sans"/>
              <a:buNone/>
              <a:defRPr b="1">
                <a:solidFill>
                  <a:schemeClr val="dk2"/>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1_White BG">
  <p:cSld name="1_White BG">
    <p:bg>
      <p:bgPr>
        <a:solidFill>
          <a:schemeClr val="lt1"/>
        </a:solidFill>
        <a:effectLst/>
      </p:bgPr>
    </p:bg>
    <p:spTree>
      <p:nvGrpSpPr>
        <p:cNvPr id="1" name="Shape 65"/>
        <p:cNvGrpSpPr/>
        <p:nvPr/>
      </p:nvGrpSpPr>
      <p:grpSpPr>
        <a:xfrm>
          <a:off x="0" y="0"/>
          <a:ext cx="0" cy="0"/>
          <a:chOff x="0" y="0"/>
          <a:chExt cx="0" cy="0"/>
        </a:xfrm>
      </p:grpSpPr>
      <p:sp>
        <p:nvSpPr>
          <p:cNvPr id="66" name="Google Shape;66;g2cc0bacf902_1_63"/>
          <p:cNvSpPr txBox="1">
            <a:spLocks noGrp="1"/>
          </p:cNvSpPr>
          <p:nvPr>
            <p:ph type="sldNum" idx="12"/>
          </p:nvPr>
        </p:nvSpPr>
        <p:spPr>
          <a:xfrm>
            <a:off x="8353696" y="4947677"/>
            <a:ext cx="637800" cy="184800"/>
          </a:xfrm>
          <a:prstGeom prst="rect">
            <a:avLst/>
          </a:prstGeom>
          <a:noFill/>
          <a:ln>
            <a:noFill/>
          </a:ln>
        </p:spPr>
        <p:txBody>
          <a:bodyPr spcFirstLastPara="1" wrap="square" lIns="91425" tIns="45700" rIns="91425" bIns="45700" anchor="ctr" anchorCtr="0">
            <a:spAutoFit/>
          </a:bodyPr>
          <a:lstStyle>
            <a:lvl1pPr marL="0" lvl="0" indent="0" algn="r" rtl="0">
              <a:spcBef>
                <a:spcPts val="0"/>
              </a:spcBef>
              <a:buNone/>
              <a:defRPr sz="600" b="0" i="0">
                <a:solidFill>
                  <a:srgbClr val="6C6463"/>
                </a:solidFill>
                <a:latin typeface="Gill Sans"/>
                <a:ea typeface="Gill Sans"/>
                <a:cs typeface="Gill Sans"/>
                <a:sym typeface="Gill Sans"/>
              </a:defRPr>
            </a:lvl1pPr>
            <a:lvl2pPr marL="0" lvl="1" indent="0" algn="r" rtl="0">
              <a:spcBef>
                <a:spcPts val="0"/>
              </a:spcBef>
              <a:buNone/>
              <a:defRPr sz="600" b="0" i="0">
                <a:solidFill>
                  <a:srgbClr val="6C6463"/>
                </a:solidFill>
                <a:latin typeface="Gill Sans"/>
                <a:ea typeface="Gill Sans"/>
                <a:cs typeface="Gill Sans"/>
                <a:sym typeface="Gill Sans"/>
              </a:defRPr>
            </a:lvl2pPr>
            <a:lvl3pPr marL="0" lvl="2" indent="0" algn="r" rtl="0">
              <a:spcBef>
                <a:spcPts val="0"/>
              </a:spcBef>
              <a:buNone/>
              <a:defRPr sz="600" b="0" i="0">
                <a:solidFill>
                  <a:srgbClr val="6C6463"/>
                </a:solidFill>
                <a:latin typeface="Gill Sans"/>
                <a:ea typeface="Gill Sans"/>
                <a:cs typeface="Gill Sans"/>
                <a:sym typeface="Gill Sans"/>
              </a:defRPr>
            </a:lvl3pPr>
            <a:lvl4pPr marL="0" lvl="3" indent="0" algn="r" rtl="0">
              <a:spcBef>
                <a:spcPts val="0"/>
              </a:spcBef>
              <a:buNone/>
              <a:defRPr sz="600" b="0" i="0">
                <a:solidFill>
                  <a:srgbClr val="6C6463"/>
                </a:solidFill>
                <a:latin typeface="Gill Sans"/>
                <a:ea typeface="Gill Sans"/>
                <a:cs typeface="Gill Sans"/>
                <a:sym typeface="Gill Sans"/>
              </a:defRPr>
            </a:lvl4pPr>
            <a:lvl5pPr marL="0" lvl="4" indent="0" algn="r" rtl="0">
              <a:spcBef>
                <a:spcPts val="0"/>
              </a:spcBef>
              <a:buNone/>
              <a:defRPr sz="600" b="0" i="0">
                <a:solidFill>
                  <a:srgbClr val="6C6463"/>
                </a:solidFill>
                <a:latin typeface="Gill Sans"/>
                <a:ea typeface="Gill Sans"/>
                <a:cs typeface="Gill Sans"/>
                <a:sym typeface="Gill Sans"/>
              </a:defRPr>
            </a:lvl5pPr>
            <a:lvl6pPr marL="0" lvl="5" indent="0" algn="r" rtl="0">
              <a:spcBef>
                <a:spcPts val="0"/>
              </a:spcBef>
              <a:buNone/>
              <a:defRPr sz="600" b="0" i="0">
                <a:solidFill>
                  <a:srgbClr val="6C6463"/>
                </a:solidFill>
                <a:latin typeface="Gill Sans"/>
                <a:ea typeface="Gill Sans"/>
                <a:cs typeface="Gill Sans"/>
                <a:sym typeface="Gill Sans"/>
              </a:defRPr>
            </a:lvl6pPr>
            <a:lvl7pPr marL="0" lvl="6" indent="0" algn="r" rtl="0">
              <a:spcBef>
                <a:spcPts val="0"/>
              </a:spcBef>
              <a:buNone/>
              <a:defRPr sz="600" b="0" i="0">
                <a:solidFill>
                  <a:srgbClr val="6C6463"/>
                </a:solidFill>
                <a:latin typeface="Gill Sans"/>
                <a:ea typeface="Gill Sans"/>
                <a:cs typeface="Gill Sans"/>
                <a:sym typeface="Gill Sans"/>
              </a:defRPr>
            </a:lvl7pPr>
            <a:lvl8pPr marL="0" lvl="7" indent="0" algn="r" rtl="0">
              <a:spcBef>
                <a:spcPts val="0"/>
              </a:spcBef>
              <a:buNone/>
              <a:defRPr sz="600" b="0" i="0">
                <a:solidFill>
                  <a:srgbClr val="6C6463"/>
                </a:solidFill>
                <a:latin typeface="Gill Sans"/>
                <a:ea typeface="Gill Sans"/>
                <a:cs typeface="Gill Sans"/>
                <a:sym typeface="Gill Sans"/>
              </a:defRPr>
            </a:lvl8pPr>
            <a:lvl9pPr marL="0" lvl="8" indent="0" algn="r" rtl="0">
              <a:spcBef>
                <a:spcPts val="0"/>
              </a:spcBef>
              <a:buNone/>
              <a:defRPr sz="600" b="0" i="0">
                <a:solidFill>
                  <a:srgbClr val="6C6463"/>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67" name="Google Shape;67;g2cc0bacf902_1_63"/>
          <p:cNvSpPr/>
          <p:nvPr/>
        </p:nvSpPr>
        <p:spPr>
          <a:xfrm>
            <a:off x="0" y="4869180"/>
            <a:ext cx="9144000" cy="3156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Gill Sans"/>
              <a:ea typeface="Gill Sans"/>
              <a:cs typeface="Gill Sans"/>
              <a:sym typeface="Gill Sans"/>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Overview - Light Gray &amp; USAID Blue 1">
  <p:cSld name="Overview - Light Gray &amp; USAID Blue">
    <p:bg>
      <p:bgPr>
        <a:solidFill>
          <a:schemeClr val="lt1"/>
        </a:solidFill>
        <a:effectLst/>
      </p:bgPr>
    </p:bg>
    <p:spTree>
      <p:nvGrpSpPr>
        <p:cNvPr id="1" name="Shape 68"/>
        <p:cNvGrpSpPr/>
        <p:nvPr/>
      </p:nvGrpSpPr>
      <p:grpSpPr>
        <a:xfrm>
          <a:off x="0" y="0"/>
          <a:ext cx="0" cy="0"/>
          <a:chOff x="0" y="0"/>
          <a:chExt cx="0" cy="0"/>
        </a:xfrm>
      </p:grpSpPr>
      <p:sp>
        <p:nvSpPr>
          <p:cNvPr id="69" name="Google Shape;69;g2cc0bacf902_1_66"/>
          <p:cNvSpPr/>
          <p:nvPr/>
        </p:nvSpPr>
        <p:spPr>
          <a:xfrm>
            <a:off x="0" y="0"/>
            <a:ext cx="9144000" cy="508800"/>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accent6"/>
              </a:solidFill>
              <a:latin typeface="Gill Sans"/>
              <a:ea typeface="Gill Sans"/>
              <a:cs typeface="Gill Sans"/>
              <a:sym typeface="Gill Sans"/>
            </a:endParaRPr>
          </a:p>
        </p:txBody>
      </p:sp>
      <p:sp>
        <p:nvSpPr>
          <p:cNvPr id="70" name="Google Shape;70;g2cc0bacf902_1_66"/>
          <p:cNvSpPr txBox="1">
            <a:spLocks noGrp="1"/>
          </p:cNvSpPr>
          <p:nvPr>
            <p:ph type="body" idx="1"/>
          </p:nvPr>
        </p:nvSpPr>
        <p:spPr>
          <a:xfrm>
            <a:off x="345507" y="773935"/>
            <a:ext cx="7772400" cy="3789300"/>
          </a:xfrm>
          <a:prstGeom prst="rect">
            <a:avLst/>
          </a:prstGeom>
          <a:noFill/>
          <a:ln>
            <a:noFill/>
          </a:ln>
        </p:spPr>
        <p:txBody>
          <a:bodyPr spcFirstLastPara="1" wrap="square" lIns="91425" tIns="45700" rIns="91425" bIns="45700" anchor="t" anchorCtr="0">
            <a:normAutofit/>
          </a:bodyPr>
          <a:lstStyle>
            <a:lvl1pPr marL="457200" lvl="0" indent="-342900" algn="l" rtl="0">
              <a:spcBef>
                <a:spcPts val="0"/>
              </a:spcBef>
              <a:spcAft>
                <a:spcPts val="0"/>
              </a:spcAft>
              <a:buSzPts val="1800"/>
              <a:buFont typeface="Noto Sans Symbols"/>
              <a:buChar char="▪"/>
              <a:defRPr sz="2000">
                <a:solidFill>
                  <a:srgbClr val="4E4A49"/>
                </a:solidFill>
              </a:defRPr>
            </a:lvl1pPr>
            <a:lvl2pPr marL="914400" lvl="1" indent="-342900" algn="l" rtl="0">
              <a:spcBef>
                <a:spcPts val="800"/>
              </a:spcBef>
              <a:spcAft>
                <a:spcPts val="0"/>
              </a:spcAft>
              <a:buSzPts val="1800"/>
              <a:buFont typeface="Noto Sans Symbols"/>
              <a:buChar char="✔"/>
              <a:defRPr sz="2000">
                <a:solidFill>
                  <a:srgbClr val="4E4A49"/>
                </a:solidFill>
              </a:defRPr>
            </a:lvl2pPr>
            <a:lvl3pPr marL="1371600" lvl="2" indent="-342900" algn="l" rtl="0">
              <a:spcBef>
                <a:spcPts val="800"/>
              </a:spcBef>
              <a:spcAft>
                <a:spcPts val="0"/>
              </a:spcAft>
              <a:buClr>
                <a:srgbClr val="6C6463"/>
              </a:buClr>
              <a:buSzPts val="1800"/>
              <a:buChar char="■"/>
              <a:defRPr>
                <a:solidFill>
                  <a:srgbClr val="6C6463"/>
                </a:solidFill>
              </a:defRPr>
            </a:lvl3pPr>
            <a:lvl4pPr marL="1828800" lvl="3" indent="-330200" algn="l" rtl="0">
              <a:spcBef>
                <a:spcPts val="1200"/>
              </a:spcBef>
              <a:spcAft>
                <a:spcPts val="0"/>
              </a:spcAft>
              <a:buClr>
                <a:srgbClr val="6C6463"/>
              </a:buClr>
              <a:buSzPts val="1600"/>
              <a:buChar char="●"/>
              <a:defRPr>
                <a:solidFill>
                  <a:srgbClr val="6C6463"/>
                </a:solidFill>
              </a:defRPr>
            </a:lvl4pPr>
            <a:lvl5pPr marL="2286000" lvl="4" indent="-317500" algn="l" rtl="0">
              <a:spcBef>
                <a:spcPts val="1200"/>
              </a:spcBef>
              <a:spcAft>
                <a:spcPts val="0"/>
              </a:spcAft>
              <a:buClr>
                <a:srgbClr val="FFFFFF"/>
              </a:buClr>
              <a:buSzPts val="1400"/>
              <a:buChar char="○"/>
              <a:defRPr>
                <a:solidFill>
                  <a:srgbClr val="FFFFFF"/>
                </a:solidFill>
              </a:defRPr>
            </a:lvl5pPr>
            <a:lvl6pPr marL="2743200" lvl="5" indent="-342900" algn="l" rtl="0">
              <a:spcBef>
                <a:spcPts val="1200"/>
              </a:spcBef>
              <a:spcAft>
                <a:spcPts val="0"/>
              </a:spcAft>
              <a:buClr>
                <a:schemeClr val="dk1"/>
              </a:buClr>
              <a:buSzPts val="1800"/>
              <a:buChar char="■"/>
              <a:defRPr/>
            </a:lvl6pPr>
            <a:lvl7pPr marL="3200400" lvl="6" indent="-342900" algn="l" rtl="0">
              <a:spcBef>
                <a:spcPts val="1200"/>
              </a:spcBef>
              <a:spcAft>
                <a:spcPts val="0"/>
              </a:spcAft>
              <a:buClr>
                <a:schemeClr val="dk1"/>
              </a:buClr>
              <a:buSzPts val="1800"/>
              <a:buChar char="●"/>
              <a:defRPr/>
            </a:lvl7pPr>
            <a:lvl8pPr marL="3657600" lvl="7" indent="-342900" algn="l" rtl="0">
              <a:spcBef>
                <a:spcPts val="1200"/>
              </a:spcBef>
              <a:spcAft>
                <a:spcPts val="0"/>
              </a:spcAft>
              <a:buClr>
                <a:schemeClr val="dk1"/>
              </a:buClr>
              <a:buSzPts val="1800"/>
              <a:buChar char="○"/>
              <a:defRPr/>
            </a:lvl8pPr>
            <a:lvl9pPr marL="4114800" lvl="8" indent="-342900" algn="l" rtl="0">
              <a:spcBef>
                <a:spcPts val="1200"/>
              </a:spcBef>
              <a:spcAft>
                <a:spcPts val="1200"/>
              </a:spcAft>
              <a:buClr>
                <a:schemeClr val="dk1"/>
              </a:buClr>
              <a:buSzPts val="1800"/>
              <a:buChar char="■"/>
              <a:defRPr/>
            </a:lvl9pPr>
          </a:lstStyle>
          <a:p>
            <a:endParaRPr/>
          </a:p>
        </p:txBody>
      </p:sp>
      <p:sp>
        <p:nvSpPr>
          <p:cNvPr id="71" name="Google Shape;71;g2cc0bacf902_1_66"/>
          <p:cNvSpPr txBox="1">
            <a:spLocks noGrp="1"/>
          </p:cNvSpPr>
          <p:nvPr>
            <p:ph type="sldNum" idx="12"/>
          </p:nvPr>
        </p:nvSpPr>
        <p:spPr>
          <a:xfrm>
            <a:off x="8353696" y="4947677"/>
            <a:ext cx="637800" cy="184800"/>
          </a:xfrm>
          <a:prstGeom prst="rect">
            <a:avLst/>
          </a:prstGeom>
          <a:noFill/>
          <a:ln>
            <a:noFill/>
          </a:ln>
        </p:spPr>
        <p:txBody>
          <a:bodyPr spcFirstLastPara="1" wrap="square" lIns="91425" tIns="45700" rIns="91425" bIns="45700" anchor="ctr" anchorCtr="0">
            <a:spAutoFit/>
          </a:bodyPr>
          <a:lstStyle>
            <a:lvl1pPr marL="0" lvl="0" indent="0" algn="r" rtl="0">
              <a:spcBef>
                <a:spcPts val="0"/>
              </a:spcBef>
              <a:buNone/>
              <a:defRPr sz="600" b="0" i="0">
                <a:solidFill>
                  <a:srgbClr val="6C6463"/>
                </a:solidFill>
                <a:latin typeface="Gill Sans"/>
                <a:ea typeface="Gill Sans"/>
                <a:cs typeface="Gill Sans"/>
                <a:sym typeface="Gill Sans"/>
              </a:defRPr>
            </a:lvl1pPr>
            <a:lvl2pPr marL="0" lvl="1" indent="0" algn="r" rtl="0">
              <a:spcBef>
                <a:spcPts val="0"/>
              </a:spcBef>
              <a:buNone/>
              <a:defRPr sz="600" b="0" i="0">
                <a:solidFill>
                  <a:srgbClr val="6C6463"/>
                </a:solidFill>
                <a:latin typeface="Gill Sans"/>
                <a:ea typeface="Gill Sans"/>
                <a:cs typeface="Gill Sans"/>
                <a:sym typeface="Gill Sans"/>
              </a:defRPr>
            </a:lvl2pPr>
            <a:lvl3pPr marL="0" lvl="2" indent="0" algn="r" rtl="0">
              <a:spcBef>
                <a:spcPts val="0"/>
              </a:spcBef>
              <a:buNone/>
              <a:defRPr sz="600" b="0" i="0">
                <a:solidFill>
                  <a:srgbClr val="6C6463"/>
                </a:solidFill>
                <a:latin typeface="Gill Sans"/>
                <a:ea typeface="Gill Sans"/>
                <a:cs typeface="Gill Sans"/>
                <a:sym typeface="Gill Sans"/>
              </a:defRPr>
            </a:lvl3pPr>
            <a:lvl4pPr marL="0" lvl="3" indent="0" algn="r" rtl="0">
              <a:spcBef>
                <a:spcPts val="0"/>
              </a:spcBef>
              <a:buNone/>
              <a:defRPr sz="600" b="0" i="0">
                <a:solidFill>
                  <a:srgbClr val="6C6463"/>
                </a:solidFill>
                <a:latin typeface="Gill Sans"/>
                <a:ea typeface="Gill Sans"/>
                <a:cs typeface="Gill Sans"/>
                <a:sym typeface="Gill Sans"/>
              </a:defRPr>
            </a:lvl4pPr>
            <a:lvl5pPr marL="0" lvl="4" indent="0" algn="r" rtl="0">
              <a:spcBef>
                <a:spcPts val="0"/>
              </a:spcBef>
              <a:buNone/>
              <a:defRPr sz="600" b="0" i="0">
                <a:solidFill>
                  <a:srgbClr val="6C6463"/>
                </a:solidFill>
                <a:latin typeface="Gill Sans"/>
                <a:ea typeface="Gill Sans"/>
                <a:cs typeface="Gill Sans"/>
                <a:sym typeface="Gill Sans"/>
              </a:defRPr>
            </a:lvl5pPr>
            <a:lvl6pPr marL="0" lvl="5" indent="0" algn="r" rtl="0">
              <a:spcBef>
                <a:spcPts val="0"/>
              </a:spcBef>
              <a:buNone/>
              <a:defRPr sz="600" b="0" i="0">
                <a:solidFill>
                  <a:srgbClr val="6C6463"/>
                </a:solidFill>
                <a:latin typeface="Gill Sans"/>
                <a:ea typeface="Gill Sans"/>
                <a:cs typeface="Gill Sans"/>
                <a:sym typeface="Gill Sans"/>
              </a:defRPr>
            </a:lvl6pPr>
            <a:lvl7pPr marL="0" lvl="6" indent="0" algn="r" rtl="0">
              <a:spcBef>
                <a:spcPts val="0"/>
              </a:spcBef>
              <a:buNone/>
              <a:defRPr sz="600" b="0" i="0">
                <a:solidFill>
                  <a:srgbClr val="6C6463"/>
                </a:solidFill>
                <a:latin typeface="Gill Sans"/>
                <a:ea typeface="Gill Sans"/>
                <a:cs typeface="Gill Sans"/>
                <a:sym typeface="Gill Sans"/>
              </a:defRPr>
            </a:lvl7pPr>
            <a:lvl8pPr marL="0" lvl="7" indent="0" algn="r" rtl="0">
              <a:spcBef>
                <a:spcPts val="0"/>
              </a:spcBef>
              <a:buNone/>
              <a:defRPr sz="600" b="0" i="0">
                <a:solidFill>
                  <a:srgbClr val="6C6463"/>
                </a:solidFill>
                <a:latin typeface="Gill Sans"/>
                <a:ea typeface="Gill Sans"/>
                <a:cs typeface="Gill Sans"/>
                <a:sym typeface="Gill Sans"/>
              </a:defRPr>
            </a:lvl8pPr>
            <a:lvl9pPr marL="0" lvl="8" indent="0" algn="r" rtl="0">
              <a:spcBef>
                <a:spcPts val="0"/>
              </a:spcBef>
              <a:buNone/>
              <a:defRPr sz="600" b="0" i="0">
                <a:solidFill>
                  <a:srgbClr val="6C6463"/>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72" name="Google Shape;72;g2cc0bacf902_1_66"/>
          <p:cNvSpPr txBox="1">
            <a:spLocks noGrp="1"/>
          </p:cNvSpPr>
          <p:nvPr>
            <p:ph type="title"/>
          </p:nvPr>
        </p:nvSpPr>
        <p:spPr>
          <a:xfrm>
            <a:off x="345507" y="23617"/>
            <a:ext cx="7772400" cy="461700"/>
          </a:xfrm>
          <a:prstGeom prst="rect">
            <a:avLst/>
          </a:prstGeom>
          <a:noFill/>
          <a:ln>
            <a:noFill/>
          </a:ln>
        </p:spPr>
        <p:txBody>
          <a:bodyPr spcFirstLastPara="1" wrap="square" lIns="91425" tIns="45700" rIns="91425" bIns="45700" anchor="b" anchorCtr="0">
            <a:spAutoFit/>
          </a:bodyPr>
          <a:lstStyle>
            <a:lvl1pPr lvl="0" algn="l" rtl="0">
              <a:spcBef>
                <a:spcPts val="0"/>
              </a:spcBef>
              <a:spcAft>
                <a:spcPts val="0"/>
              </a:spcAft>
              <a:buClr>
                <a:schemeClr val="dk2"/>
              </a:buClr>
              <a:buSzPts val="2400"/>
              <a:buFont typeface="Gill Sans"/>
              <a:buNone/>
              <a:defRPr b="1">
                <a:solidFill>
                  <a:schemeClr val="dk2"/>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White BG">
  <p:cSld name="White BG">
    <p:bg>
      <p:bgPr>
        <a:solidFill>
          <a:schemeClr val="lt1"/>
        </a:solidFill>
        <a:effectLst/>
      </p:bgPr>
    </p:bg>
    <p:spTree>
      <p:nvGrpSpPr>
        <p:cNvPr id="1" name="Shape 73"/>
        <p:cNvGrpSpPr/>
        <p:nvPr/>
      </p:nvGrpSpPr>
      <p:grpSpPr>
        <a:xfrm>
          <a:off x="0" y="0"/>
          <a:ext cx="0" cy="0"/>
          <a:chOff x="0" y="0"/>
          <a:chExt cx="0" cy="0"/>
        </a:xfrm>
      </p:grpSpPr>
      <p:sp>
        <p:nvSpPr>
          <p:cNvPr id="74" name="Google Shape;74;g2cc0bacf902_1_71"/>
          <p:cNvSpPr txBox="1">
            <a:spLocks noGrp="1"/>
          </p:cNvSpPr>
          <p:nvPr>
            <p:ph type="sldNum" idx="12"/>
          </p:nvPr>
        </p:nvSpPr>
        <p:spPr>
          <a:xfrm>
            <a:off x="8353696" y="4947677"/>
            <a:ext cx="637800" cy="184800"/>
          </a:xfrm>
          <a:prstGeom prst="rect">
            <a:avLst/>
          </a:prstGeom>
          <a:noFill/>
          <a:ln>
            <a:noFill/>
          </a:ln>
        </p:spPr>
        <p:txBody>
          <a:bodyPr spcFirstLastPara="1" wrap="square" lIns="91425" tIns="45700" rIns="91425" bIns="45700" anchor="ctr" anchorCtr="0">
            <a:spAutoFit/>
          </a:bodyPr>
          <a:lstStyle>
            <a:lvl1pPr marL="0" lvl="0" indent="0" algn="r" rtl="0">
              <a:spcBef>
                <a:spcPts val="0"/>
              </a:spcBef>
              <a:buNone/>
              <a:defRPr sz="600" b="0" i="0">
                <a:solidFill>
                  <a:srgbClr val="6C6463"/>
                </a:solidFill>
                <a:latin typeface="Gill Sans"/>
                <a:ea typeface="Gill Sans"/>
                <a:cs typeface="Gill Sans"/>
                <a:sym typeface="Gill Sans"/>
              </a:defRPr>
            </a:lvl1pPr>
            <a:lvl2pPr marL="0" lvl="1" indent="0" algn="r" rtl="0">
              <a:spcBef>
                <a:spcPts val="0"/>
              </a:spcBef>
              <a:buNone/>
              <a:defRPr sz="600" b="0" i="0">
                <a:solidFill>
                  <a:srgbClr val="6C6463"/>
                </a:solidFill>
                <a:latin typeface="Gill Sans"/>
                <a:ea typeface="Gill Sans"/>
                <a:cs typeface="Gill Sans"/>
                <a:sym typeface="Gill Sans"/>
              </a:defRPr>
            </a:lvl2pPr>
            <a:lvl3pPr marL="0" lvl="2" indent="0" algn="r" rtl="0">
              <a:spcBef>
                <a:spcPts val="0"/>
              </a:spcBef>
              <a:buNone/>
              <a:defRPr sz="600" b="0" i="0">
                <a:solidFill>
                  <a:srgbClr val="6C6463"/>
                </a:solidFill>
                <a:latin typeface="Gill Sans"/>
                <a:ea typeface="Gill Sans"/>
                <a:cs typeface="Gill Sans"/>
                <a:sym typeface="Gill Sans"/>
              </a:defRPr>
            </a:lvl3pPr>
            <a:lvl4pPr marL="0" lvl="3" indent="0" algn="r" rtl="0">
              <a:spcBef>
                <a:spcPts val="0"/>
              </a:spcBef>
              <a:buNone/>
              <a:defRPr sz="600" b="0" i="0">
                <a:solidFill>
                  <a:srgbClr val="6C6463"/>
                </a:solidFill>
                <a:latin typeface="Gill Sans"/>
                <a:ea typeface="Gill Sans"/>
                <a:cs typeface="Gill Sans"/>
                <a:sym typeface="Gill Sans"/>
              </a:defRPr>
            </a:lvl4pPr>
            <a:lvl5pPr marL="0" lvl="4" indent="0" algn="r" rtl="0">
              <a:spcBef>
                <a:spcPts val="0"/>
              </a:spcBef>
              <a:buNone/>
              <a:defRPr sz="600" b="0" i="0">
                <a:solidFill>
                  <a:srgbClr val="6C6463"/>
                </a:solidFill>
                <a:latin typeface="Gill Sans"/>
                <a:ea typeface="Gill Sans"/>
                <a:cs typeface="Gill Sans"/>
                <a:sym typeface="Gill Sans"/>
              </a:defRPr>
            </a:lvl5pPr>
            <a:lvl6pPr marL="0" lvl="5" indent="0" algn="r" rtl="0">
              <a:spcBef>
                <a:spcPts val="0"/>
              </a:spcBef>
              <a:buNone/>
              <a:defRPr sz="600" b="0" i="0">
                <a:solidFill>
                  <a:srgbClr val="6C6463"/>
                </a:solidFill>
                <a:latin typeface="Gill Sans"/>
                <a:ea typeface="Gill Sans"/>
                <a:cs typeface="Gill Sans"/>
                <a:sym typeface="Gill Sans"/>
              </a:defRPr>
            </a:lvl6pPr>
            <a:lvl7pPr marL="0" lvl="6" indent="0" algn="r" rtl="0">
              <a:spcBef>
                <a:spcPts val="0"/>
              </a:spcBef>
              <a:buNone/>
              <a:defRPr sz="600" b="0" i="0">
                <a:solidFill>
                  <a:srgbClr val="6C6463"/>
                </a:solidFill>
                <a:latin typeface="Gill Sans"/>
                <a:ea typeface="Gill Sans"/>
                <a:cs typeface="Gill Sans"/>
                <a:sym typeface="Gill Sans"/>
              </a:defRPr>
            </a:lvl7pPr>
            <a:lvl8pPr marL="0" lvl="7" indent="0" algn="r" rtl="0">
              <a:spcBef>
                <a:spcPts val="0"/>
              </a:spcBef>
              <a:buNone/>
              <a:defRPr sz="600" b="0" i="0">
                <a:solidFill>
                  <a:srgbClr val="6C6463"/>
                </a:solidFill>
                <a:latin typeface="Gill Sans"/>
                <a:ea typeface="Gill Sans"/>
                <a:cs typeface="Gill Sans"/>
                <a:sym typeface="Gill Sans"/>
              </a:defRPr>
            </a:lvl8pPr>
            <a:lvl9pPr marL="0" lvl="8" indent="0" algn="r" rtl="0">
              <a:spcBef>
                <a:spcPts val="0"/>
              </a:spcBef>
              <a:buNone/>
              <a:defRPr sz="600" b="0" i="0">
                <a:solidFill>
                  <a:srgbClr val="6C6463"/>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Blue Divider or BG">
  <p:cSld name="Blue Divider or BG">
    <p:spTree>
      <p:nvGrpSpPr>
        <p:cNvPr id="1" name="Shape 75"/>
        <p:cNvGrpSpPr/>
        <p:nvPr/>
      </p:nvGrpSpPr>
      <p:grpSpPr>
        <a:xfrm>
          <a:off x="0" y="0"/>
          <a:ext cx="0" cy="0"/>
          <a:chOff x="0" y="0"/>
          <a:chExt cx="0" cy="0"/>
        </a:xfrm>
      </p:grpSpPr>
      <p:sp>
        <p:nvSpPr>
          <p:cNvPr id="76" name="Google Shape;76;g2cc0bacf902_1_73"/>
          <p:cNvSpPr/>
          <p:nvPr/>
        </p:nvSpPr>
        <p:spPr>
          <a:xfrm>
            <a:off x="0" y="1"/>
            <a:ext cx="9263400" cy="51849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77" name="Google Shape;77;g2cc0bacf902_1_73"/>
          <p:cNvSpPr txBox="1">
            <a:spLocks noGrp="1"/>
          </p:cNvSpPr>
          <p:nvPr>
            <p:ph type="sldNum" idx="12"/>
          </p:nvPr>
        </p:nvSpPr>
        <p:spPr>
          <a:xfrm>
            <a:off x="6858000" y="4933030"/>
            <a:ext cx="2133600" cy="215400"/>
          </a:xfrm>
          <a:prstGeom prst="rect">
            <a:avLst/>
          </a:prstGeom>
          <a:noFill/>
          <a:ln>
            <a:noFill/>
          </a:ln>
        </p:spPr>
        <p:txBody>
          <a:bodyPr spcFirstLastPara="1" wrap="square" lIns="91425" tIns="45700" rIns="91425" bIns="45700" anchor="ctr" anchorCtr="0">
            <a:spAutoFit/>
          </a:bodyPr>
          <a:lstStyle>
            <a:lvl1pPr marL="0" lvl="0" indent="0" algn="r" rtl="0">
              <a:spcBef>
                <a:spcPts val="0"/>
              </a:spcBef>
              <a:buNone/>
              <a:defRPr sz="800" b="0" i="0">
                <a:solidFill>
                  <a:schemeClr val="lt1"/>
                </a:solidFill>
                <a:latin typeface="Gill Sans"/>
                <a:ea typeface="Gill Sans"/>
                <a:cs typeface="Gill Sans"/>
                <a:sym typeface="Gill Sans"/>
              </a:defRPr>
            </a:lvl1pPr>
            <a:lvl2pPr marL="0" lvl="1" indent="0" algn="r" rtl="0">
              <a:spcBef>
                <a:spcPts val="0"/>
              </a:spcBef>
              <a:buNone/>
              <a:defRPr sz="800" b="0" i="0">
                <a:solidFill>
                  <a:schemeClr val="lt1"/>
                </a:solidFill>
                <a:latin typeface="Gill Sans"/>
                <a:ea typeface="Gill Sans"/>
                <a:cs typeface="Gill Sans"/>
                <a:sym typeface="Gill Sans"/>
              </a:defRPr>
            </a:lvl2pPr>
            <a:lvl3pPr marL="0" lvl="2" indent="0" algn="r" rtl="0">
              <a:spcBef>
                <a:spcPts val="0"/>
              </a:spcBef>
              <a:buNone/>
              <a:defRPr sz="800" b="0" i="0">
                <a:solidFill>
                  <a:schemeClr val="lt1"/>
                </a:solidFill>
                <a:latin typeface="Gill Sans"/>
                <a:ea typeface="Gill Sans"/>
                <a:cs typeface="Gill Sans"/>
                <a:sym typeface="Gill Sans"/>
              </a:defRPr>
            </a:lvl3pPr>
            <a:lvl4pPr marL="0" lvl="3" indent="0" algn="r" rtl="0">
              <a:spcBef>
                <a:spcPts val="0"/>
              </a:spcBef>
              <a:buNone/>
              <a:defRPr sz="800" b="0" i="0">
                <a:solidFill>
                  <a:schemeClr val="lt1"/>
                </a:solidFill>
                <a:latin typeface="Gill Sans"/>
                <a:ea typeface="Gill Sans"/>
                <a:cs typeface="Gill Sans"/>
                <a:sym typeface="Gill Sans"/>
              </a:defRPr>
            </a:lvl4pPr>
            <a:lvl5pPr marL="0" lvl="4" indent="0" algn="r" rtl="0">
              <a:spcBef>
                <a:spcPts val="0"/>
              </a:spcBef>
              <a:buNone/>
              <a:defRPr sz="800" b="0" i="0">
                <a:solidFill>
                  <a:schemeClr val="lt1"/>
                </a:solidFill>
                <a:latin typeface="Gill Sans"/>
                <a:ea typeface="Gill Sans"/>
                <a:cs typeface="Gill Sans"/>
                <a:sym typeface="Gill Sans"/>
              </a:defRPr>
            </a:lvl5pPr>
            <a:lvl6pPr marL="0" lvl="5" indent="0" algn="r" rtl="0">
              <a:spcBef>
                <a:spcPts val="0"/>
              </a:spcBef>
              <a:buNone/>
              <a:defRPr sz="800" b="0" i="0">
                <a:solidFill>
                  <a:schemeClr val="lt1"/>
                </a:solidFill>
                <a:latin typeface="Gill Sans"/>
                <a:ea typeface="Gill Sans"/>
                <a:cs typeface="Gill Sans"/>
                <a:sym typeface="Gill Sans"/>
              </a:defRPr>
            </a:lvl6pPr>
            <a:lvl7pPr marL="0" lvl="6" indent="0" algn="r" rtl="0">
              <a:spcBef>
                <a:spcPts val="0"/>
              </a:spcBef>
              <a:buNone/>
              <a:defRPr sz="800" b="0" i="0">
                <a:solidFill>
                  <a:schemeClr val="lt1"/>
                </a:solidFill>
                <a:latin typeface="Gill Sans"/>
                <a:ea typeface="Gill Sans"/>
                <a:cs typeface="Gill Sans"/>
                <a:sym typeface="Gill Sans"/>
              </a:defRPr>
            </a:lvl7pPr>
            <a:lvl8pPr marL="0" lvl="7" indent="0" algn="r" rtl="0">
              <a:spcBef>
                <a:spcPts val="0"/>
              </a:spcBef>
              <a:buNone/>
              <a:defRPr sz="800" b="0" i="0">
                <a:solidFill>
                  <a:schemeClr val="lt1"/>
                </a:solidFill>
                <a:latin typeface="Gill Sans"/>
                <a:ea typeface="Gill Sans"/>
                <a:cs typeface="Gill Sans"/>
                <a:sym typeface="Gill Sans"/>
              </a:defRPr>
            </a:lvl8pPr>
            <a:lvl9pPr marL="0" lvl="8" indent="0" algn="r" rtl="0">
              <a:spcBef>
                <a:spcPts val="0"/>
              </a:spcBef>
              <a:buNone/>
              <a:defRPr sz="800" b="0" i="0">
                <a:solidFill>
                  <a:schemeClr val="lt1"/>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78" name="Google Shape;78;g2cc0bacf902_1_73"/>
          <p:cNvSpPr txBox="1">
            <a:spLocks noGrp="1"/>
          </p:cNvSpPr>
          <p:nvPr>
            <p:ph type="title"/>
          </p:nvPr>
        </p:nvSpPr>
        <p:spPr>
          <a:xfrm>
            <a:off x="745524" y="2095876"/>
            <a:ext cx="7772400" cy="646200"/>
          </a:xfrm>
          <a:prstGeom prst="rect">
            <a:avLst/>
          </a:prstGeom>
          <a:noFill/>
          <a:ln>
            <a:noFill/>
          </a:ln>
        </p:spPr>
        <p:txBody>
          <a:bodyPr spcFirstLastPara="1" wrap="square" lIns="91425" tIns="45700" rIns="91425" bIns="45700" anchor="b" anchorCtr="0">
            <a:spAutoFit/>
          </a:bodyPr>
          <a:lstStyle>
            <a:lvl1pPr lvl="0" algn="ctr" rtl="0">
              <a:spcBef>
                <a:spcPts val="0"/>
              </a:spcBef>
              <a:spcAft>
                <a:spcPts val="0"/>
              </a:spcAft>
              <a:buClr>
                <a:schemeClr val="lt1"/>
              </a:buClr>
              <a:buSzPts val="3600"/>
              <a:buFont typeface="Gill Sans"/>
              <a:buNone/>
              <a:defRPr sz="3600" b="1">
                <a:solidFill>
                  <a:schemeClr val="lt1"/>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pic>
        <p:nvPicPr>
          <p:cNvPr id="79" name="Google Shape;79;g2cc0bacf902_1_73" descr="Chart&#10;&#10;Description automatically generated with low confidence"/>
          <p:cNvPicPr preferRelativeResize="0"/>
          <p:nvPr/>
        </p:nvPicPr>
        <p:blipFill rotWithShape="1">
          <a:blip r:embed="rId2">
            <a:alphaModFix/>
          </a:blip>
          <a:srcRect/>
          <a:stretch/>
        </p:blipFill>
        <p:spPr>
          <a:xfrm>
            <a:off x="9605" y="48164"/>
            <a:ext cx="4194731" cy="1437640"/>
          </a:xfrm>
          <a:prstGeom prst="rect">
            <a:avLst/>
          </a:prstGeom>
          <a:noFill/>
          <a:ln>
            <a:noFill/>
          </a:ln>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BDIAH Closing ">
  <p:cSld name="TBDIAH Closing ">
    <p:bg>
      <p:bgPr>
        <a:solidFill>
          <a:schemeClr val="lt1"/>
        </a:solidFill>
        <a:effectLst/>
      </p:bgPr>
    </p:bg>
    <p:spTree>
      <p:nvGrpSpPr>
        <p:cNvPr id="1" name="Shape 80"/>
        <p:cNvGrpSpPr/>
        <p:nvPr/>
      </p:nvGrpSpPr>
      <p:grpSpPr>
        <a:xfrm>
          <a:off x="0" y="0"/>
          <a:ext cx="0" cy="0"/>
          <a:chOff x="0" y="0"/>
          <a:chExt cx="0" cy="0"/>
        </a:xfrm>
      </p:grpSpPr>
      <p:sp>
        <p:nvSpPr>
          <p:cNvPr id="81" name="Google Shape;81;g2cc0bacf902_1_78"/>
          <p:cNvSpPr/>
          <p:nvPr/>
        </p:nvSpPr>
        <p:spPr>
          <a:xfrm>
            <a:off x="3714356" y="4764679"/>
            <a:ext cx="5429700" cy="420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Gill Sans"/>
              <a:ea typeface="Gill Sans"/>
              <a:cs typeface="Gill Sans"/>
              <a:sym typeface="Gill Sans"/>
            </a:endParaRPr>
          </a:p>
        </p:txBody>
      </p:sp>
      <p:sp>
        <p:nvSpPr>
          <p:cNvPr id="82" name="Google Shape;82;g2cc0bacf902_1_78"/>
          <p:cNvSpPr txBox="1"/>
          <p:nvPr/>
        </p:nvSpPr>
        <p:spPr>
          <a:xfrm>
            <a:off x="4715897" y="828884"/>
            <a:ext cx="4061700" cy="2893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1400"/>
              <a:buFont typeface="Gill Sans"/>
              <a:buNone/>
            </a:pPr>
            <a:r>
              <a:rPr lang="en-US" sz="1400">
                <a:solidFill>
                  <a:schemeClr val="dk1"/>
                </a:solidFill>
                <a:latin typeface="Gill Sans"/>
                <a:ea typeface="Gill Sans"/>
                <a:cs typeface="Gill Sans"/>
                <a:sym typeface="Gill Sans"/>
              </a:rPr>
              <a:t>This presentation was produced with the support of the United States Agency for International Development (USAID) under the terms of the TB Data, Impact Assessment and Communications Hub (TB DIAH) Associate Award No. 7200AA18LA00007. </a:t>
            </a:r>
            <a:endParaRPr/>
          </a:p>
          <a:p>
            <a:pPr marL="0" marR="0" lvl="0" indent="0" algn="l" rtl="0">
              <a:spcBef>
                <a:spcPts val="0"/>
              </a:spcBef>
              <a:spcAft>
                <a:spcPts val="0"/>
              </a:spcAft>
              <a:buClr>
                <a:schemeClr val="dk1"/>
              </a:buClr>
              <a:buSzPts val="1400"/>
              <a:buFont typeface="Gill Sans"/>
              <a:buNone/>
            </a:pPr>
            <a:br>
              <a:rPr lang="en-US" sz="1400">
                <a:solidFill>
                  <a:schemeClr val="dk1"/>
                </a:solidFill>
                <a:latin typeface="Gill Sans"/>
                <a:ea typeface="Gill Sans"/>
                <a:cs typeface="Gill Sans"/>
                <a:sym typeface="Gill Sans"/>
              </a:rPr>
            </a:br>
            <a:r>
              <a:rPr lang="en-US" sz="1400">
                <a:solidFill>
                  <a:schemeClr val="dk1"/>
                </a:solidFill>
                <a:latin typeface="Gill Sans"/>
                <a:ea typeface="Gill Sans"/>
                <a:cs typeface="Gill Sans"/>
                <a:sym typeface="Gill Sans"/>
              </a:rPr>
              <a:t>TB DIAH is implemented by the University of North Carolina at Chapel Hill, in partnership with John Snow, Inc. Views expressed are not necessarily those of USAID or the United States government.</a:t>
            </a:r>
            <a:endParaRPr/>
          </a:p>
          <a:p>
            <a:pPr marL="0" marR="0" lvl="0" indent="0" algn="l" rtl="0">
              <a:spcBef>
                <a:spcPts val="0"/>
              </a:spcBef>
              <a:spcAft>
                <a:spcPts val="0"/>
              </a:spcAft>
              <a:buClr>
                <a:schemeClr val="dk1"/>
              </a:buClr>
              <a:buSzPts val="1400"/>
              <a:buFont typeface="Gill Sans"/>
              <a:buNone/>
            </a:pPr>
            <a:endParaRPr sz="1400">
              <a:solidFill>
                <a:schemeClr val="dk1"/>
              </a:solidFill>
              <a:latin typeface="Gill Sans"/>
              <a:ea typeface="Gill Sans"/>
              <a:cs typeface="Gill Sans"/>
              <a:sym typeface="Gill Sans"/>
            </a:endParaRPr>
          </a:p>
          <a:p>
            <a:pPr marL="0" marR="0" lvl="0" indent="0" algn="l" rtl="0">
              <a:spcBef>
                <a:spcPts val="0"/>
              </a:spcBef>
              <a:spcAft>
                <a:spcPts val="0"/>
              </a:spcAft>
              <a:buClr>
                <a:schemeClr val="dk1"/>
              </a:buClr>
              <a:buSzPts val="1400"/>
              <a:buFont typeface="Gill Sans"/>
              <a:buNone/>
            </a:pPr>
            <a:r>
              <a:rPr lang="en-US" sz="1400">
                <a:solidFill>
                  <a:schemeClr val="dk1"/>
                </a:solidFill>
                <a:latin typeface="Gill Sans"/>
                <a:ea typeface="Gill Sans"/>
                <a:cs typeface="Gill Sans"/>
                <a:sym typeface="Gill Sans"/>
              </a:rPr>
              <a:t>PR-23-058</a:t>
            </a:r>
            <a:endParaRPr/>
          </a:p>
        </p:txBody>
      </p:sp>
      <p:sp>
        <p:nvSpPr>
          <p:cNvPr id="83" name="Google Shape;83;g2cc0bacf902_1_78"/>
          <p:cNvSpPr/>
          <p:nvPr/>
        </p:nvSpPr>
        <p:spPr>
          <a:xfrm>
            <a:off x="0" y="0"/>
            <a:ext cx="4477800" cy="5184900"/>
          </a:xfrm>
          <a:prstGeom prst="rect">
            <a:avLst/>
          </a:prstGeom>
          <a:solidFill>
            <a:srgbClr val="132F6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pic>
        <p:nvPicPr>
          <p:cNvPr id="84" name="Google Shape;84;g2cc0bacf902_1_78"/>
          <p:cNvPicPr preferRelativeResize="0"/>
          <p:nvPr/>
        </p:nvPicPr>
        <p:blipFill rotWithShape="1">
          <a:blip r:embed="rId2">
            <a:alphaModFix/>
          </a:blip>
          <a:srcRect/>
          <a:stretch/>
        </p:blipFill>
        <p:spPr>
          <a:xfrm>
            <a:off x="125915" y="144347"/>
            <a:ext cx="4225826" cy="4896079"/>
          </a:xfrm>
          <a:prstGeom prst="rect">
            <a:avLst/>
          </a:prstGeom>
          <a:noFill/>
          <a:ln>
            <a:noFill/>
          </a:ln>
        </p:spPr>
      </p:pic>
      <p:pic>
        <p:nvPicPr>
          <p:cNvPr id="85" name="Google Shape;85;g2cc0bacf902_1_78"/>
          <p:cNvPicPr preferRelativeResize="0"/>
          <p:nvPr/>
        </p:nvPicPr>
        <p:blipFill rotWithShape="1">
          <a:blip r:embed="rId3">
            <a:alphaModFix/>
          </a:blip>
          <a:srcRect/>
          <a:stretch/>
        </p:blipFill>
        <p:spPr>
          <a:xfrm>
            <a:off x="5278825" y="3354979"/>
            <a:ext cx="3124200" cy="1409700"/>
          </a:xfrm>
          <a:prstGeom prst="rect">
            <a:avLst/>
          </a:prstGeom>
          <a:noFill/>
          <a:ln>
            <a:noFill/>
          </a:ln>
        </p:spPr>
      </p:pic>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Cover - TBDIAH &amp; USAID">
  <p:cSld name="Cover - TBDIAH &amp; USAID">
    <p:bg>
      <p:bgPr>
        <a:solidFill>
          <a:schemeClr val="lt1"/>
        </a:solidFill>
        <a:effectLst/>
      </p:bgPr>
    </p:bg>
    <p:spTree>
      <p:nvGrpSpPr>
        <p:cNvPr id="1" name="Shape 94"/>
        <p:cNvGrpSpPr/>
        <p:nvPr/>
      </p:nvGrpSpPr>
      <p:grpSpPr>
        <a:xfrm>
          <a:off x="0" y="0"/>
          <a:ext cx="0" cy="0"/>
          <a:chOff x="0" y="0"/>
          <a:chExt cx="0" cy="0"/>
        </a:xfrm>
      </p:grpSpPr>
      <p:sp>
        <p:nvSpPr>
          <p:cNvPr id="95" name="Google Shape;95;g2cc0bacf902_1_460"/>
          <p:cNvSpPr/>
          <p:nvPr/>
        </p:nvSpPr>
        <p:spPr>
          <a:xfrm>
            <a:off x="0" y="3703320"/>
            <a:ext cx="9144000" cy="1481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Gill Sans"/>
              <a:ea typeface="Gill Sans"/>
              <a:cs typeface="Gill Sans"/>
              <a:sym typeface="Gill Sans"/>
            </a:endParaRPr>
          </a:p>
        </p:txBody>
      </p:sp>
      <p:sp>
        <p:nvSpPr>
          <p:cNvPr id="96" name="Google Shape;96;g2cc0bacf902_1_460"/>
          <p:cNvSpPr/>
          <p:nvPr/>
        </p:nvSpPr>
        <p:spPr>
          <a:xfrm>
            <a:off x="0" y="0"/>
            <a:ext cx="9144000" cy="31050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Gill Sans"/>
              <a:ea typeface="Gill Sans"/>
              <a:cs typeface="Gill Sans"/>
              <a:sym typeface="Gill Sans"/>
            </a:endParaRPr>
          </a:p>
        </p:txBody>
      </p:sp>
      <p:sp>
        <p:nvSpPr>
          <p:cNvPr id="97" name="Google Shape;97;g2cc0bacf902_1_460"/>
          <p:cNvSpPr txBox="1">
            <a:spLocks noGrp="1"/>
          </p:cNvSpPr>
          <p:nvPr>
            <p:ph type="ctrTitle"/>
          </p:nvPr>
        </p:nvSpPr>
        <p:spPr>
          <a:xfrm>
            <a:off x="685800" y="1668255"/>
            <a:ext cx="4242300" cy="1143300"/>
          </a:xfrm>
          <a:prstGeom prst="rect">
            <a:avLst/>
          </a:prstGeom>
          <a:noFill/>
          <a:ln>
            <a:noFill/>
          </a:ln>
          <a:effectLst>
            <a:outerShdw blurRad="254000" algn="tl" rotWithShape="0">
              <a:srgbClr val="000000">
                <a:alpha val="20000"/>
              </a:srgbClr>
            </a:outerShdw>
          </a:effectLst>
        </p:spPr>
        <p:txBody>
          <a:bodyPr spcFirstLastPara="1" wrap="square" lIns="91425" tIns="45700" rIns="91425" bIns="45700" anchor="b" anchorCtr="0">
            <a:noAutofit/>
          </a:bodyPr>
          <a:lstStyle>
            <a:lvl1pPr lvl="0" algn="l" rtl="0">
              <a:lnSpc>
                <a:spcPct val="100000"/>
              </a:lnSpc>
              <a:spcBef>
                <a:spcPts val="0"/>
              </a:spcBef>
              <a:spcAft>
                <a:spcPts val="0"/>
              </a:spcAft>
              <a:buClr>
                <a:schemeClr val="lt1"/>
              </a:buClr>
              <a:buSzPts val="3200"/>
              <a:buFont typeface="Gill Sans"/>
              <a:buNone/>
              <a:defRPr sz="3200">
                <a:solidFill>
                  <a:schemeClr val="lt1"/>
                </a:solidFill>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98" name="Google Shape;98;g2cc0bacf902_1_460"/>
          <p:cNvSpPr txBox="1">
            <a:spLocks noGrp="1"/>
          </p:cNvSpPr>
          <p:nvPr>
            <p:ph type="subTitle" idx="1"/>
          </p:nvPr>
        </p:nvSpPr>
        <p:spPr>
          <a:xfrm>
            <a:off x="685799" y="3211234"/>
            <a:ext cx="7929900" cy="697500"/>
          </a:xfrm>
          <a:prstGeom prst="rect">
            <a:avLst/>
          </a:prstGeom>
          <a:noFill/>
          <a:ln>
            <a:noFill/>
          </a:ln>
        </p:spPr>
        <p:txBody>
          <a:bodyPr spcFirstLastPara="1" wrap="square" lIns="91425" tIns="45700" rIns="91425" bIns="45700" anchor="t" anchorCtr="0">
            <a:normAutofit/>
          </a:bodyPr>
          <a:lstStyle>
            <a:lvl1pPr lvl="0" algn="l" rtl="0">
              <a:lnSpc>
                <a:spcPct val="100000"/>
              </a:lnSpc>
              <a:spcBef>
                <a:spcPts val="0"/>
              </a:spcBef>
              <a:spcAft>
                <a:spcPts val="0"/>
              </a:spcAft>
              <a:buSzPts val="1620"/>
              <a:buNone/>
              <a:defRPr sz="1800">
                <a:solidFill>
                  <a:schemeClr val="dk2"/>
                </a:solidFill>
              </a:defRPr>
            </a:lvl1pPr>
            <a:lvl2pPr lvl="1" algn="ctr" rtl="0">
              <a:lnSpc>
                <a:spcPct val="100000"/>
              </a:lnSpc>
              <a:spcBef>
                <a:spcPts val="800"/>
              </a:spcBef>
              <a:spcAft>
                <a:spcPts val="0"/>
              </a:spcAft>
              <a:buSzPts val="2000"/>
              <a:buNone/>
              <a:defRPr>
                <a:solidFill>
                  <a:srgbClr val="8A8A8A"/>
                </a:solidFill>
              </a:defRPr>
            </a:lvl2pPr>
            <a:lvl3pPr lvl="2" algn="ctr" rtl="0">
              <a:lnSpc>
                <a:spcPct val="100000"/>
              </a:lnSpc>
              <a:spcBef>
                <a:spcPts val="800"/>
              </a:spcBef>
              <a:spcAft>
                <a:spcPts val="0"/>
              </a:spcAft>
              <a:buClr>
                <a:srgbClr val="8A8A8A"/>
              </a:buClr>
              <a:buSzPts val="1800"/>
              <a:buNone/>
              <a:defRPr>
                <a:solidFill>
                  <a:srgbClr val="8A8A8A"/>
                </a:solidFill>
              </a:defRPr>
            </a:lvl3pPr>
            <a:lvl4pPr lvl="3" algn="ctr" rtl="0">
              <a:lnSpc>
                <a:spcPct val="100000"/>
              </a:lnSpc>
              <a:spcBef>
                <a:spcPts val="320"/>
              </a:spcBef>
              <a:spcAft>
                <a:spcPts val="0"/>
              </a:spcAft>
              <a:buClr>
                <a:srgbClr val="8A8A8A"/>
              </a:buClr>
              <a:buSzPts val="1600"/>
              <a:buNone/>
              <a:defRPr>
                <a:solidFill>
                  <a:srgbClr val="8A8A8A"/>
                </a:solidFill>
              </a:defRPr>
            </a:lvl4pPr>
            <a:lvl5pPr lvl="4" algn="ctr" rtl="0">
              <a:lnSpc>
                <a:spcPct val="100000"/>
              </a:lnSpc>
              <a:spcBef>
                <a:spcPts val="280"/>
              </a:spcBef>
              <a:spcAft>
                <a:spcPts val="0"/>
              </a:spcAft>
              <a:buClr>
                <a:srgbClr val="8A8A8A"/>
              </a:buClr>
              <a:buSzPts val="1400"/>
              <a:buNone/>
              <a:defRPr>
                <a:solidFill>
                  <a:srgbClr val="8A8A8A"/>
                </a:solidFill>
              </a:defRPr>
            </a:lvl5pPr>
            <a:lvl6pPr lvl="5" algn="ctr" rtl="0">
              <a:lnSpc>
                <a:spcPct val="100000"/>
              </a:lnSpc>
              <a:spcBef>
                <a:spcPts val="400"/>
              </a:spcBef>
              <a:spcAft>
                <a:spcPts val="0"/>
              </a:spcAft>
              <a:buClr>
                <a:srgbClr val="8A8A8A"/>
              </a:buClr>
              <a:buSzPts val="2000"/>
              <a:buNone/>
              <a:defRPr>
                <a:solidFill>
                  <a:srgbClr val="8A8A8A"/>
                </a:solidFill>
              </a:defRPr>
            </a:lvl6pPr>
            <a:lvl7pPr lvl="6" algn="ctr" rtl="0">
              <a:lnSpc>
                <a:spcPct val="100000"/>
              </a:lnSpc>
              <a:spcBef>
                <a:spcPts val="400"/>
              </a:spcBef>
              <a:spcAft>
                <a:spcPts val="0"/>
              </a:spcAft>
              <a:buClr>
                <a:srgbClr val="8A8A8A"/>
              </a:buClr>
              <a:buSzPts val="2000"/>
              <a:buNone/>
              <a:defRPr>
                <a:solidFill>
                  <a:srgbClr val="8A8A8A"/>
                </a:solidFill>
              </a:defRPr>
            </a:lvl7pPr>
            <a:lvl8pPr lvl="7" algn="ctr" rtl="0">
              <a:lnSpc>
                <a:spcPct val="100000"/>
              </a:lnSpc>
              <a:spcBef>
                <a:spcPts val="400"/>
              </a:spcBef>
              <a:spcAft>
                <a:spcPts val="0"/>
              </a:spcAft>
              <a:buClr>
                <a:srgbClr val="8A8A8A"/>
              </a:buClr>
              <a:buSzPts val="2000"/>
              <a:buNone/>
              <a:defRPr>
                <a:solidFill>
                  <a:srgbClr val="8A8A8A"/>
                </a:solidFill>
              </a:defRPr>
            </a:lvl8pPr>
            <a:lvl9pPr lvl="8" algn="ctr" rtl="0">
              <a:lnSpc>
                <a:spcPct val="100000"/>
              </a:lnSpc>
              <a:spcBef>
                <a:spcPts val="400"/>
              </a:spcBef>
              <a:spcAft>
                <a:spcPts val="0"/>
              </a:spcAft>
              <a:buClr>
                <a:srgbClr val="8A8A8A"/>
              </a:buClr>
              <a:buSzPts val="2000"/>
              <a:buNone/>
              <a:defRPr>
                <a:solidFill>
                  <a:srgbClr val="8A8A8A"/>
                </a:solidFill>
              </a:defRPr>
            </a:lvl9pPr>
          </a:lstStyle>
          <a:p>
            <a:endParaRPr/>
          </a:p>
        </p:txBody>
      </p:sp>
      <p:pic>
        <p:nvPicPr>
          <p:cNvPr id="99" name="Google Shape;99;g2cc0bacf902_1_460"/>
          <p:cNvPicPr preferRelativeResize="0"/>
          <p:nvPr/>
        </p:nvPicPr>
        <p:blipFill rotWithShape="1">
          <a:blip r:embed="rId2">
            <a:alphaModFix/>
          </a:blip>
          <a:srcRect/>
          <a:stretch/>
        </p:blipFill>
        <p:spPr>
          <a:xfrm>
            <a:off x="685799" y="3916409"/>
            <a:ext cx="2617991" cy="1181289"/>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7"/>
        <p:cNvGrpSpPr/>
        <p:nvPr/>
      </p:nvGrpSpPr>
      <p:grpSpPr>
        <a:xfrm>
          <a:off x="0" y="0"/>
          <a:ext cx="0" cy="0"/>
          <a:chOff x="0" y="0"/>
          <a:chExt cx="0" cy="0"/>
        </a:xfrm>
      </p:grpSpPr>
      <p:sp>
        <p:nvSpPr>
          <p:cNvPr id="18" name="Google Shape;18;g2cc0bacf902_1_15"/>
          <p:cNvSpPr txBox="1">
            <a:spLocks noGrp="1"/>
          </p:cNvSpPr>
          <p:nvPr>
            <p:ph type="title"/>
          </p:nvPr>
        </p:nvSpPr>
        <p:spPr>
          <a:xfrm>
            <a:off x="311700" y="2168110"/>
            <a:ext cx="8520600" cy="8487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9" name="Google Shape;19;g2cc0bacf902_1_15"/>
          <p:cNvSpPr txBox="1">
            <a:spLocks noGrp="1"/>
          </p:cNvSpPr>
          <p:nvPr>
            <p:ph type="sldNum" idx="12"/>
          </p:nvPr>
        </p:nvSpPr>
        <p:spPr>
          <a:xfrm>
            <a:off x="8472458" y="4700638"/>
            <a:ext cx="548700" cy="3969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Overview - Light Gray &amp; USAID Blue">
  <p:cSld name="1_Overview - Light Gray &amp; USAID Blue">
    <p:bg>
      <p:bgPr>
        <a:solidFill>
          <a:schemeClr val="lt1"/>
        </a:solidFill>
        <a:effectLst/>
      </p:bgPr>
    </p:bg>
    <p:spTree>
      <p:nvGrpSpPr>
        <p:cNvPr id="1" name="Shape 100"/>
        <p:cNvGrpSpPr/>
        <p:nvPr/>
      </p:nvGrpSpPr>
      <p:grpSpPr>
        <a:xfrm>
          <a:off x="0" y="0"/>
          <a:ext cx="0" cy="0"/>
          <a:chOff x="0" y="0"/>
          <a:chExt cx="0" cy="0"/>
        </a:xfrm>
      </p:grpSpPr>
      <p:sp>
        <p:nvSpPr>
          <p:cNvPr id="101" name="Google Shape;101;g2cc0bacf902_1_466"/>
          <p:cNvSpPr/>
          <p:nvPr/>
        </p:nvSpPr>
        <p:spPr>
          <a:xfrm>
            <a:off x="0" y="0"/>
            <a:ext cx="9144000" cy="508500"/>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800"/>
              <a:buFont typeface="Gill Sans"/>
              <a:buNone/>
            </a:pPr>
            <a:endParaRPr sz="1800" b="0" i="0" u="none" strike="noStrike" cap="none">
              <a:solidFill>
                <a:schemeClr val="accent6"/>
              </a:solidFill>
              <a:latin typeface="Gill Sans"/>
              <a:ea typeface="Gill Sans"/>
              <a:cs typeface="Gill Sans"/>
              <a:sym typeface="Gill Sans"/>
            </a:endParaRPr>
          </a:p>
        </p:txBody>
      </p:sp>
      <p:sp>
        <p:nvSpPr>
          <p:cNvPr id="102" name="Google Shape;102;g2cc0bacf902_1_466"/>
          <p:cNvSpPr txBox="1">
            <a:spLocks noGrp="1"/>
          </p:cNvSpPr>
          <p:nvPr>
            <p:ph type="body" idx="1"/>
          </p:nvPr>
        </p:nvSpPr>
        <p:spPr>
          <a:xfrm>
            <a:off x="345507" y="773935"/>
            <a:ext cx="7772400" cy="3789300"/>
          </a:xfrm>
          <a:prstGeom prst="rect">
            <a:avLst/>
          </a:prstGeom>
          <a:noFill/>
          <a:ln>
            <a:noFill/>
          </a:ln>
        </p:spPr>
        <p:txBody>
          <a:bodyPr spcFirstLastPara="1" wrap="square" lIns="91425" tIns="45700" rIns="91425" bIns="45700" anchor="t" anchorCtr="0">
            <a:normAutofit/>
          </a:bodyPr>
          <a:lstStyle>
            <a:lvl1pPr marL="457200" lvl="0" indent="-342900" algn="l" rtl="0">
              <a:lnSpc>
                <a:spcPct val="100000"/>
              </a:lnSpc>
              <a:spcBef>
                <a:spcPts val="0"/>
              </a:spcBef>
              <a:spcAft>
                <a:spcPts val="0"/>
              </a:spcAft>
              <a:buSzPts val="1800"/>
              <a:buFont typeface="Noto Sans Symbols"/>
              <a:buChar char="▪"/>
              <a:defRPr sz="2000">
                <a:solidFill>
                  <a:srgbClr val="4E4A49"/>
                </a:solidFill>
              </a:defRPr>
            </a:lvl1pPr>
            <a:lvl2pPr marL="914400" lvl="1" indent="-342900" algn="l" rtl="0">
              <a:lnSpc>
                <a:spcPct val="100000"/>
              </a:lnSpc>
              <a:spcBef>
                <a:spcPts val="800"/>
              </a:spcBef>
              <a:spcAft>
                <a:spcPts val="0"/>
              </a:spcAft>
              <a:buSzPts val="1800"/>
              <a:buFont typeface="Noto Sans Symbols"/>
              <a:buChar char="✔"/>
              <a:defRPr sz="2000">
                <a:solidFill>
                  <a:srgbClr val="4E4A49"/>
                </a:solidFill>
              </a:defRPr>
            </a:lvl2pPr>
            <a:lvl3pPr marL="1371600" lvl="2" indent="-342900" algn="l" rtl="0">
              <a:lnSpc>
                <a:spcPct val="100000"/>
              </a:lnSpc>
              <a:spcBef>
                <a:spcPts val="800"/>
              </a:spcBef>
              <a:spcAft>
                <a:spcPts val="0"/>
              </a:spcAft>
              <a:buClr>
                <a:srgbClr val="6C6463"/>
              </a:buClr>
              <a:buSzPts val="1800"/>
              <a:buChar char="•"/>
              <a:defRPr>
                <a:solidFill>
                  <a:srgbClr val="6C6463"/>
                </a:solidFill>
              </a:defRPr>
            </a:lvl3pPr>
            <a:lvl4pPr marL="1828800" lvl="3" indent="-330200" algn="l" rtl="0">
              <a:lnSpc>
                <a:spcPct val="100000"/>
              </a:lnSpc>
              <a:spcBef>
                <a:spcPts val="320"/>
              </a:spcBef>
              <a:spcAft>
                <a:spcPts val="0"/>
              </a:spcAft>
              <a:buClr>
                <a:srgbClr val="6C6463"/>
              </a:buClr>
              <a:buSzPts val="1600"/>
              <a:buChar char="–"/>
              <a:defRPr>
                <a:solidFill>
                  <a:srgbClr val="6C6463"/>
                </a:solidFill>
              </a:defRPr>
            </a:lvl4pPr>
            <a:lvl5pPr marL="2286000" lvl="4" indent="-317500" algn="l" rtl="0">
              <a:lnSpc>
                <a:spcPct val="100000"/>
              </a:lnSpc>
              <a:spcBef>
                <a:spcPts val="280"/>
              </a:spcBef>
              <a:spcAft>
                <a:spcPts val="0"/>
              </a:spcAft>
              <a:buClr>
                <a:srgbClr val="FFFFFF"/>
              </a:buClr>
              <a:buSzPts val="1400"/>
              <a:buChar char="»"/>
              <a:defRPr>
                <a:solidFill>
                  <a:srgbClr val="FFFFFF"/>
                </a:solidFill>
              </a:defRPr>
            </a:lvl5pPr>
            <a:lvl6pPr marL="2743200" lvl="5" indent="-342900" algn="l" rtl="0">
              <a:lnSpc>
                <a:spcPct val="100000"/>
              </a:lnSpc>
              <a:spcBef>
                <a:spcPts val="360"/>
              </a:spcBef>
              <a:spcAft>
                <a:spcPts val="0"/>
              </a:spcAft>
              <a:buClr>
                <a:schemeClr val="dk1"/>
              </a:buClr>
              <a:buSzPts val="1800"/>
              <a:buChar char="•"/>
              <a:defRPr/>
            </a:lvl6pPr>
            <a:lvl7pPr marL="3200400" lvl="6" indent="-342900" algn="l" rtl="0">
              <a:lnSpc>
                <a:spcPct val="100000"/>
              </a:lnSpc>
              <a:spcBef>
                <a:spcPts val="360"/>
              </a:spcBef>
              <a:spcAft>
                <a:spcPts val="0"/>
              </a:spcAft>
              <a:buClr>
                <a:schemeClr val="dk1"/>
              </a:buClr>
              <a:buSzPts val="1800"/>
              <a:buChar char="•"/>
              <a:defRPr/>
            </a:lvl7pPr>
            <a:lvl8pPr marL="3657600" lvl="7" indent="-342900" algn="l" rtl="0">
              <a:lnSpc>
                <a:spcPct val="100000"/>
              </a:lnSpc>
              <a:spcBef>
                <a:spcPts val="360"/>
              </a:spcBef>
              <a:spcAft>
                <a:spcPts val="0"/>
              </a:spcAft>
              <a:buClr>
                <a:schemeClr val="dk1"/>
              </a:buClr>
              <a:buSzPts val="1800"/>
              <a:buChar char="•"/>
              <a:defRPr/>
            </a:lvl8pPr>
            <a:lvl9pPr marL="4114800" lvl="8" indent="-342900" algn="l" rtl="0">
              <a:lnSpc>
                <a:spcPct val="100000"/>
              </a:lnSpc>
              <a:spcBef>
                <a:spcPts val="360"/>
              </a:spcBef>
              <a:spcAft>
                <a:spcPts val="0"/>
              </a:spcAft>
              <a:buClr>
                <a:schemeClr val="dk1"/>
              </a:buClr>
              <a:buSzPts val="1800"/>
              <a:buChar char="•"/>
              <a:defRPr/>
            </a:lvl9pPr>
          </a:lstStyle>
          <a:p>
            <a:endParaRPr/>
          </a:p>
        </p:txBody>
      </p:sp>
      <p:sp>
        <p:nvSpPr>
          <p:cNvPr id="103" name="Google Shape;103;g2cc0bacf902_1_466"/>
          <p:cNvSpPr txBox="1">
            <a:spLocks noGrp="1"/>
          </p:cNvSpPr>
          <p:nvPr>
            <p:ph type="sldNum" idx="12"/>
          </p:nvPr>
        </p:nvSpPr>
        <p:spPr>
          <a:xfrm>
            <a:off x="8353696" y="4947676"/>
            <a:ext cx="637800" cy="184800"/>
          </a:xfrm>
          <a:prstGeom prst="rect">
            <a:avLst/>
          </a:prstGeom>
          <a:noFill/>
          <a:ln>
            <a:noFill/>
          </a:ln>
        </p:spPr>
        <p:txBody>
          <a:bodyPr spcFirstLastPara="1" wrap="square" lIns="91425" tIns="45700" rIns="91425" bIns="45700" anchor="ctr" anchorCtr="0">
            <a:spAutoFit/>
          </a:bodyPr>
          <a:lstStyle>
            <a:lvl1pPr marL="0" marR="0" lvl="0" indent="0" algn="r" rtl="0">
              <a:lnSpc>
                <a:spcPct val="100000"/>
              </a:lnSpc>
              <a:spcBef>
                <a:spcPts val="0"/>
              </a:spcBef>
              <a:spcAft>
                <a:spcPts val="0"/>
              </a:spcAft>
              <a:buClr>
                <a:srgbClr val="6C6463"/>
              </a:buClr>
              <a:buSzPts val="600"/>
              <a:buFont typeface="Gill Sans"/>
              <a:buNone/>
              <a:defRPr sz="600" b="0" i="0" u="none" strike="noStrike" cap="none">
                <a:solidFill>
                  <a:srgbClr val="6C6463"/>
                </a:solidFill>
                <a:latin typeface="Gill Sans"/>
                <a:ea typeface="Gill Sans"/>
                <a:cs typeface="Gill Sans"/>
                <a:sym typeface="Gill Sans"/>
              </a:defRPr>
            </a:lvl1pPr>
            <a:lvl2pPr marL="0" marR="0" lvl="1" indent="0" algn="r" rtl="0">
              <a:lnSpc>
                <a:spcPct val="100000"/>
              </a:lnSpc>
              <a:spcBef>
                <a:spcPts val="0"/>
              </a:spcBef>
              <a:spcAft>
                <a:spcPts val="0"/>
              </a:spcAft>
              <a:buClr>
                <a:srgbClr val="6C6463"/>
              </a:buClr>
              <a:buSzPts val="600"/>
              <a:buFont typeface="Gill Sans"/>
              <a:buNone/>
              <a:defRPr sz="600" b="0" i="0" u="none" strike="noStrike" cap="none">
                <a:solidFill>
                  <a:srgbClr val="6C6463"/>
                </a:solidFill>
                <a:latin typeface="Gill Sans"/>
                <a:ea typeface="Gill Sans"/>
                <a:cs typeface="Gill Sans"/>
                <a:sym typeface="Gill Sans"/>
              </a:defRPr>
            </a:lvl2pPr>
            <a:lvl3pPr marL="0" marR="0" lvl="2" indent="0" algn="r" rtl="0">
              <a:lnSpc>
                <a:spcPct val="100000"/>
              </a:lnSpc>
              <a:spcBef>
                <a:spcPts val="0"/>
              </a:spcBef>
              <a:spcAft>
                <a:spcPts val="0"/>
              </a:spcAft>
              <a:buClr>
                <a:srgbClr val="6C6463"/>
              </a:buClr>
              <a:buSzPts val="600"/>
              <a:buFont typeface="Gill Sans"/>
              <a:buNone/>
              <a:defRPr sz="600" b="0" i="0" u="none" strike="noStrike" cap="none">
                <a:solidFill>
                  <a:srgbClr val="6C6463"/>
                </a:solidFill>
                <a:latin typeface="Gill Sans"/>
                <a:ea typeface="Gill Sans"/>
                <a:cs typeface="Gill Sans"/>
                <a:sym typeface="Gill Sans"/>
              </a:defRPr>
            </a:lvl3pPr>
            <a:lvl4pPr marL="0" marR="0" lvl="3" indent="0" algn="r" rtl="0">
              <a:lnSpc>
                <a:spcPct val="100000"/>
              </a:lnSpc>
              <a:spcBef>
                <a:spcPts val="0"/>
              </a:spcBef>
              <a:spcAft>
                <a:spcPts val="0"/>
              </a:spcAft>
              <a:buClr>
                <a:srgbClr val="6C6463"/>
              </a:buClr>
              <a:buSzPts val="600"/>
              <a:buFont typeface="Gill Sans"/>
              <a:buNone/>
              <a:defRPr sz="600" b="0" i="0" u="none" strike="noStrike" cap="none">
                <a:solidFill>
                  <a:srgbClr val="6C6463"/>
                </a:solidFill>
                <a:latin typeface="Gill Sans"/>
                <a:ea typeface="Gill Sans"/>
                <a:cs typeface="Gill Sans"/>
                <a:sym typeface="Gill Sans"/>
              </a:defRPr>
            </a:lvl4pPr>
            <a:lvl5pPr marL="0" marR="0" lvl="4" indent="0" algn="r" rtl="0">
              <a:lnSpc>
                <a:spcPct val="100000"/>
              </a:lnSpc>
              <a:spcBef>
                <a:spcPts val="0"/>
              </a:spcBef>
              <a:spcAft>
                <a:spcPts val="0"/>
              </a:spcAft>
              <a:buClr>
                <a:srgbClr val="6C6463"/>
              </a:buClr>
              <a:buSzPts val="600"/>
              <a:buFont typeface="Gill Sans"/>
              <a:buNone/>
              <a:defRPr sz="600" b="0" i="0" u="none" strike="noStrike" cap="none">
                <a:solidFill>
                  <a:srgbClr val="6C6463"/>
                </a:solidFill>
                <a:latin typeface="Gill Sans"/>
                <a:ea typeface="Gill Sans"/>
                <a:cs typeface="Gill Sans"/>
                <a:sym typeface="Gill Sans"/>
              </a:defRPr>
            </a:lvl5pPr>
            <a:lvl6pPr marL="0" marR="0" lvl="5" indent="0" algn="r" rtl="0">
              <a:lnSpc>
                <a:spcPct val="100000"/>
              </a:lnSpc>
              <a:spcBef>
                <a:spcPts val="0"/>
              </a:spcBef>
              <a:spcAft>
                <a:spcPts val="0"/>
              </a:spcAft>
              <a:buClr>
                <a:srgbClr val="6C6463"/>
              </a:buClr>
              <a:buSzPts val="600"/>
              <a:buFont typeface="Gill Sans"/>
              <a:buNone/>
              <a:defRPr sz="600" b="0" i="0" u="none" strike="noStrike" cap="none">
                <a:solidFill>
                  <a:srgbClr val="6C6463"/>
                </a:solidFill>
                <a:latin typeface="Gill Sans"/>
                <a:ea typeface="Gill Sans"/>
                <a:cs typeface="Gill Sans"/>
                <a:sym typeface="Gill Sans"/>
              </a:defRPr>
            </a:lvl6pPr>
            <a:lvl7pPr marL="0" marR="0" lvl="6" indent="0" algn="r" rtl="0">
              <a:lnSpc>
                <a:spcPct val="100000"/>
              </a:lnSpc>
              <a:spcBef>
                <a:spcPts val="0"/>
              </a:spcBef>
              <a:spcAft>
                <a:spcPts val="0"/>
              </a:spcAft>
              <a:buClr>
                <a:srgbClr val="6C6463"/>
              </a:buClr>
              <a:buSzPts val="600"/>
              <a:buFont typeface="Gill Sans"/>
              <a:buNone/>
              <a:defRPr sz="600" b="0" i="0" u="none" strike="noStrike" cap="none">
                <a:solidFill>
                  <a:srgbClr val="6C6463"/>
                </a:solidFill>
                <a:latin typeface="Gill Sans"/>
                <a:ea typeface="Gill Sans"/>
                <a:cs typeface="Gill Sans"/>
                <a:sym typeface="Gill Sans"/>
              </a:defRPr>
            </a:lvl7pPr>
            <a:lvl8pPr marL="0" marR="0" lvl="7" indent="0" algn="r" rtl="0">
              <a:lnSpc>
                <a:spcPct val="100000"/>
              </a:lnSpc>
              <a:spcBef>
                <a:spcPts val="0"/>
              </a:spcBef>
              <a:spcAft>
                <a:spcPts val="0"/>
              </a:spcAft>
              <a:buClr>
                <a:srgbClr val="6C6463"/>
              </a:buClr>
              <a:buSzPts val="600"/>
              <a:buFont typeface="Gill Sans"/>
              <a:buNone/>
              <a:defRPr sz="600" b="0" i="0" u="none" strike="noStrike" cap="none">
                <a:solidFill>
                  <a:srgbClr val="6C6463"/>
                </a:solidFill>
                <a:latin typeface="Gill Sans"/>
                <a:ea typeface="Gill Sans"/>
                <a:cs typeface="Gill Sans"/>
                <a:sym typeface="Gill Sans"/>
              </a:defRPr>
            </a:lvl8pPr>
            <a:lvl9pPr marL="0" marR="0" lvl="8" indent="0" algn="r" rtl="0">
              <a:lnSpc>
                <a:spcPct val="100000"/>
              </a:lnSpc>
              <a:spcBef>
                <a:spcPts val="0"/>
              </a:spcBef>
              <a:spcAft>
                <a:spcPts val="0"/>
              </a:spcAft>
              <a:buClr>
                <a:srgbClr val="6C6463"/>
              </a:buClr>
              <a:buSzPts val="600"/>
              <a:buFont typeface="Gill Sans"/>
              <a:buNone/>
              <a:defRPr sz="600" b="0" i="0" u="none" strike="noStrike" cap="none">
                <a:solidFill>
                  <a:srgbClr val="6C6463"/>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104" name="Google Shape;104;g2cc0bacf902_1_466"/>
          <p:cNvSpPr txBox="1">
            <a:spLocks noGrp="1"/>
          </p:cNvSpPr>
          <p:nvPr>
            <p:ph type="title"/>
          </p:nvPr>
        </p:nvSpPr>
        <p:spPr>
          <a:xfrm>
            <a:off x="345507" y="23617"/>
            <a:ext cx="7772400" cy="461700"/>
          </a:xfrm>
          <a:prstGeom prst="rect">
            <a:avLst/>
          </a:prstGeom>
          <a:noFill/>
          <a:ln>
            <a:noFill/>
          </a:ln>
        </p:spPr>
        <p:txBody>
          <a:bodyPr spcFirstLastPara="1" wrap="square" lIns="91425" tIns="45700" rIns="91425" bIns="45700" anchor="b" anchorCtr="0">
            <a:spAutoFit/>
          </a:bodyPr>
          <a:lstStyle>
            <a:lvl1pPr lvl="0" algn="l" rtl="0">
              <a:lnSpc>
                <a:spcPct val="100000"/>
              </a:lnSpc>
              <a:spcBef>
                <a:spcPts val="0"/>
              </a:spcBef>
              <a:spcAft>
                <a:spcPts val="0"/>
              </a:spcAft>
              <a:buClr>
                <a:schemeClr val="dk2"/>
              </a:buClr>
              <a:buSzPts val="2400"/>
              <a:buFont typeface="Gill Sans"/>
              <a:buNone/>
              <a:defRPr b="1">
                <a:solidFill>
                  <a:schemeClr val="dk2"/>
                </a:solidFill>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1_White BG">
  <p:cSld name="1_White BG">
    <p:bg>
      <p:bgPr>
        <a:solidFill>
          <a:schemeClr val="lt1"/>
        </a:solidFill>
        <a:effectLst/>
      </p:bgPr>
    </p:bg>
    <p:spTree>
      <p:nvGrpSpPr>
        <p:cNvPr id="1" name="Shape 105"/>
        <p:cNvGrpSpPr/>
        <p:nvPr/>
      </p:nvGrpSpPr>
      <p:grpSpPr>
        <a:xfrm>
          <a:off x="0" y="0"/>
          <a:ext cx="0" cy="0"/>
          <a:chOff x="0" y="0"/>
          <a:chExt cx="0" cy="0"/>
        </a:xfrm>
      </p:grpSpPr>
      <p:sp>
        <p:nvSpPr>
          <p:cNvPr id="106" name="Google Shape;106;g2cc0bacf902_1_471"/>
          <p:cNvSpPr txBox="1">
            <a:spLocks noGrp="1"/>
          </p:cNvSpPr>
          <p:nvPr>
            <p:ph type="sldNum" idx="12"/>
          </p:nvPr>
        </p:nvSpPr>
        <p:spPr>
          <a:xfrm>
            <a:off x="8353696" y="4947677"/>
            <a:ext cx="637800" cy="184800"/>
          </a:xfrm>
          <a:prstGeom prst="rect">
            <a:avLst/>
          </a:prstGeom>
          <a:noFill/>
          <a:ln>
            <a:noFill/>
          </a:ln>
        </p:spPr>
        <p:txBody>
          <a:bodyPr spcFirstLastPara="1" wrap="square" lIns="91425" tIns="45700" rIns="91425" bIns="45700" anchor="ctr" anchorCtr="0">
            <a:spAutoFit/>
          </a:bodyPr>
          <a:lstStyle>
            <a:lvl1pPr marL="0" marR="0" lvl="0" indent="0" algn="r" rtl="0">
              <a:lnSpc>
                <a:spcPct val="100000"/>
              </a:lnSpc>
              <a:spcBef>
                <a:spcPts val="0"/>
              </a:spcBef>
              <a:spcAft>
                <a:spcPts val="0"/>
              </a:spcAft>
              <a:buClr>
                <a:srgbClr val="000000"/>
              </a:buClr>
              <a:buSzPts val="600"/>
              <a:buFont typeface="Arial"/>
              <a:buNone/>
              <a:defRPr sz="600" b="0" i="0" u="none" strike="noStrike" cap="none">
                <a:solidFill>
                  <a:srgbClr val="6C6463"/>
                </a:solidFill>
                <a:latin typeface="Gill Sans"/>
                <a:ea typeface="Gill Sans"/>
                <a:cs typeface="Gill Sans"/>
                <a:sym typeface="Gill Sans"/>
              </a:defRPr>
            </a:lvl1pPr>
            <a:lvl2pPr marL="0" marR="0" lvl="1" indent="0" algn="r" rtl="0">
              <a:lnSpc>
                <a:spcPct val="100000"/>
              </a:lnSpc>
              <a:spcBef>
                <a:spcPts val="0"/>
              </a:spcBef>
              <a:spcAft>
                <a:spcPts val="0"/>
              </a:spcAft>
              <a:buClr>
                <a:srgbClr val="000000"/>
              </a:buClr>
              <a:buSzPts val="600"/>
              <a:buFont typeface="Arial"/>
              <a:buNone/>
              <a:defRPr sz="600" b="0" i="0" u="none" strike="noStrike" cap="none">
                <a:solidFill>
                  <a:srgbClr val="6C6463"/>
                </a:solidFill>
                <a:latin typeface="Gill Sans"/>
                <a:ea typeface="Gill Sans"/>
                <a:cs typeface="Gill Sans"/>
                <a:sym typeface="Gill Sans"/>
              </a:defRPr>
            </a:lvl2pPr>
            <a:lvl3pPr marL="0" marR="0" lvl="2" indent="0" algn="r" rtl="0">
              <a:lnSpc>
                <a:spcPct val="100000"/>
              </a:lnSpc>
              <a:spcBef>
                <a:spcPts val="0"/>
              </a:spcBef>
              <a:spcAft>
                <a:spcPts val="0"/>
              </a:spcAft>
              <a:buClr>
                <a:srgbClr val="000000"/>
              </a:buClr>
              <a:buSzPts val="600"/>
              <a:buFont typeface="Arial"/>
              <a:buNone/>
              <a:defRPr sz="600" b="0" i="0" u="none" strike="noStrike" cap="none">
                <a:solidFill>
                  <a:srgbClr val="6C6463"/>
                </a:solidFill>
                <a:latin typeface="Gill Sans"/>
                <a:ea typeface="Gill Sans"/>
                <a:cs typeface="Gill Sans"/>
                <a:sym typeface="Gill Sans"/>
              </a:defRPr>
            </a:lvl3pPr>
            <a:lvl4pPr marL="0" marR="0" lvl="3" indent="0" algn="r" rtl="0">
              <a:lnSpc>
                <a:spcPct val="100000"/>
              </a:lnSpc>
              <a:spcBef>
                <a:spcPts val="0"/>
              </a:spcBef>
              <a:spcAft>
                <a:spcPts val="0"/>
              </a:spcAft>
              <a:buClr>
                <a:srgbClr val="000000"/>
              </a:buClr>
              <a:buSzPts val="600"/>
              <a:buFont typeface="Arial"/>
              <a:buNone/>
              <a:defRPr sz="600" b="0" i="0" u="none" strike="noStrike" cap="none">
                <a:solidFill>
                  <a:srgbClr val="6C6463"/>
                </a:solidFill>
                <a:latin typeface="Gill Sans"/>
                <a:ea typeface="Gill Sans"/>
                <a:cs typeface="Gill Sans"/>
                <a:sym typeface="Gill Sans"/>
              </a:defRPr>
            </a:lvl4pPr>
            <a:lvl5pPr marL="0" marR="0" lvl="4" indent="0" algn="r" rtl="0">
              <a:lnSpc>
                <a:spcPct val="100000"/>
              </a:lnSpc>
              <a:spcBef>
                <a:spcPts val="0"/>
              </a:spcBef>
              <a:spcAft>
                <a:spcPts val="0"/>
              </a:spcAft>
              <a:buClr>
                <a:srgbClr val="000000"/>
              </a:buClr>
              <a:buSzPts val="600"/>
              <a:buFont typeface="Arial"/>
              <a:buNone/>
              <a:defRPr sz="600" b="0" i="0" u="none" strike="noStrike" cap="none">
                <a:solidFill>
                  <a:srgbClr val="6C6463"/>
                </a:solidFill>
                <a:latin typeface="Gill Sans"/>
                <a:ea typeface="Gill Sans"/>
                <a:cs typeface="Gill Sans"/>
                <a:sym typeface="Gill Sans"/>
              </a:defRPr>
            </a:lvl5pPr>
            <a:lvl6pPr marL="0" marR="0" lvl="5" indent="0" algn="r" rtl="0">
              <a:lnSpc>
                <a:spcPct val="100000"/>
              </a:lnSpc>
              <a:spcBef>
                <a:spcPts val="0"/>
              </a:spcBef>
              <a:spcAft>
                <a:spcPts val="0"/>
              </a:spcAft>
              <a:buClr>
                <a:srgbClr val="000000"/>
              </a:buClr>
              <a:buSzPts val="600"/>
              <a:buFont typeface="Arial"/>
              <a:buNone/>
              <a:defRPr sz="600" b="0" i="0" u="none" strike="noStrike" cap="none">
                <a:solidFill>
                  <a:srgbClr val="6C6463"/>
                </a:solidFill>
                <a:latin typeface="Gill Sans"/>
                <a:ea typeface="Gill Sans"/>
                <a:cs typeface="Gill Sans"/>
                <a:sym typeface="Gill Sans"/>
              </a:defRPr>
            </a:lvl6pPr>
            <a:lvl7pPr marL="0" marR="0" lvl="6" indent="0" algn="r" rtl="0">
              <a:lnSpc>
                <a:spcPct val="100000"/>
              </a:lnSpc>
              <a:spcBef>
                <a:spcPts val="0"/>
              </a:spcBef>
              <a:spcAft>
                <a:spcPts val="0"/>
              </a:spcAft>
              <a:buClr>
                <a:srgbClr val="000000"/>
              </a:buClr>
              <a:buSzPts val="600"/>
              <a:buFont typeface="Arial"/>
              <a:buNone/>
              <a:defRPr sz="600" b="0" i="0" u="none" strike="noStrike" cap="none">
                <a:solidFill>
                  <a:srgbClr val="6C6463"/>
                </a:solidFill>
                <a:latin typeface="Gill Sans"/>
                <a:ea typeface="Gill Sans"/>
                <a:cs typeface="Gill Sans"/>
                <a:sym typeface="Gill Sans"/>
              </a:defRPr>
            </a:lvl7pPr>
            <a:lvl8pPr marL="0" marR="0" lvl="7" indent="0" algn="r" rtl="0">
              <a:lnSpc>
                <a:spcPct val="100000"/>
              </a:lnSpc>
              <a:spcBef>
                <a:spcPts val="0"/>
              </a:spcBef>
              <a:spcAft>
                <a:spcPts val="0"/>
              </a:spcAft>
              <a:buClr>
                <a:srgbClr val="000000"/>
              </a:buClr>
              <a:buSzPts val="600"/>
              <a:buFont typeface="Arial"/>
              <a:buNone/>
              <a:defRPr sz="600" b="0" i="0" u="none" strike="noStrike" cap="none">
                <a:solidFill>
                  <a:srgbClr val="6C6463"/>
                </a:solidFill>
                <a:latin typeface="Gill Sans"/>
                <a:ea typeface="Gill Sans"/>
                <a:cs typeface="Gill Sans"/>
                <a:sym typeface="Gill Sans"/>
              </a:defRPr>
            </a:lvl8pPr>
            <a:lvl9pPr marL="0" marR="0" lvl="8" indent="0" algn="r" rtl="0">
              <a:lnSpc>
                <a:spcPct val="100000"/>
              </a:lnSpc>
              <a:spcBef>
                <a:spcPts val="0"/>
              </a:spcBef>
              <a:spcAft>
                <a:spcPts val="0"/>
              </a:spcAft>
              <a:buClr>
                <a:srgbClr val="000000"/>
              </a:buClr>
              <a:buSzPts val="600"/>
              <a:buFont typeface="Arial"/>
              <a:buNone/>
              <a:defRPr sz="600" b="0" i="0" u="none" strike="noStrike" cap="none">
                <a:solidFill>
                  <a:srgbClr val="6C6463"/>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107" name="Google Shape;107;g2cc0bacf902_1_471"/>
          <p:cNvSpPr/>
          <p:nvPr/>
        </p:nvSpPr>
        <p:spPr>
          <a:xfrm>
            <a:off x="0" y="4869180"/>
            <a:ext cx="9144000" cy="3156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Gill Sans"/>
              <a:ea typeface="Gill Sans"/>
              <a:cs typeface="Gill Sans"/>
              <a:sym typeface="Gill Sans"/>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Overview - Light Gray &amp; USAID Blue">
  <p:cSld name="Overview - Light Gray &amp; USAID Blue">
    <p:bg>
      <p:bgPr>
        <a:solidFill>
          <a:schemeClr val="lt1"/>
        </a:solidFill>
        <a:effectLst/>
      </p:bgPr>
    </p:bg>
    <p:spTree>
      <p:nvGrpSpPr>
        <p:cNvPr id="1" name="Shape 108"/>
        <p:cNvGrpSpPr/>
        <p:nvPr/>
      </p:nvGrpSpPr>
      <p:grpSpPr>
        <a:xfrm>
          <a:off x="0" y="0"/>
          <a:ext cx="0" cy="0"/>
          <a:chOff x="0" y="0"/>
          <a:chExt cx="0" cy="0"/>
        </a:xfrm>
      </p:grpSpPr>
      <p:sp>
        <p:nvSpPr>
          <p:cNvPr id="109" name="Google Shape;109;g2cc0bacf902_1_474"/>
          <p:cNvSpPr/>
          <p:nvPr/>
        </p:nvSpPr>
        <p:spPr>
          <a:xfrm>
            <a:off x="0" y="0"/>
            <a:ext cx="9144000" cy="508800"/>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accent6"/>
              </a:solidFill>
              <a:latin typeface="Gill Sans"/>
              <a:ea typeface="Gill Sans"/>
              <a:cs typeface="Gill Sans"/>
              <a:sym typeface="Gill Sans"/>
            </a:endParaRPr>
          </a:p>
        </p:txBody>
      </p:sp>
      <p:sp>
        <p:nvSpPr>
          <p:cNvPr id="110" name="Google Shape;110;g2cc0bacf902_1_474"/>
          <p:cNvSpPr txBox="1">
            <a:spLocks noGrp="1"/>
          </p:cNvSpPr>
          <p:nvPr>
            <p:ph type="body" idx="1"/>
          </p:nvPr>
        </p:nvSpPr>
        <p:spPr>
          <a:xfrm>
            <a:off x="345507" y="773935"/>
            <a:ext cx="7772400" cy="3789300"/>
          </a:xfrm>
          <a:prstGeom prst="rect">
            <a:avLst/>
          </a:prstGeom>
          <a:noFill/>
          <a:ln>
            <a:noFill/>
          </a:ln>
        </p:spPr>
        <p:txBody>
          <a:bodyPr spcFirstLastPara="1" wrap="square" lIns="91425" tIns="45700" rIns="91425" bIns="45700" anchor="t" anchorCtr="0">
            <a:normAutofit/>
          </a:bodyPr>
          <a:lstStyle>
            <a:lvl1pPr marL="457200" lvl="0" indent="-342900" algn="l" rtl="0">
              <a:lnSpc>
                <a:spcPct val="100000"/>
              </a:lnSpc>
              <a:spcBef>
                <a:spcPts val="0"/>
              </a:spcBef>
              <a:spcAft>
                <a:spcPts val="0"/>
              </a:spcAft>
              <a:buSzPts val="1800"/>
              <a:buFont typeface="Noto Sans Symbols"/>
              <a:buChar char="▪"/>
              <a:defRPr sz="2000">
                <a:solidFill>
                  <a:srgbClr val="4E4A49"/>
                </a:solidFill>
              </a:defRPr>
            </a:lvl1pPr>
            <a:lvl2pPr marL="914400" lvl="1" indent="-342900" algn="l" rtl="0">
              <a:lnSpc>
                <a:spcPct val="100000"/>
              </a:lnSpc>
              <a:spcBef>
                <a:spcPts val="800"/>
              </a:spcBef>
              <a:spcAft>
                <a:spcPts val="0"/>
              </a:spcAft>
              <a:buSzPts val="1800"/>
              <a:buFont typeface="Noto Sans Symbols"/>
              <a:buChar char="✔"/>
              <a:defRPr sz="2000">
                <a:solidFill>
                  <a:srgbClr val="4E4A49"/>
                </a:solidFill>
              </a:defRPr>
            </a:lvl2pPr>
            <a:lvl3pPr marL="1371600" lvl="2" indent="-342900" algn="l" rtl="0">
              <a:lnSpc>
                <a:spcPct val="100000"/>
              </a:lnSpc>
              <a:spcBef>
                <a:spcPts val="800"/>
              </a:spcBef>
              <a:spcAft>
                <a:spcPts val="0"/>
              </a:spcAft>
              <a:buClr>
                <a:srgbClr val="6C6463"/>
              </a:buClr>
              <a:buSzPts val="1800"/>
              <a:buChar char="•"/>
              <a:defRPr>
                <a:solidFill>
                  <a:srgbClr val="6C6463"/>
                </a:solidFill>
              </a:defRPr>
            </a:lvl3pPr>
            <a:lvl4pPr marL="1828800" lvl="3" indent="-330200" algn="l" rtl="0">
              <a:lnSpc>
                <a:spcPct val="100000"/>
              </a:lnSpc>
              <a:spcBef>
                <a:spcPts val="320"/>
              </a:spcBef>
              <a:spcAft>
                <a:spcPts val="0"/>
              </a:spcAft>
              <a:buClr>
                <a:srgbClr val="6C6463"/>
              </a:buClr>
              <a:buSzPts val="1600"/>
              <a:buChar char="–"/>
              <a:defRPr>
                <a:solidFill>
                  <a:srgbClr val="6C6463"/>
                </a:solidFill>
              </a:defRPr>
            </a:lvl4pPr>
            <a:lvl5pPr marL="2286000" lvl="4" indent="-317500" algn="l" rtl="0">
              <a:lnSpc>
                <a:spcPct val="100000"/>
              </a:lnSpc>
              <a:spcBef>
                <a:spcPts val="280"/>
              </a:spcBef>
              <a:spcAft>
                <a:spcPts val="0"/>
              </a:spcAft>
              <a:buClr>
                <a:srgbClr val="FFFFFF"/>
              </a:buClr>
              <a:buSzPts val="1400"/>
              <a:buChar char="»"/>
              <a:defRPr>
                <a:solidFill>
                  <a:srgbClr val="FFFFFF"/>
                </a:solidFill>
              </a:defRPr>
            </a:lvl5pPr>
            <a:lvl6pPr marL="2743200" lvl="5" indent="-342900" algn="l" rtl="0">
              <a:lnSpc>
                <a:spcPct val="100000"/>
              </a:lnSpc>
              <a:spcBef>
                <a:spcPts val="360"/>
              </a:spcBef>
              <a:spcAft>
                <a:spcPts val="0"/>
              </a:spcAft>
              <a:buClr>
                <a:schemeClr val="dk1"/>
              </a:buClr>
              <a:buSzPts val="1800"/>
              <a:buChar char="•"/>
              <a:defRPr/>
            </a:lvl6pPr>
            <a:lvl7pPr marL="3200400" lvl="6" indent="-342900" algn="l" rtl="0">
              <a:lnSpc>
                <a:spcPct val="100000"/>
              </a:lnSpc>
              <a:spcBef>
                <a:spcPts val="360"/>
              </a:spcBef>
              <a:spcAft>
                <a:spcPts val="0"/>
              </a:spcAft>
              <a:buClr>
                <a:schemeClr val="dk1"/>
              </a:buClr>
              <a:buSzPts val="1800"/>
              <a:buChar char="•"/>
              <a:defRPr/>
            </a:lvl7pPr>
            <a:lvl8pPr marL="3657600" lvl="7" indent="-342900" algn="l" rtl="0">
              <a:lnSpc>
                <a:spcPct val="100000"/>
              </a:lnSpc>
              <a:spcBef>
                <a:spcPts val="360"/>
              </a:spcBef>
              <a:spcAft>
                <a:spcPts val="0"/>
              </a:spcAft>
              <a:buClr>
                <a:schemeClr val="dk1"/>
              </a:buClr>
              <a:buSzPts val="1800"/>
              <a:buChar char="•"/>
              <a:defRPr/>
            </a:lvl8pPr>
            <a:lvl9pPr marL="4114800" lvl="8" indent="-342900" algn="l" rtl="0">
              <a:lnSpc>
                <a:spcPct val="100000"/>
              </a:lnSpc>
              <a:spcBef>
                <a:spcPts val="360"/>
              </a:spcBef>
              <a:spcAft>
                <a:spcPts val="0"/>
              </a:spcAft>
              <a:buClr>
                <a:schemeClr val="dk1"/>
              </a:buClr>
              <a:buSzPts val="1800"/>
              <a:buChar char="•"/>
              <a:defRPr/>
            </a:lvl9pPr>
          </a:lstStyle>
          <a:p>
            <a:endParaRPr/>
          </a:p>
        </p:txBody>
      </p:sp>
      <p:sp>
        <p:nvSpPr>
          <p:cNvPr id="111" name="Google Shape;111;g2cc0bacf902_1_474"/>
          <p:cNvSpPr txBox="1">
            <a:spLocks noGrp="1"/>
          </p:cNvSpPr>
          <p:nvPr>
            <p:ph type="sldNum" idx="12"/>
          </p:nvPr>
        </p:nvSpPr>
        <p:spPr>
          <a:xfrm>
            <a:off x="8353696" y="4947677"/>
            <a:ext cx="637800" cy="184800"/>
          </a:xfrm>
          <a:prstGeom prst="rect">
            <a:avLst/>
          </a:prstGeom>
          <a:noFill/>
          <a:ln>
            <a:noFill/>
          </a:ln>
        </p:spPr>
        <p:txBody>
          <a:bodyPr spcFirstLastPara="1" wrap="square" lIns="91425" tIns="45700" rIns="91425" bIns="45700" anchor="ctr" anchorCtr="0">
            <a:spAutoFit/>
          </a:bodyPr>
          <a:lstStyle>
            <a:lvl1pPr marL="0" marR="0" lvl="0" indent="0" algn="r" rtl="0">
              <a:lnSpc>
                <a:spcPct val="100000"/>
              </a:lnSpc>
              <a:spcBef>
                <a:spcPts val="0"/>
              </a:spcBef>
              <a:spcAft>
                <a:spcPts val="0"/>
              </a:spcAft>
              <a:buClr>
                <a:srgbClr val="000000"/>
              </a:buClr>
              <a:buSzPts val="600"/>
              <a:buFont typeface="Arial"/>
              <a:buNone/>
              <a:defRPr sz="600" b="0" i="0" u="none" strike="noStrike" cap="none">
                <a:solidFill>
                  <a:srgbClr val="6C6463"/>
                </a:solidFill>
                <a:latin typeface="Gill Sans"/>
                <a:ea typeface="Gill Sans"/>
                <a:cs typeface="Gill Sans"/>
                <a:sym typeface="Gill Sans"/>
              </a:defRPr>
            </a:lvl1pPr>
            <a:lvl2pPr marL="0" marR="0" lvl="1" indent="0" algn="r" rtl="0">
              <a:lnSpc>
                <a:spcPct val="100000"/>
              </a:lnSpc>
              <a:spcBef>
                <a:spcPts val="0"/>
              </a:spcBef>
              <a:spcAft>
                <a:spcPts val="0"/>
              </a:spcAft>
              <a:buClr>
                <a:srgbClr val="000000"/>
              </a:buClr>
              <a:buSzPts val="600"/>
              <a:buFont typeface="Arial"/>
              <a:buNone/>
              <a:defRPr sz="600" b="0" i="0" u="none" strike="noStrike" cap="none">
                <a:solidFill>
                  <a:srgbClr val="6C6463"/>
                </a:solidFill>
                <a:latin typeface="Gill Sans"/>
                <a:ea typeface="Gill Sans"/>
                <a:cs typeface="Gill Sans"/>
                <a:sym typeface="Gill Sans"/>
              </a:defRPr>
            </a:lvl2pPr>
            <a:lvl3pPr marL="0" marR="0" lvl="2" indent="0" algn="r" rtl="0">
              <a:lnSpc>
                <a:spcPct val="100000"/>
              </a:lnSpc>
              <a:spcBef>
                <a:spcPts val="0"/>
              </a:spcBef>
              <a:spcAft>
                <a:spcPts val="0"/>
              </a:spcAft>
              <a:buClr>
                <a:srgbClr val="000000"/>
              </a:buClr>
              <a:buSzPts val="600"/>
              <a:buFont typeface="Arial"/>
              <a:buNone/>
              <a:defRPr sz="600" b="0" i="0" u="none" strike="noStrike" cap="none">
                <a:solidFill>
                  <a:srgbClr val="6C6463"/>
                </a:solidFill>
                <a:latin typeface="Gill Sans"/>
                <a:ea typeface="Gill Sans"/>
                <a:cs typeface="Gill Sans"/>
                <a:sym typeface="Gill Sans"/>
              </a:defRPr>
            </a:lvl3pPr>
            <a:lvl4pPr marL="0" marR="0" lvl="3" indent="0" algn="r" rtl="0">
              <a:lnSpc>
                <a:spcPct val="100000"/>
              </a:lnSpc>
              <a:spcBef>
                <a:spcPts val="0"/>
              </a:spcBef>
              <a:spcAft>
                <a:spcPts val="0"/>
              </a:spcAft>
              <a:buClr>
                <a:srgbClr val="000000"/>
              </a:buClr>
              <a:buSzPts val="600"/>
              <a:buFont typeface="Arial"/>
              <a:buNone/>
              <a:defRPr sz="600" b="0" i="0" u="none" strike="noStrike" cap="none">
                <a:solidFill>
                  <a:srgbClr val="6C6463"/>
                </a:solidFill>
                <a:latin typeface="Gill Sans"/>
                <a:ea typeface="Gill Sans"/>
                <a:cs typeface="Gill Sans"/>
                <a:sym typeface="Gill Sans"/>
              </a:defRPr>
            </a:lvl4pPr>
            <a:lvl5pPr marL="0" marR="0" lvl="4" indent="0" algn="r" rtl="0">
              <a:lnSpc>
                <a:spcPct val="100000"/>
              </a:lnSpc>
              <a:spcBef>
                <a:spcPts val="0"/>
              </a:spcBef>
              <a:spcAft>
                <a:spcPts val="0"/>
              </a:spcAft>
              <a:buClr>
                <a:srgbClr val="000000"/>
              </a:buClr>
              <a:buSzPts val="600"/>
              <a:buFont typeface="Arial"/>
              <a:buNone/>
              <a:defRPr sz="600" b="0" i="0" u="none" strike="noStrike" cap="none">
                <a:solidFill>
                  <a:srgbClr val="6C6463"/>
                </a:solidFill>
                <a:latin typeface="Gill Sans"/>
                <a:ea typeface="Gill Sans"/>
                <a:cs typeface="Gill Sans"/>
                <a:sym typeface="Gill Sans"/>
              </a:defRPr>
            </a:lvl5pPr>
            <a:lvl6pPr marL="0" marR="0" lvl="5" indent="0" algn="r" rtl="0">
              <a:lnSpc>
                <a:spcPct val="100000"/>
              </a:lnSpc>
              <a:spcBef>
                <a:spcPts val="0"/>
              </a:spcBef>
              <a:spcAft>
                <a:spcPts val="0"/>
              </a:spcAft>
              <a:buClr>
                <a:srgbClr val="000000"/>
              </a:buClr>
              <a:buSzPts val="600"/>
              <a:buFont typeface="Arial"/>
              <a:buNone/>
              <a:defRPr sz="600" b="0" i="0" u="none" strike="noStrike" cap="none">
                <a:solidFill>
                  <a:srgbClr val="6C6463"/>
                </a:solidFill>
                <a:latin typeface="Gill Sans"/>
                <a:ea typeface="Gill Sans"/>
                <a:cs typeface="Gill Sans"/>
                <a:sym typeface="Gill Sans"/>
              </a:defRPr>
            </a:lvl6pPr>
            <a:lvl7pPr marL="0" marR="0" lvl="6" indent="0" algn="r" rtl="0">
              <a:lnSpc>
                <a:spcPct val="100000"/>
              </a:lnSpc>
              <a:spcBef>
                <a:spcPts val="0"/>
              </a:spcBef>
              <a:spcAft>
                <a:spcPts val="0"/>
              </a:spcAft>
              <a:buClr>
                <a:srgbClr val="000000"/>
              </a:buClr>
              <a:buSzPts val="600"/>
              <a:buFont typeface="Arial"/>
              <a:buNone/>
              <a:defRPr sz="600" b="0" i="0" u="none" strike="noStrike" cap="none">
                <a:solidFill>
                  <a:srgbClr val="6C6463"/>
                </a:solidFill>
                <a:latin typeface="Gill Sans"/>
                <a:ea typeface="Gill Sans"/>
                <a:cs typeface="Gill Sans"/>
                <a:sym typeface="Gill Sans"/>
              </a:defRPr>
            </a:lvl7pPr>
            <a:lvl8pPr marL="0" marR="0" lvl="7" indent="0" algn="r" rtl="0">
              <a:lnSpc>
                <a:spcPct val="100000"/>
              </a:lnSpc>
              <a:spcBef>
                <a:spcPts val="0"/>
              </a:spcBef>
              <a:spcAft>
                <a:spcPts val="0"/>
              </a:spcAft>
              <a:buClr>
                <a:srgbClr val="000000"/>
              </a:buClr>
              <a:buSzPts val="600"/>
              <a:buFont typeface="Arial"/>
              <a:buNone/>
              <a:defRPr sz="600" b="0" i="0" u="none" strike="noStrike" cap="none">
                <a:solidFill>
                  <a:srgbClr val="6C6463"/>
                </a:solidFill>
                <a:latin typeface="Gill Sans"/>
                <a:ea typeface="Gill Sans"/>
                <a:cs typeface="Gill Sans"/>
                <a:sym typeface="Gill Sans"/>
              </a:defRPr>
            </a:lvl8pPr>
            <a:lvl9pPr marL="0" marR="0" lvl="8" indent="0" algn="r" rtl="0">
              <a:lnSpc>
                <a:spcPct val="100000"/>
              </a:lnSpc>
              <a:spcBef>
                <a:spcPts val="0"/>
              </a:spcBef>
              <a:spcAft>
                <a:spcPts val="0"/>
              </a:spcAft>
              <a:buClr>
                <a:srgbClr val="000000"/>
              </a:buClr>
              <a:buSzPts val="600"/>
              <a:buFont typeface="Arial"/>
              <a:buNone/>
              <a:defRPr sz="600" b="0" i="0" u="none" strike="noStrike" cap="none">
                <a:solidFill>
                  <a:srgbClr val="6C6463"/>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112" name="Google Shape;112;g2cc0bacf902_1_474"/>
          <p:cNvSpPr txBox="1">
            <a:spLocks noGrp="1"/>
          </p:cNvSpPr>
          <p:nvPr>
            <p:ph type="title"/>
          </p:nvPr>
        </p:nvSpPr>
        <p:spPr>
          <a:xfrm>
            <a:off x="345507" y="23617"/>
            <a:ext cx="7772400" cy="461700"/>
          </a:xfrm>
          <a:prstGeom prst="rect">
            <a:avLst/>
          </a:prstGeom>
          <a:noFill/>
          <a:ln>
            <a:noFill/>
          </a:ln>
        </p:spPr>
        <p:txBody>
          <a:bodyPr spcFirstLastPara="1" wrap="square" lIns="91425" tIns="45700" rIns="91425" bIns="45700" anchor="b" anchorCtr="0">
            <a:spAutoFit/>
          </a:bodyPr>
          <a:lstStyle>
            <a:lvl1pPr lvl="0" algn="l" rtl="0">
              <a:lnSpc>
                <a:spcPct val="100000"/>
              </a:lnSpc>
              <a:spcBef>
                <a:spcPts val="0"/>
              </a:spcBef>
              <a:spcAft>
                <a:spcPts val="0"/>
              </a:spcAft>
              <a:buClr>
                <a:schemeClr val="dk2"/>
              </a:buClr>
              <a:buSzPts val="2400"/>
              <a:buFont typeface="Gill Sans"/>
              <a:buNone/>
              <a:defRPr b="1">
                <a:solidFill>
                  <a:schemeClr val="dk2"/>
                </a:solidFill>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White BG">
  <p:cSld name="White BG">
    <p:bg>
      <p:bgPr>
        <a:solidFill>
          <a:schemeClr val="lt1"/>
        </a:solidFill>
        <a:effectLst/>
      </p:bgPr>
    </p:bg>
    <p:spTree>
      <p:nvGrpSpPr>
        <p:cNvPr id="1" name="Shape 113"/>
        <p:cNvGrpSpPr/>
        <p:nvPr/>
      </p:nvGrpSpPr>
      <p:grpSpPr>
        <a:xfrm>
          <a:off x="0" y="0"/>
          <a:ext cx="0" cy="0"/>
          <a:chOff x="0" y="0"/>
          <a:chExt cx="0" cy="0"/>
        </a:xfrm>
      </p:grpSpPr>
      <p:sp>
        <p:nvSpPr>
          <p:cNvPr id="114" name="Google Shape;114;g2cc0bacf902_1_479"/>
          <p:cNvSpPr txBox="1">
            <a:spLocks noGrp="1"/>
          </p:cNvSpPr>
          <p:nvPr>
            <p:ph type="sldNum" idx="12"/>
          </p:nvPr>
        </p:nvSpPr>
        <p:spPr>
          <a:xfrm>
            <a:off x="8353696" y="4947677"/>
            <a:ext cx="637800" cy="184800"/>
          </a:xfrm>
          <a:prstGeom prst="rect">
            <a:avLst/>
          </a:prstGeom>
          <a:noFill/>
          <a:ln>
            <a:noFill/>
          </a:ln>
        </p:spPr>
        <p:txBody>
          <a:bodyPr spcFirstLastPara="1" wrap="square" lIns="91425" tIns="45700" rIns="91425" bIns="45700" anchor="ctr" anchorCtr="0">
            <a:spAutoFit/>
          </a:bodyPr>
          <a:lstStyle>
            <a:lvl1pPr marL="0" marR="0" lvl="0" indent="0" algn="r" rtl="0">
              <a:lnSpc>
                <a:spcPct val="100000"/>
              </a:lnSpc>
              <a:spcBef>
                <a:spcPts val="0"/>
              </a:spcBef>
              <a:spcAft>
                <a:spcPts val="0"/>
              </a:spcAft>
              <a:buClr>
                <a:srgbClr val="000000"/>
              </a:buClr>
              <a:buSzPts val="600"/>
              <a:buFont typeface="Arial"/>
              <a:buNone/>
              <a:defRPr sz="600" b="0" i="0" u="none" strike="noStrike" cap="none">
                <a:solidFill>
                  <a:srgbClr val="6C6463"/>
                </a:solidFill>
                <a:latin typeface="Gill Sans"/>
                <a:ea typeface="Gill Sans"/>
                <a:cs typeface="Gill Sans"/>
                <a:sym typeface="Gill Sans"/>
              </a:defRPr>
            </a:lvl1pPr>
            <a:lvl2pPr marL="0" marR="0" lvl="1" indent="0" algn="r" rtl="0">
              <a:lnSpc>
                <a:spcPct val="100000"/>
              </a:lnSpc>
              <a:spcBef>
                <a:spcPts val="0"/>
              </a:spcBef>
              <a:spcAft>
                <a:spcPts val="0"/>
              </a:spcAft>
              <a:buClr>
                <a:srgbClr val="000000"/>
              </a:buClr>
              <a:buSzPts val="600"/>
              <a:buFont typeface="Arial"/>
              <a:buNone/>
              <a:defRPr sz="600" b="0" i="0" u="none" strike="noStrike" cap="none">
                <a:solidFill>
                  <a:srgbClr val="6C6463"/>
                </a:solidFill>
                <a:latin typeface="Gill Sans"/>
                <a:ea typeface="Gill Sans"/>
                <a:cs typeface="Gill Sans"/>
                <a:sym typeface="Gill Sans"/>
              </a:defRPr>
            </a:lvl2pPr>
            <a:lvl3pPr marL="0" marR="0" lvl="2" indent="0" algn="r" rtl="0">
              <a:lnSpc>
                <a:spcPct val="100000"/>
              </a:lnSpc>
              <a:spcBef>
                <a:spcPts val="0"/>
              </a:spcBef>
              <a:spcAft>
                <a:spcPts val="0"/>
              </a:spcAft>
              <a:buClr>
                <a:srgbClr val="000000"/>
              </a:buClr>
              <a:buSzPts val="600"/>
              <a:buFont typeface="Arial"/>
              <a:buNone/>
              <a:defRPr sz="600" b="0" i="0" u="none" strike="noStrike" cap="none">
                <a:solidFill>
                  <a:srgbClr val="6C6463"/>
                </a:solidFill>
                <a:latin typeface="Gill Sans"/>
                <a:ea typeface="Gill Sans"/>
                <a:cs typeface="Gill Sans"/>
                <a:sym typeface="Gill Sans"/>
              </a:defRPr>
            </a:lvl3pPr>
            <a:lvl4pPr marL="0" marR="0" lvl="3" indent="0" algn="r" rtl="0">
              <a:lnSpc>
                <a:spcPct val="100000"/>
              </a:lnSpc>
              <a:spcBef>
                <a:spcPts val="0"/>
              </a:spcBef>
              <a:spcAft>
                <a:spcPts val="0"/>
              </a:spcAft>
              <a:buClr>
                <a:srgbClr val="000000"/>
              </a:buClr>
              <a:buSzPts val="600"/>
              <a:buFont typeface="Arial"/>
              <a:buNone/>
              <a:defRPr sz="600" b="0" i="0" u="none" strike="noStrike" cap="none">
                <a:solidFill>
                  <a:srgbClr val="6C6463"/>
                </a:solidFill>
                <a:latin typeface="Gill Sans"/>
                <a:ea typeface="Gill Sans"/>
                <a:cs typeface="Gill Sans"/>
                <a:sym typeface="Gill Sans"/>
              </a:defRPr>
            </a:lvl4pPr>
            <a:lvl5pPr marL="0" marR="0" lvl="4" indent="0" algn="r" rtl="0">
              <a:lnSpc>
                <a:spcPct val="100000"/>
              </a:lnSpc>
              <a:spcBef>
                <a:spcPts val="0"/>
              </a:spcBef>
              <a:spcAft>
                <a:spcPts val="0"/>
              </a:spcAft>
              <a:buClr>
                <a:srgbClr val="000000"/>
              </a:buClr>
              <a:buSzPts val="600"/>
              <a:buFont typeface="Arial"/>
              <a:buNone/>
              <a:defRPr sz="600" b="0" i="0" u="none" strike="noStrike" cap="none">
                <a:solidFill>
                  <a:srgbClr val="6C6463"/>
                </a:solidFill>
                <a:latin typeface="Gill Sans"/>
                <a:ea typeface="Gill Sans"/>
                <a:cs typeface="Gill Sans"/>
                <a:sym typeface="Gill Sans"/>
              </a:defRPr>
            </a:lvl5pPr>
            <a:lvl6pPr marL="0" marR="0" lvl="5" indent="0" algn="r" rtl="0">
              <a:lnSpc>
                <a:spcPct val="100000"/>
              </a:lnSpc>
              <a:spcBef>
                <a:spcPts val="0"/>
              </a:spcBef>
              <a:spcAft>
                <a:spcPts val="0"/>
              </a:spcAft>
              <a:buClr>
                <a:srgbClr val="000000"/>
              </a:buClr>
              <a:buSzPts val="600"/>
              <a:buFont typeface="Arial"/>
              <a:buNone/>
              <a:defRPr sz="600" b="0" i="0" u="none" strike="noStrike" cap="none">
                <a:solidFill>
                  <a:srgbClr val="6C6463"/>
                </a:solidFill>
                <a:latin typeface="Gill Sans"/>
                <a:ea typeface="Gill Sans"/>
                <a:cs typeface="Gill Sans"/>
                <a:sym typeface="Gill Sans"/>
              </a:defRPr>
            </a:lvl6pPr>
            <a:lvl7pPr marL="0" marR="0" lvl="6" indent="0" algn="r" rtl="0">
              <a:lnSpc>
                <a:spcPct val="100000"/>
              </a:lnSpc>
              <a:spcBef>
                <a:spcPts val="0"/>
              </a:spcBef>
              <a:spcAft>
                <a:spcPts val="0"/>
              </a:spcAft>
              <a:buClr>
                <a:srgbClr val="000000"/>
              </a:buClr>
              <a:buSzPts val="600"/>
              <a:buFont typeface="Arial"/>
              <a:buNone/>
              <a:defRPr sz="600" b="0" i="0" u="none" strike="noStrike" cap="none">
                <a:solidFill>
                  <a:srgbClr val="6C6463"/>
                </a:solidFill>
                <a:latin typeface="Gill Sans"/>
                <a:ea typeface="Gill Sans"/>
                <a:cs typeface="Gill Sans"/>
                <a:sym typeface="Gill Sans"/>
              </a:defRPr>
            </a:lvl7pPr>
            <a:lvl8pPr marL="0" marR="0" lvl="7" indent="0" algn="r" rtl="0">
              <a:lnSpc>
                <a:spcPct val="100000"/>
              </a:lnSpc>
              <a:spcBef>
                <a:spcPts val="0"/>
              </a:spcBef>
              <a:spcAft>
                <a:spcPts val="0"/>
              </a:spcAft>
              <a:buClr>
                <a:srgbClr val="000000"/>
              </a:buClr>
              <a:buSzPts val="600"/>
              <a:buFont typeface="Arial"/>
              <a:buNone/>
              <a:defRPr sz="600" b="0" i="0" u="none" strike="noStrike" cap="none">
                <a:solidFill>
                  <a:srgbClr val="6C6463"/>
                </a:solidFill>
                <a:latin typeface="Gill Sans"/>
                <a:ea typeface="Gill Sans"/>
                <a:cs typeface="Gill Sans"/>
                <a:sym typeface="Gill Sans"/>
              </a:defRPr>
            </a:lvl8pPr>
            <a:lvl9pPr marL="0" marR="0" lvl="8" indent="0" algn="r" rtl="0">
              <a:lnSpc>
                <a:spcPct val="100000"/>
              </a:lnSpc>
              <a:spcBef>
                <a:spcPts val="0"/>
              </a:spcBef>
              <a:spcAft>
                <a:spcPts val="0"/>
              </a:spcAft>
              <a:buClr>
                <a:srgbClr val="000000"/>
              </a:buClr>
              <a:buSzPts val="600"/>
              <a:buFont typeface="Arial"/>
              <a:buNone/>
              <a:defRPr sz="600" b="0" i="0" u="none" strike="noStrike" cap="none">
                <a:solidFill>
                  <a:srgbClr val="6C6463"/>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Blue Divider or BG">
  <p:cSld name="Blue Divider or BG">
    <p:spTree>
      <p:nvGrpSpPr>
        <p:cNvPr id="1" name="Shape 115"/>
        <p:cNvGrpSpPr/>
        <p:nvPr/>
      </p:nvGrpSpPr>
      <p:grpSpPr>
        <a:xfrm>
          <a:off x="0" y="0"/>
          <a:ext cx="0" cy="0"/>
          <a:chOff x="0" y="0"/>
          <a:chExt cx="0" cy="0"/>
        </a:xfrm>
      </p:grpSpPr>
      <p:sp>
        <p:nvSpPr>
          <p:cNvPr id="116" name="Google Shape;116;g2cc0bacf902_1_481"/>
          <p:cNvSpPr/>
          <p:nvPr/>
        </p:nvSpPr>
        <p:spPr>
          <a:xfrm>
            <a:off x="0" y="1"/>
            <a:ext cx="9263400" cy="51849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Gill Sans"/>
              <a:ea typeface="Gill Sans"/>
              <a:cs typeface="Gill Sans"/>
              <a:sym typeface="Gill Sans"/>
            </a:endParaRPr>
          </a:p>
        </p:txBody>
      </p:sp>
      <p:sp>
        <p:nvSpPr>
          <p:cNvPr id="117" name="Google Shape;117;g2cc0bacf902_1_481"/>
          <p:cNvSpPr txBox="1">
            <a:spLocks noGrp="1"/>
          </p:cNvSpPr>
          <p:nvPr>
            <p:ph type="sldNum" idx="12"/>
          </p:nvPr>
        </p:nvSpPr>
        <p:spPr>
          <a:xfrm>
            <a:off x="6858000" y="4933030"/>
            <a:ext cx="2133600" cy="215400"/>
          </a:xfrm>
          <a:prstGeom prst="rect">
            <a:avLst/>
          </a:prstGeom>
          <a:noFill/>
          <a:ln>
            <a:noFill/>
          </a:ln>
        </p:spPr>
        <p:txBody>
          <a:bodyPr spcFirstLastPara="1" wrap="square" lIns="91425" tIns="45700" rIns="91425" bIns="45700" anchor="ctr" anchorCtr="0">
            <a:spAutoFit/>
          </a:bodyPr>
          <a:lstStyle>
            <a:lvl1pPr marL="0" marR="0" lvl="0" indent="0" algn="r" rtl="0">
              <a:lnSpc>
                <a:spcPct val="100000"/>
              </a:lnSpc>
              <a:spcBef>
                <a:spcPts val="0"/>
              </a:spcBef>
              <a:spcAft>
                <a:spcPts val="0"/>
              </a:spcAft>
              <a:buClr>
                <a:srgbClr val="000000"/>
              </a:buClr>
              <a:buSzPts val="800"/>
              <a:buFont typeface="Arial"/>
              <a:buNone/>
              <a:defRPr sz="800" b="0" i="0" u="none" strike="noStrike" cap="none">
                <a:solidFill>
                  <a:schemeClr val="lt1"/>
                </a:solidFill>
                <a:latin typeface="Gill Sans"/>
                <a:ea typeface="Gill Sans"/>
                <a:cs typeface="Gill Sans"/>
                <a:sym typeface="Gill Sans"/>
              </a:defRPr>
            </a:lvl1pPr>
            <a:lvl2pPr marL="0" marR="0" lvl="1" indent="0" algn="r" rtl="0">
              <a:lnSpc>
                <a:spcPct val="100000"/>
              </a:lnSpc>
              <a:spcBef>
                <a:spcPts val="0"/>
              </a:spcBef>
              <a:spcAft>
                <a:spcPts val="0"/>
              </a:spcAft>
              <a:buClr>
                <a:srgbClr val="000000"/>
              </a:buClr>
              <a:buSzPts val="800"/>
              <a:buFont typeface="Arial"/>
              <a:buNone/>
              <a:defRPr sz="800" b="0" i="0" u="none" strike="noStrike" cap="none">
                <a:solidFill>
                  <a:schemeClr val="lt1"/>
                </a:solidFill>
                <a:latin typeface="Gill Sans"/>
                <a:ea typeface="Gill Sans"/>
                <a:cs typeface="Gill Sans"/>
                <a:sym typeface="Gill Sans"/>
              </a:defRPr>
            </a:lvl2pPr>
            <a:lvl3pPr marL="0" marR="0" lvl="2" indent="0" algn="r" rtl="0">
              <a:lnSpc>
                <a:spcPct val="100000"/>
              </a:lnSpc>
              <a:spcBef>
                <a:spcPts val="0"/>
              </a:spcBef>
              <a:spcAft>
                <a:spcPts val="0"/>
              </a:spcAft>
              <a:buClr>
                <a:srgbClr val="000000"/>
              </a:buClr>
              <a:buSzPts val="800"/>
              <a:buFont typeface="Arial"/>
              <a:buNone/>
              <a:defRPr sz="800" b="0" i="0" u="none" strike="noStrike" cap="none">
                <a:solidFill>
                  <a:schemeClr val="lt1"/>
                </a:solidFill>
                <a:latin typeface="Gill Sans"/>
                <a:ea typeface="Gill Sans"/>
                <a:cs typeface="Gill Sans"/>
                <a:sym typeface="Gill Sans"/>
              </a:defRPr>
            </a:lvl3pPr>
            <a:lvl4pPr marL="0" marR="0" lvl="3" indent="0" algn="r" rtl="0">
              <a:lnSpc>
                <a:spcPct val="100000"/>
              </a:lnSpc>
              <a:spcBef>
                <a:spcPts val="0"/>
              </a:spcBef>
              <a:spcAft>
                <a:spcPts val="0"/>
              </a:spcAft>
              <a:buClr>
                <a:srgbClr val="000000"/>
              </a:buClr>
              <a:buSzPts val="800"/>
              <a:buFont typeface="Arial"/>
              <a:buNone/>
              <a:defRPr sz="800" b="0" i="0" u="none" strike="noStrike" cap="none">
                <a:solidFill>
                  <a:schemeClr val="lt1"/>
                </a:solidFill>
                <a:latin typeface="Gill Sans"/>
                <a:ea typeface="Gill Sans"/>
                <a:cs typeface="Gill Sans"/>
                <a:sym typeface="Gill Sans"/>
              </a:defRPr>
            </a:lvl4pPr>
            <a:lvl5pPr marL="0" marR="0" lvl="4" indent="0" algn="r" rtl="0">
              <a:lnSpc>
                <a:spcPct val="100000"/>
              </a:lnSpc>
              <a:spcBef>
                <a:spcPts val="0"/>
              </a:spcBef>
              <a:spcAft>
                <a:spcPts val="0"/>
              </a:spcAft>
              <a:buClr>
                <a:srgbClr val="000000"/>
              </a:buClr>
              <a:buSzPts val="800"/>
              <a:buFont typeface="Arial"/>
              <a:buNone/>
              <a:defRPr sz="800" b="0" i="0" u="none" strike="noStrike" cap="none">
                <a:solidFill>
                  <a:schemeClr val="lt1"/>
                </a:solidFill>
                <a:latin typeface="Gill Sans"/>
                <a:ea typeface="Gill Sans"/>
                <a:cs typeface="Gill Sans"/>
                <a:sym typeface="Gill Sans"/>
              </a:defRPr>
            </a:lvl5pPr>
            <a:lvl6pPr marL="0" marR="0" lvl="5" indent="0" algn="r" rtl="0">
              <a:lnSpc>
                <a:spcPct val="100000"/>
              </a:lnSpc>
              <a:spcBef>
                <a:spcPts val="0"/>
              </a:spcBef>
              <a:spcAft>
                <a:spcPts val="0"/>
              </a:spcAft>
              <a:buClr>
                <a:srgbClr val="000000"/>
              </a:buClr>
              <a:buSzPts val="800"/>
              <a:buFont typeface="Arial"/>
              <a:buNone/>
              <a:defRPr sz="800" b="0" i="0" u="none" strike="noStrike" cap="none">
                <a:solidFill>
                  <a:schemeClr val="lt1"/>
                </a:solidFill>
                <a:latin typeface="Gill Sans"/>
                <a:ea typeface="Gill Sans"/>
                <a:cs typeface="Gill Sans"/>
                <a:sym typeface="Gill Sans"/>
              </a:defRPr>
            </a:lvl6pPr>
            <a:lvl7pPr marL="0" marR="0" lvl="6" indent="0" algn="r" rtl="0">
              <a:lnSpc>
                <a:spcPct val="100000"/>
              </a:lnSpc>
              <a:spcBef>
                <a:spcPts val="0"/>
              </a:spcBef>
              <a:spcAft>
                <a:spcPts val="0"/>
              </a:spcAft>
              <a:buClr>
                <a:srgbClr val="000000"/>
              </a:buClr>
              <a:buSzPts val="800"/>
              <a:buFont typeface="Arial"/>
              <a:buNone/>
              <a:defRPr sz="800" b="0" i="0" u="none" strike="noStrike" cap="none">
                <a:solidFill>
                  <a:schemeClr val="lt1"/>
                </a:solidFill>
                <a:latin typeface="Gill Sans"/>
                <a:ea typeface="Gill Sans"/>
                <a:cs typeface="Gill Sans"/>
                <a:sym typeface="Gill Sans"/>
              </a:defRPr>
            </a:lvl7pPr>
            <a:lvl8pPr marL="0" marR="0" lvl="7" indent="0" algn="r" rtl="0">
              <a:lnSpc>
                <a:spcPct val="100000"/>
              </a:lnSpc>
              <a:spcBef>
                <a:spcPts val="0"/>
              </a:spcBef>
              <a:spcAft>
                <a:spcPts val="0"/>
              </a:spcAft>
              <a:buClr>
                <a:srgbClr val="000000"/>
              </a:buClr>
              <a:buSzPts val="800"/>
              <a:buFont typeface="Arial"/>
              <a:buNone/>
              <a:defRPr sz="800" b="0" i="0" u="none" strike="noStrike" cap="none">
                <a:solidFill>
                  <a:schemeClr val="lt1"/>
                </a:solidFill>
                <a:latin typeface="Gill Sans"/>
                <a:ea typeface="Gill Sans"/>
                <a:cs typeface="Gill Sans"/>
                <a:sym typeface="Gill Sans"/>
              </a:defRPr>
            </a:lvl8pPr>
            <a:lvl9pPr marL="0" marR="0" lvl="8" indent="0" algn="r" rtl="0">
              <a:lnSpc>
                <a:spcPct val="100000"/>
              </a:lnSpc>
              <a:spcBef>
                <a:spcPts val="0"/>
              </a:spcBef>
              <a:spcAft>
                <a:spcPts val="0"/>
              </a:spcAft>
              <a:buClr>
                <a:srgbClr val="000000"/>
              </a:buClr>
              <a:buSzPts val="800"/>
              <a:buFont typeface="Arial"/>
              <a:buNone/>
              <a:defRPr sz="800" b="0" i="0" u="none" strike="noStrike" cap="none">
                <a:solidFill>
                  <a:schemeClr val="lt1"/>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118" name="Google Shape;118;g2cc0bacf902_1_481"/>
          <p:cNvSpPr txBox="1">
            <a:spLocks noGrp="1"/>
          </p:cNvSpPr>
          <p:nvPr>
            <p:ph type="title"/>
          </p:nvPr>
        </p:nvSpPr>
        <p:spPr>
          <a:xfrm>
            <a:off x="745524" y="2095876"/>
            <a:ext cx="7772400" cy="646200"/>
          </a:xfrm>
          <a:prstGeom prst="rect">
            <a:avLst/>
          </a:prstGeom>
          <a:noFill/>
          <a:ln>
            <a:noFill/>
          </a:ln>
        </p:spPr>
        <p:txBody>
          <a:bodyPr spcFirstLastPara="1" wrap="square" lIns="91425" tIns="45700" rIns="91425" bIns="45700" anchor="b" anchorCtr="0">
            <a:spAutoFit/>
          </a:bodyPr>
          <a:lstStyle>
            <a:lvl1pPr lvl="0" algn="ctr" rtl="0">
              <a:lnSpc>
                <a:spcPct val="100000"/>
              </a:lnSpc>
              <a:spcBef>
                <a:spcPts val="0"/>
              </a:spcBef>
              <a:spcAft>
                <a:spcPts val="0"/>
              </a:spcAft>
              <a:buClr>
                <a:schemeClr val="lt1"/>
              </a:buClr>
              <a:buSzPts val="3600"/>
              <a:buFont typeface="Gill Sans"/>
              <a:buNone/>
              <a:defRPr sz="3600" b="1">
                <a:solidFill>
                  <a:schemeClr val="lt1"/>
                </a:solidFill>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pic>
        <p:nvPicPr>
          <p:cNvPr id="119" name="Google Shape;119;g2cc0bacf902_1_481" descr="Chart&#10;&#10;Description automatically generated with low confidence"/>
          <p:cNvPicPr preferRelativeResize="0"/>
          <p:nvPr/>
        </p:nvPicPr>
        <p:blipFill rotWithShape="1">
          <a:blip r:embed="rId2">
            <a:alphaModFix/>
          </a:blip>
          <a:srcRect/>
          <a:stretch/>
        </p:blipFill>
        <p:spPr>
          <a:xfrm>
            <a:off x="9605" y="48164"/>
            <a:ext cx="4194731" cy="1437640"/>
          </a:xfrm>
          <a:prstGeom prst="rect">
            <a:avLst/>
          </a:prstGeom>
          <a:noFill/>
          <a:ln>
            <a:noFill/>
          </a:ln>
        </p:spPr>
      </p:pic>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B DIAH header">
  <p:cSld name="TB DIAH header">
    <p:bg>
      <p:bgPr>
        <a:solidFill>
          <a:schemeClr val="lt1"/>
        </a:solidFill>
        <a:effectLst/>
      </p:bgPr>
    </p:bg>
    <p:spTree>
      <p:nvGrpSpPr>
        <p:cNvPr id="1" name="Shape 120"/>
        <p:cNvGrpSpPr/>
        <p:nvPr/>
      </p:nvGrpSpPr>
      <p:grpSpPr>
        <a:xfrm>
          <a:off x="0" y="0"/>
          <a:ext cx="0" cy="0"/>
          <a:chOff x="0" y="0"/>
          <a:chExt cx="0" cy="0"/>
        </a:xfrm>
      </p:grpSpPr>
      <p:sp>
        <p:nvSpPr>
          <p:cNvPr id="121" name="Google Shape;121;g2cc0bacf902_1_486"/>
          <p:cNvSpPr txBox="1">
            <a:spLocks noGrp="1"/>
          </p:cNvSpPr>
          <p:nvPr>
            <p:ph type="sldNum" idx="12"/>
          </p:nvPr>
        </p:nvSpPr>
        <p:spPr>
          <a:xfrm>
            <a:off x="8353696" y="4947677"/>
            <a:ext cx="637800" cy="184800"/>
          </a:xfrm>
          <a:prstGeom prst="rect">
            <a:avLst/>
          </a:prstGeom>
          <a:noFill/>
          <a:ln>
            <a:noFill/>
          </a:ln>
        </p:spPr>
        <p:txBody>
          <a:bodyPr spcFirstLastPara="1" wrap="square" lIns="91425" tIns="45700" rIns="91425" bIns="45700" anchor="ctr" anchorCtr="0">
            <a:spAutoFit/>
          </a:bodyPr>
          <a:lstStyle>
            <a:lvl1pPr marL="0" marR="0" lvl="0" indent="0" algn="r" rtl="0">
              <a:lnSpc>
                <a:spcPct val="100000"/>
              </a:lnSpc>
              <a:spcBef>
                <a:spcPts val="0"/>
              </a:spcBef>
              <a:spcAft>
                <a:spcPts val="0"/>
              </a:spcAft>
              <a:buClr>
                <a:srgbClr val="000000"/>
              </a:buClr>
              <a:buSzPts val="600"/>
              <a:buFont typeface="Arial"/>
              <a:buNone/>
              <a:defRPr sz="600" b="0" i="0" u="none" strike="noStrike" cap="none">
                <a:solidFill>
                  <a:srgbClr val="6C6463"/>
                </a:solidFill>
                <a:latin typeface="Gill Sans"/>
                <a:ea typeface="Gill Sans"/>
                <a:cs typeface="Gill Sans"/>
                <a:sym typeface="Gill Sans"/>
              </a:defRPr>
            </a:lvl1pPr>
            <a:lvl2pPr marL="0" marR="0" lvl="1" indent="0" algn="r" rtl="0">
              <a:lnSpc>
                <a:spcPct val="100000"/>
              </a:lnSpc>
              <a:spcBef>
                <a:spcPts val="0"/>
              </a:spcBef>
              <a:spcAft>
                <a:spcPts val="0"/>
              </a:spcAft>
              <a:buClr>
                <a:srgbClr val="000000"/>
              </a:buClr>
              <a:buSzPts val="600"/>
              <a:buFont typeface="Arial"/>
              <a:buNone/>
              <a:defRPr sz="600" b="0" i="0" u="none" strike="noStrike" cap="none">
                <a:solidFill>
                  <a:srgbClr val="6C6463"/>
                </a:solidFill>
                <a:latin typeface="Gill Sans"/>
                <a:ea typeface="Gill Sans"/>
                <a:cs typeface="Gill Sans"/>
                <a:sym typeface="Gill Sans"/>
              </a:defRPr>
            </a:lvl2pPr>
            <a:lvl3pPr marL="0" marR="0" lvl="2" indent="0" algn="r" rtl="0">
              <a:lnSpc>
                <a:spcPct val="100000"/>
              </a:lnSpc>
              <a:spcBef>
                <a:spcPts val="0"/>
              </a:spcBef>
              <a:spcAft>
                <a:spcPts val="0"/>
              </a:spcAft>
              <a:buClr>
                <a:srgbClr val="000000"/>
              </a:buClr>
              <a:buSzPts val="600"/>
              <a:buFont typeface="Arial"/>
              <a:buNone/>
              <a:defRPr sz="600" b="0" i="0" u="none" strike="noStrike" cap="none">
                <a:solidFill>
                  <a:srgbClr val="6C6463"/>
                </a:solidFill>
                <a:latin typeface="Gill Sans"/>
                <a:ea typeface="Gill Sans"/>
                <a:cs typeface="Gill Sans"/>
                <a:sym typeface="Gill Sans"/>
              </a:defRPr>
            </a:lvl3pPr>
            <a:lvl4pPr marL="0" marR="0" lvl="3" indent="0" algn="r" rtl="0">
              <a:lnSpc>
                <a:spcPct val="100000"/>
              </a:lnSpc>
              <a:spcBef>
                <a:spcPts val="0"/>
              </a:spcBef>
              <a:spcAft>
                <a:spcPts val="0"/>
              </a:spcAft>
              <a:buClr>
                <a:srgbClr val="000000"/>
              </a:buClr>
              <a:buSzPts val="600"/>
              <a:buFont typeface="Arial"/>
              <a:buNone/>
              <a:defRPr sz="600" b="0" i="0" u="none" strike="noStrike" cap="none">
                <a:solidFill>
                  <a:srgbClr val="6C6463"/>
                </a:solidFill>
                <a:latin typeface="Gill Sans"/>
                <a:ea typeface="Gill Sans"/>
                <a:cs typeface="Gill Sans"/>
                <a:sym typeface="Gill Sans"/>
              </a:defRPr>
            </a:lvl4pPr>
            <a:lvl5pPr marL="0" marR="0" lvl="4" indent="0" algn="r" rtl="0">
              <a:lnSpc>
                <a:spcPct val="100000"/>
              </a:lnSpc>
              <a:spcBef>
                <a:spcPts val="0"/>
              </a:spcBef>
              <a:spcAft>
                <a:spcPts val="0"/>
              </a:spcAft>
              <a:buClr>
                <a:srgbClr val="000000"/>
              </a:buClr>
              <a:buSzPts val="600"/>
              <a:buFont typeface="Arial"/>
              <a:buNone/>
              <a:defRPr sz="600" b="0" i="0" u="none" strike="noStrike" cap="none">
                <a:solidFill>
                  <a:srgbClr val="6C6463"/>
                </a:solidFill>
                <a:latin typeface="Gill Sans"/>
                <a:ea typeface="Gill Sans"/>
                <a:cs typeface="Gill Sans"/>
                <a:sym typeface="Gill Sans"/>
              </a:defRPr>
            </a:lvl5pPr>
            <a:lvl6pPr marL="0" marR="0" lvl="5" indent="0" algn="r" rtl="0">
              <a:lnSpc>
                <a:spcPct val="100000"/>
              </a:lnSpc>
              <a:spcBef>
                <a:spcPts val="0"/>
              </a:spcBef>
              <a:spcAft>
                <a:spcPts val="0"/>
              </a:spcAft>
              <a:buClr>
                <a:srgbClr val="000000"/>
              </a:buClr>
              <a:buSzPts val="600"/>
              <a:buFont typeface="Arial"/>
              <a:buNone/>
              <a:defRPr sz="600" b="0" i="0" u="none" strike="noStrike" cap="none">
                <a:solidFill>
                  <a:srgbClr val="6C6463"/>
                </a:solidFill>
                <a:latin typeface="Gill Sans"/>
                <a:ea typeface="Gill Sans"/>
                <a:cs typeface="Gill Sans"/>
                <a:sym typeface="Gill Sans"/>
              </a:defRPr>
            </a:lvl6pPr>
            <a:lvl7pPr marL="0" marR="0" lvl="6" indent="0" algn="r" rtl="0">
              <a:lnSpc>
                <a:spcPct val="100000"/>
              </a:lnSpc>
              <a:spcBef>
                <a:spcPts val="0"/>
              </a:spcBef>
              <a:spcAft>
                <a:spcPts val="0"/>
              </a:spcAft>
              <a:buClr>
                <a:srgbClr val="000000"/>
              </a:buClr>
              <a:buSzPts val="600"/>
              <a:buFont typeface="Arial"/>
              <a:buNone/>
              <a:defRPr sz="600" b="0" i="0" u="none" strike="noStrike" cap="none">
                <a:solidFill>
                  <a:srgbClr val="6C6463"/>
                </a:solidFill>
                <a:latin typeface="Gill Sans"/>
                <a:ea typeface="Gill Sans"/>
                <a:cs typeface="Gill Sans"/>
                <a:sym typeface="Gill Sans"/>
              </a:defRPr>
            </a:lvl7pPr>
            <a:lvl8pPr marL="0" marR="0" lvl="7" indent="0" algn="r" rtl="0">
              <a:lnSpc>
                <a:spcPct val="100000"/>
              </a:lnSpc>
              <a:spcBef>
                <a:spcPts val="0"/>
              </a:spcBef>
              <a:spcAft>
                <a:spcPts val="0"/>
              </a:spcAft>
              <a:buClr>
                <a:srgbClr val="000000"/>
              </a:buClr>
              <a:buSzPts val="600"/>
              <a:buFont typeface="Arial"/>
              <a:buNone/>
              <a:defRPr sz="600" b="0" i="0" u="none" strike="noStrike" cap="none">
                <a:solidFill>
                  <a:srgbClr val="6C6463"/>
                </a:solidFill>
                <a:latin typeface="Gill Sans"/>
                <a:ea typeface="Gill Sans"/>
                <a:cs typeface="Gill Sans"/>
                <a:sym typeface="Gill Sans"/>
              </a:defRPr>
            </a:lvl8pPr>
            <a:lvl9pPr marL="0" marR="0" lvl="8" indent="0" algn="r" rtl="0">
              <a:lnSpc>
                <a:spcPct val="100000"/>
              </a:lnSpc>
              <a:spcBef>
                <a:spcPts val="0"/>
              </a:spcBef>
              <a:spcAft>
                <a:spcPts val="0"/>
              </a:spcAft>
              <a:buClr>
                <a:srgbClr val="000000"/>
              </a:buClr>
              <a:buSzPts val="600"/>
              <a:buFont typeface="Arial"/>
              <a:buNone/>
              <a:defRPr sz="600" b="0" i="0" u="none" strike="noStrike" cap="none">
                <a:solidFill>
                  <a:srgbClr val="6C6463"/>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122" name="Google Shape;122;g2cc0bacf902_1_486"/>
          <p:cNvSpPr/>
          <p:nvPr/>
        </p:nvSpPr>
        <p:spPr>
          <a:xfrm>
            <a:off x="0" y="0"/>
            <a:ext cx="9144000" cy="11775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Gill Sans"/>
              <a:ea typeface="Gill Sans"/>
              <a:cs typeface="Gill Sans"/>
              <a:sym typeface="Gill Sans"/>
            </a:endParaRPr>
          </a:p>
        </p:txBody>
      </p:sp>
      <p:sp>
        <p:nvSpPr>
          <p:cNvPr id="123" name="Google Shape;123;g2cc0bacf902_1_486"/>
          <p:cNvSpPr txBox="1">
            <a:spLocks noGrp="1"/>
          </p:cNvSpPr>
          <p:nvPr>
            <p:ph type="body" idx="1"/>
          </p:nvPr>
        </p:nvSpPr>
        <p:spPr>
          <a:xfrm>
            <a:off x="594783" y="1377950"/>
            <a:ext cx="7455000" cy="2964000"/>
          </a:xfrm>
          <a:prstGeom prst="rect">
            <a:avLst/>
          </a:prstGeom>
          <a:noFill/>
          <a:ln>
            <a:noFill/>
          </a:ln>
        </p:spPr>
        <p:txBody>
          <a:bodyPr spcFirstLastPara="1" wrap="square" lIns="91425" tIns="45700" rIns="91425" bIns="45700" anchor="t" anchorCtr="0">
            <a:normAutofit/>
          </a:bodyPr>
          <a:lstStyle>
            <a:lvl1pPr marL="457200" lvl="0" indent="-342900" algn="l" rtl="0">
              <a:lnSpc>
                <a:spcPct val="100000"/>
              </a:lnSpc>
              <a:spcBef>
                <a:spcPts val="0"/>
              </a:spcBef>
              <a:spcAft>
                <a:spcPts val="0"/>
              </a:spcAft>
              <a:buSzPts val="1800"/>
              <a:buChar char="▪"/>
              <a:defRPr sz="2000">
                <a:solidFill>
                  <a:srgbClr val="4E4A49"/>
                </a:solidFill>
              </a:defRPr>
            </a:lvl1pPr>
            <a:lvl2pPr marL="914400" lvl="1" indent="-342900" algn="l" rtl="0">
              <a:lnSpc>
                <a:spcPct val="100000"/>
              </a:lnSpc>
              <a:spcBef>
                <a:spcPts val="800"/>
              </a:spcBef>
              <a:spcAft>
                <a:spcPts val="0"/>
              </a:spcAft>
              <a:buSzPts val="1800"/>
              <a:buChar char="✔"/>
              <a:defRPr sz="2000">
                <a:solidFill>
                  <a:srgbClr val="4E4A49"/>
                </a:solidFill>
              </a:defRPr>
            </a:lvl2pPr>
            <a:lvl3pPr marL="1371600" lvl="2" indent="-342900" algn="l" rtl="0">
              <a:lnSpc>
                <a:spcPct val="100000"/>
              </a:lnSpc>
              <a:spcBef>
                <a:spcPts val="800"/>
              </a:spcBef>
              <a:spcAft>
                <a:spcPts val="0"/>
              </a:spcAft>
              <a:buClr>
                <a:srgbClr val="6C6463"/>
              </a:buClr>
              <a:buSzPts val="1800"/>
              <a:buChar char="•"/>
              <a:defRPr/>
            </a:lvl3pPr>
            <a:lvl4pPr marL="1828800" lvl="3" indent="-228600" algn="l" rtl="0">
              <a:lnSpc>
                <a:spcPct val="100000"/>
              </a:lnSpc>
              <a:spcBef>
                <a:spcPts val="320"/>
              </a:spcBef>
              <a:spcAft>
                <a:spcPts val="0"/>
              </a:spcAft>
              <a:buClr>
                <a:srgbClr val="6C6463"/>
              </a:buClr>
              <a:buSzPts val="1600"/>
              <a:buNone/>
              <a:defRPr/>
            </a:lvl4pPr>
            <a:lvl5pPr marL="2286000" lvl="4" indent="-342900" algn="l" rtl="0">
              <a:lnSpc>
                <a:spcPct val="100000"/>
              </a:lnSpc>
              <a:spcBef>
                <a:spcPts val="360"/>
              </a:spcBef>
              <a:spcAft>
                <a:spcPts val="0"/>
              </a:spcAft>
              <a:buClr>
                <a:srgbClr val="6C6463"/>
              </a:buClr>
              <a:buSzPts val="1800"/>
              <a:buChar char="»"/>
              <a:defRPr/>
            </a:lvl5pPr>
            <a:lvl6pPr marL="2743200" lvl="5" indent="-342900" algn="l" rtl="0">
              <a:lnSpc>
                <a:spcPct val="100000"/>
              </a:lnSpc>
              <a:spcBef>
                <a:spcPts val="360"/>
              </a:spcBef>
              <a:spcAft>
                <a:spcPts val="0"/>
              </a:spcAft>
              <a:buClr>
                <a:schemeClr val="dk1"/>
              </a:buClr>
              <a:buSzPts val="1800"/>
              <a:buChar char="•"/>
              <a:defRPr/>
            </a:lvl6pPr>
            <a:lvl7pPr marL="3200400" lvl="6" indent="-342900" algn="l" rtl="0">
              <a:lnSpc>
                <a:spcPct val="100000"/>
              </a:lnSpc>
              <a:spcBef>
                <a:spcPts val="360"/>
              </a:spcBef>
              <a:spcAft>
                <a:spcPts val="0"/>
              </a:spcAft>
              <a:buClr>
                <a:schemeClr val="dk1"/>
              </a:buClr>
              <a:buSzPts val="1800"/>
              <a:buChar char="•"/>
              <a:defRPr/>
            </a:lvl7pPr>
            <a:lvl8pPr marL="3657600" lvl="7" indent="-342900" algn="l" rtl="0">
              <a:lnSpc>
                <a:spcPct val="100000"/>
              </a:lnSpc>
              <a:spcBef>
                <a:spcPts val="360"/>
              </a:spcBef>
              <a:spcAft>
                <a:spcPts val="0"/>
              </a:spcAft>
              <a:buClr>
                <a:schemeClr val="dk1"/>
              </a:buClr>
              <a:buSzPts val="1800"/>
              <a:buChar char="•"/>
              <a:defRPr/>
            </a:lvl8pPr>
            <a:lvl9pPr marL="4114800" lvl="8" indent="-342900" algn="l" rtl="0">
              <a:lnSpc>
                <a:spcPct val="100000"/>
              </a:lnSpc>
              <a:spcBef>
                <a:spcPts val="360"/>
              </a:spcBef>
              <a:spcAft>
                <a:spcPts val="0"/>
              </a:spcAft>
              <a:buClr>
                <a:schemeClr val="dk1"/>
              </a:buClr>
              <a:buSzPts val="1800"/>
              <a:buChar char="•"/>
              <a:defRPr/>
            </a:lvl9pPr>
          </a:lstStyle>
          <a:p>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Overview Cover">
  <p:cSld name="Overview Cover">
    <p:bg>
      <p:bgPr>
        <a:solidFill>
          <a:schemeClr val="lt1"/>
        </a:solidFill>
        <a:effectLst/>
      </p:bgPr>
    </p:bg>
    <p:spTree>
      <p:nvGrpSpPr>
        <p:cNvPr id="1" name="Shape 124"/>
        <p:cNvGrpSpPr/>
        <p:nvPr/>
      </p:nvGrpSpPr>
      <p:grpSpPr>
        <a:xfrm>
          <a:off x="0" y="0"/>
          <a:ext cx="0" cy="0"/>
          <a:chOff x="0" y="0"/>
          <a:chExt cx="0" cy="0"/>
        </a:xfrm>
      </p:grpSpPr>
      <p:sp>
        <p:nvSpPr>
          <p:cNvPr id="125" name="Google Shape;125;g2cc0bacf902_1_490"/>
          <p:cNvSpPr/>
          <p:nvPr/>
        </p:nvSpPr>
        <p:spPr>
          <a:xfrm>
            <a:off x="0" y="-1"/>
            <a:ext cx="9144000" cy="5184900"/>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accent6"/>
              </a:solidFill>
              <a:latin typeface="Gill Sans"/>
              <a:ea typeface="Gill Sans"/>
              <a:cs typeface="Gill Sans"/>
              <a:sym typeface="Gill Sans"/>
            </a:endParaRPr>
          </a:p>
        </p:txBody>
      </p:sp>
      <p:sp>
        <p:nvSpPr>
          <p:cNvPr id="126" name="Google Shape;126;g2cc0bacf902_1_490"/>
          <p:cNvSpPr txBox="1">
            <a:spLocks noGrp="1"/>
          </p:cNvSpPr>
          <p:nvPr>
            <p:ph type="title"/>
          </p:nvPr>
        </p:nvSpPr>
        <p:spPr>
          <a:xfrm>
            <a:off x="1776219" y="1624747"/>
            <a:ext cx="5591700" cy="1077300"/>
          </a:xfrm>
          <a:prstGeom prst="rect">
            <a:avLst/>
          </a:prstGeom>
          <a:noFill/>
          <a:ln>
            <a:noFill/>
          </a:ln>
        </p:spPr>
        <p:txBody>
          <a:bodyPr spcFirstLastPara="1" wrap="square" lIns="91425" tIns="45700" rIns="91425" bIns="45700" anchor="b" anchorCtr="0">
            <a:spAutoFit/>
          </a:bodyPr>
          <a:lstStyle>
            <a:lvl1pPr lvl="0" algn="ctr" rtl="0">
              <a:lnSpc>
                <a:spcPct val="100000"/>
              </a:lnSpc>
              <a:spcBef>
                <a:spcPts val="0"/>
              </a:spcBef>
              <a:spcAft>
                <a:spcPts val="0"/>
              </a:spcAft>
              <a:buClr>
                <a:schemeClr val="dk2"/>
              </a:buClr>
              <a:buSzPts val="3200"/>
              <a:buFont typeface="Gill Sans"/>
              <a:buNone/>
              <a:defRPr sz="3200" b="0">
                <a:solidFill>
                  <a:schemeClr val="dk2"/>
                </a:solidFill>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grpSp>
        <p:nvGrpSpPr>
          <p:cNvPr id="127" name="Google Shape;127;g2cc0bacf902_1_490"/>
          <p:cNvGrpSpPr/>
          <p:nvPr/>
        </p:nvGrpSpPr>
        <p:grpSpPr>
          <a:xfrm>
            <a:off x="83820" y="48164"/>
            <a:ext cx="3935700" cy="1353281"/>
            <a:chOff x="83820" y="48164"/>
            <a:chExt cx="3935700" cy="1353281"/>
          </a:xfrm>
        </p:grpSpPr>
        <p:cxnSp>
          <p:nvCxnSpPr>
            <p:cNvPr id="128" name="Google Shape;128;g2cc0bacf902_1_490"/>
            <p:cNvCxnSpPr/>
            <p:nvPr/>
          </p:nvCxnSpPr>
          <p:spPr>
            <a:xfrm>
              <a:off x="83820" y="361950"/>
              <a:ext cx="2057400" cy="0"/>
            </a:xfrm>
            <a:prstGeom prst="straightConnector1">
              <a:avLst/>
            </a:prstGeom>
            <a:noFill/>
            <a:ln w="25400" cap="flat" cmpd="sng">
              <a:solidFill>
                <a:schemeClr val="accent3"/>
              </a:solidFill>
              <a:prstDash val="solid"/>
              <a:round/>
              <a:headEnd type="none" w="sm" len="sm"/>
              <a:tailEnd type="none" w="sm" len="sm"/>
            </a:ln>
          </p:spPr>
        </p:cxnSp>
        <p:cxnSp>
          <p:nvCxnSpPr>
            <p:cNvPr id="129" name="Google Shape;129;g2cc0bacf902_1_490"/>
            <p:cNvCxnSpPr/>
            <p:nvPr/>
          </p:nvCxnSpPr>
          <p:spPr>
            <a:xfrm>
              <a:off x="83820" y="895350"/>
              <a:ext cx="3935700" cy="0"/>
            </a:xfrm>
            <a:prstGeom prst="straightConnector1">
              <a:avLst/>
            </a:prstGeom>
            <a:noFill/>
            <a:ln w="25400" cap="flat" cmpd="sng">
              <a:solidFill>
                <a:schemeClr val="accent3"/>
              </a:solidFill>
              <a:prstDash val="solid"/>
              <a:round/>
              <a:headEnd type="none" w="sm" len="sm"/>
              <a:tailEnd type="none" w="sm" len="sm"/>
            </a:ln>
          </p:spPr>
        </p:cxnSp>
        <p:sp>
          <p:nvSpPr>
            <p:cNvPr id="130" name="Google Shape;130;g2cc0bacf902_1_490"/>
            <p:cNvSpPr/>
            <p:nvPr/>
          </p:nvSpPr>
          <p:spPr>
            <a:xfrm>
              <a:off x="3340419" y="716280"/>
              <a:ext cx="300900" cy="300900"/>
            </a:xfrm>
            <a:prstGeom prst="ellipse">
              <a:avLst/>
            </a:prstGeom>
            <a:solidFill>
              <a:schemeClr val="accent3"/>
            </a:solidFill>
            <a:ln w="9525"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Gill Sans"/>
                <a:ea typeface="Gill Sans"/>
                <a:cs typeface="Gill Sans"/>
                <a:sym typeface="Gill Sans"/>
              </a:endParaRPr>
            </a:p>
          </p:txBody>
        </p:sp>
        <p:cxnSp>
          <p:nvCxnSpPr>
            <p:cNvPr id="131" name="Google Shape;131;g2cc0bacf902_1_490"/>
            <p:cNvCxnSpPr/>
            <p:nvPr/>
          </p:nvCxnSpPr>
          <p:spPr>
            <a:xfrm>
              <a:off x="537210" y="48164"/>
              <a:ext cx="0" cy="1266300"/>
            </a:xfrm>
            <a:prstGeom prst="straightConnector1">
              <a:avLst/>
            </a:prstGeom>
            <a:noFill/>
            <a:ln w="25400" cap="flat" cmpd="sng">
              <a:solidFill>
                <a:schemeClr val="accent3"/>
              </a:solidFill>
              <a:prstDash val="solid"/>
              <a:round/>
              <a:headEnd type="none" w="sm" len="sm"/>
              <a:tailEnd type="none" w="sm" len="sm"/>
            </a:ln>
          </p:spPr>
        </p:cxnSp>
        <p:cxnSp>
          <p:nvCxnSpPr>
            <p:cNvPr id="132" name="Google Shape;132;g2cc0bacf902_1_490"/>
            <p:cNvCxnSpPr/>
            <p:nvPr/>
          </p:nvCxnSpPr>
          <p:spPr>
            <a:xfrm>
              <a:off x="1025843" y="48164"/>
              <a:ext cx="0" cy="1266300"/>
            </a:xfrm>
            <a:prstGeom prst="straightConnector1">
              <a:avLst/>
            </a:prstGeom>
            <a:noFill/>
            <a:ln w="25400" cap="flat" cmpd="sng">
              <a:solidFill>
                <a:schemeClr val="accent3"/>
              </a:solidFill>
              <a:prstDash val="solid"/>
              <a:round/>
              <a:headEnd type="none" w="sm" len="sm"/>
              <a:tailEnd type="none" w="sm" len="sm"/>
            </a:ln>
          </p:spPr>
        </p:cxnSp>
        <p:cxnSp>
          <p:nvCxnSpPr>
            <p:cNvPr id="133" name="Google Shape;133;g2cc0bacf902_1_490"/>
            <p:cNvCxnSpPr/>
            <p:nvPr/>
          </p:nvCxnSpPr>
          <p:spPr>
            <a:xfrm>
              <a:off x="1527810" y="48164"/>
              <a:ext cx="0" cy="1266300"/>
            </a:xfrm>
            <a:prstGeom prst="straightConnector1">
              <a:avLst/>
            </a:prstGeom>
            <a:noFill/>
            <a:ln w="25400" cap="flat" cmpd="sng">
              <a:solidFill>
                <a:schemeClr val="accent3"/>
              </a:solidFill>
              <a:prstDash val="solid"/>
              <a:round/>
              <a:headEnd type="none" w="sm" len="sm"/>
              <a:tailEnd type="none" w="sm" len="sm"/>
            </a:ln>
          </p:spPr>
        </p:cxnSp>
        <p:sp>
          <p:nvSpPr>
            <p:cNvPr id="134" name="Google Shape;134;g2cc0bacf902_1_490"/>
            <p:cNvSpPr/>
            <p:nvPr/>
          </p:nvSpPr>
          <p:spPr>
            <a:xfrm>
              <a:off x="1379697" y="1100545"/>
              <a:ext cx="300900" cy="300900"/>
            </a:xfrm>
            <a:prstGeom prst="ellipse">
              <a:avLst/>
            </a:prstGeom>
            <a:solidFill>
              <a:schemeClr val="accent3"/>
            </a:solidFill>
            <a:ln w="9525"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Gill Sans"/>
                <a:ea typeface="Gill Sans"/>
                <a:cs typeface="Gill Sans"/>
                <a:sym typeface="Gill Sans"/>
              </a:endParaRPr>
            </a:p>
          </p:txBody>
        </p:sp>
        <p:sp>
          <p:nvSpPr>
            <p:cNvPr id="135" name="Google Shape;135;g2cc0bacf902_1_490"/>
            <p:cNvSpPr/>
            <p:nvPr/>
          </p:nvSpPr>
          <p:spPr>
            <a:xfrm>
              <a:off x="875349" y="180979"/>
              <a:ext cx="300900" cy="300900"/>
            </a:xfrm>
            <a:prstGeom prst="ellipse">
              <a:avLst/>
            </a:prstGeom>
            <a:solidFill>
              <a:schemeClr val="accent3"/>
            </a:solidFill>
            <a:ln w="9525"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Gill Sans"/>
                <a:ea typeface="Gill Sans"/>
                <a:cs typeface="Gill Sans"/>
                <a:sym typeface="Gill Sans"/>
              </a:endParaRPr>
            </a:p>
          </p:txBody>
        </p:sp>
        <p:sp>
          <p:nvSpPr>
            <p:cNvPr id="136" name="Google Shape;136;g2cc0bacf902_1_490"/>
            <p:cNvSpPr/>
            <p:nvPr/>
          </p:nvSpPr>
          <p:spPr>
            <a:xfrm>
              <a:off x="1379697" y="476255"/>
              <a:ext cx="300900" cy="300900"/>
            </a:xfrm>
            <a:prstGeom prst="ellipse">
              <a:avLst/>
            </a:prstGeom>
            <a:solidFill>
              <a:schemeClr val="accent3"/>
            </a:solidFill>
            <a:ln w="9525"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Gill Sans"/>
                <a:ea typeface="Gill Sans"/>
                <a:cs typeface="Gill Sans"/>
                <a:sym typeface="Gill Sans"/>
              </a:endParaRPr>
            </a:p>
          </p:txBody>
        </p:sp>
      </p:gr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1_TBDIAH.ORG showcase">
  <p:cSld name="1_TBDIAH.ORG showcase">
    <p:bg>
      <p:bgPr>
        <a:solidFill>
          <a:schemeClr val="lt1"/>
        </a:solidFill>
        <a:effectLst/>
      </p:bgPr>
    </p:bg>
    <p:spTree>
      <p:nvGrpSpPr>
        <p:cNvPr id="1" name="Shape 137"/>
        <p:cNvGrpSpPr/>
        <p:nvPr/>
      </p:nvGrpSpPr>
      <p:grpSpPr>
        <a:xfrm>
          <a:off x="0" y="0"/>
          <a:ext cx="0" cy="0"/>
          <a:chOff x="0" y="0"/>
          <a:chExt cx="0" cy="0"/>
        </a:xfrm>
      </p:grpSpPr>
      <p:sp>
        <p:nvSpPr>
          <p:cNvPr id="138" name="Google Shape;138;g2cc0bacf902_1_503"/>
          <p:cNvSpPr/>
          <p:nvPr/>
        </p:nvSpPr>
        <p:spPr>
          <a:xfrm>
            <a:off x="0" y="-17855"/>
            <a:ext cx="4572000" cy="52026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Gill Sans"/>
              <a:ea typeface="Gill Sans"/>
              <a:cs typeface="Gill Sans"/>
              <a:sym typeface="Gill Sans"/>
            </a:endParaRPr>
          </a:p>
        </p:txBody>
      </p:sp>
      <p:sp>
        <p:nvSpPr>
          <p:cNvPr id="139" name="Google Shape;139;g2cc0bacf902_1_503"/>
          <p:cNvSpPr txBox="1">
            <a:spLocks noGrp="1"/>
          </p:cNvSpPr>
          <p:nvPr>
            <p:ph type="sldNum" idx="12"/>
          </p:nvPr>
        </p:nvSpPr>
        <p:spPr>
          <a:xfrm>
            <a:off x="8353696" y="4947677"/>
            <a:ext cx="637800" cy="184800"/>
          </a:xfrm>
          <a:prstGeom prst="rect">
            <a:avLst/>
          </a:prstGeom>
          <a:noFill/>
          <a:ln>
            <a:noFill/>
          </a:ln>
        </p:spPr>
        <p:txBody>
          <a:bodyPr spcFirstLastPara="1" wrap="square" lIns="91425" tIns="45700" rIns="91425" bIns="45700" anchor="ctr" anchorCtr="0">
            <a:spAutoFit/>
          </a:bodyPr>
          <a:lstStyle>
            <a:lvl1pPr marL="0" marR="0" lvl="0" indent="0" algn="r" rtl="0">
              <a:lnSpc>
                <a:spcPct val="100000"/>
              </a:lnSpc>
              <a:spcBef>
                <a:spcPts val="0"/>
              </a:spcBef>
              <a:spcAft>
                <a:spcPts val="0"/>
              </a:spcAft>
              <a:buClr>
                <a:srgbClr val="000000"/>
              </a:buClr>
              <a:buSzPts val="600"/>
              <a:buFont typeface="Arial"/>
              <a:buNone/>
              <a:defRPr sz="600" b="0" i="0" u="none" strike="noStrike" cap="none">
                <a:solidFill>
                  <a:srgbClr val="6C6463"/>
                </a:solidFill>
                <a:latin typeface="Gill Sans"/>
                <a:ea typeface="Gill Sans"/>
                <a:cs typeface="Gill Sans"/>
                <a:sym typeface="Gill Sans"/>
              </a:defRPr>
            </a:lvl1pPr>
            <a:lvl2pPr marL="0" marR="0" lvl="1" indent="0" algn="r" rtl="0">
              <a:lnSpc>
                <a:spcPct val="100000"/>
              </a:lnSpc>
              <a:spcBef>
                <a:spcPts val="0"/>
              </a:spcBef>
              <a:spcAft>
                <a:spcPts val="0"/>
              </a:spcAft>
              <a:buClr>
                <a:srgbClr val="000000"/>
              </a:buClr>
              <a:buSzPts val="600"/>
              <a:buFont typeface="Arial"/>
              <a:buNone/>
              <a:defRPr sz="600" b="0" i="0" u="none" strike="noStrike" cap="none">
                <a:solidFill>
                  <a:srgbClr val="6C6463"/>
                </a:solidFill>
                <a:latin typeface="Gill Sans"/>
                <a:ea typeface="Gill Sans"/>
                <a:cs typeface="Gill Sans"/>
                <a:sym typeface="Gill Sans"/>
              </a:defRPr>
            </a:lvl2pPr>
            <a:lvl3pPr marL="0" marR="0" lvl="2" indent="0" algn="r" rtl="0">
              <a:lnSpc>
                <a:spcPct val="100000"/>
              </a:lnSpc>
              <a:spcBef>
                <a:spcPts val="0"/>
              </a:spcBef>
              <a:spcAft>
                <a:spcPts val="0"/>
              </a:spcAft>
              <a:buClr>
                <a:srgbClr val="000000"/>
              </a:buClr>
              <a:buSzPts val="600"/>
              <a:buFont typeface="Arial"/>
              <a:buNone/>
              <a:defRPr sz="600" b="0" i="0" u="none" strike="noStrike" cap="none">
                <a:solidFill>
                  <a:srgbClr val="6C6463"/>
                </a:solidFill>
                <a:latin typeface="Gill Sans"/>
                <a:ea typeface="Gill Sans"/>
                <a:cs typeface="Gill Sans"/>
                <a:sym typeface="Gill Sans"/>
              </a:defRPr>
            </a:lvl3pPr>
            <a:lvl4pPr marL="0" marR="0" lvl="3" indent="0" algn="r" rtl="0">
              <a:lnSpc>
                <a:spcPct val="100000"/>
              </a:lnSpc>
              <a:spcBef>
                <a:spcPts val="0"/>
              </a:spcBef>
              <a:spcAft>
                <a:spcPts val="0"/>
              </a:spcAft>
              <a:buClr>
                <a:srgbClr val="000000"/>
              </a:buClr>
              <a:buSzPts val="600"/>
              <a:buFont typeface="Arial"/>
              <a:buNone/>
              <a:defRPr sz="600" b="0" i="0" u="none" strike="noStrike" cap="none">
                <a:solidFill>
                  <a:srgbClr val="6C6463"/>
                </a:solidFill>
                <a:latin typeface="Gill Sans"/>
                <a:ea typeface="Gill Sans"/>
                <a:cs typeface="Gill Sans"/>
                <a:sym typeface="Gill Sans"/>
              </a:defRPr>
            </a:lvl4pPr>
            <a:lvl5pPr marL="0" marR="0" lvl="4" indent="0" algn="r" rtl="0">
              <a:lnSpc>
                <a:spcPct val="100000"/>
              </a:lnSpc>
              <a:spcBef>
                <a:spcPts val="0"/>
              </a:spcBef>
              <a:spcAft>
                <a:spcPts val="0"/>
              </a:spcAft>
              <a:buClr>
                <a:srgbClr val="000000"/>
              </a:buClr>
              <a:buSzPts val="600"/>
              <a:buFont typeface="Arial"/>
              <a:buNone/>
              <a:defRPr sz="600" b="0" i="0" u="none" strike="noStrike" cap="none">
                <a:solidFill>
                  <a:srgbClr val="6C6463"/>
                </a:solidFill>
                <a:latin typeface="Gill Sans"/>
                <a:ea typeface="Gill Sans"/>
                <a:cs typeface="Gill Sans"/>
                <a:sym typeface="Gill Sans"/>
              </a:defRPr>
            </a:lvl5pPr>
            <a:lvl6pPr marL="0" marR="0" lvl="5" indent="0" algn="r" rtl="0">
              <a:lnSpc>
                <a:spcPct val="100000"/>
              </a:lnSpc>
              <a:spcBef>
                <a:spcPts val="0"/>
              </a:spcBef>
              <a:spcAft>
                <a:spcPts val="0"/>
              </a:spcAft>
              <a:buClr>
                <a:srgbClr val="000000"/>
              </a:buClr>
              <a:buSzPts val="600"/>
              <a:buFont typeface="Arial"/>
              <a:buNone/>
              <a:defRPr sz="600" b="0" i="0" u="none" strike="noStrike" cap="none">
                <a:solidFill>
                  <a:srgbClr val="6C6463"/>
                </a:solidFill>
                <a:latin typeface="Gill Sans"/>
                <a:ea typeface="Gill Sans"/>
                <a:cs typeface="Gill Sans"/>
                <a:sym typeface="Gill Sans"/>
              </a:defRPr>
            </a:lvl6pPr>
            <a:lvl7pPr marL="0" marR="0" lvl="6" indent="0" algn="r" rtl="0">
              <a:lnSpc>
                <a:spcPct val="100000"/>
              </a:lnSpc>
              <a:spcBef>
                <a:spcPts val="0"/>
              </a:spcBef>
              <a:spcAft>
                <a:spcPts val="0"/>
              </a:spcAft>
              <a:buClr>
                <a:srgbClr val="000000"/>
              </a:buClr>
              <a:buSzPts val="600"/>
              <a:buFont typeface="Arial"/>
              <a:buNone/>
              <a:defRPr sz="600" b="0" i="0" u="none" strike="noStrike" cap="none">
                <a:solidFill>
                  <a:srgbClr val="6C6463"/>
                </a:solidFill>
                <a:latin typeface="Gill Sans"/>
                <a:ea typeface="Gill Sans"/>
                <a:cs typeface="Gill Sans"/>
                <a:sym typeface="Gill Sans"/>
              </a:defRPr>
            </a:lvl7pPr>
            <a:lvl8pPr marL="0" marR="0" lvl="7" indent="0" algn="r" rtl="0">
              <a:lnSpc>
                <a:spcPct val="100000"/>
              </a:lnSpc>
              <a:spcBef>
                <a:spcPts val="0"/>
              </a:spcBef>
              <a:spcAft>
                <a:spcPts val="0"/>
              </a:spcAft>
              <a:buClr>
                <a:srgbClr val="000000"/>
              </a:buClr>
              <a:buSzPts val="600"/>
              <a:buFont typeface="Arial"/>
              <a:buNone/>
              <a:defRPr sz="600" b="0" i="0" u="none" strike="noStrike" cap="none">
                <a:solidFill>
                  <a:srgbClr val="6C6463"/>
                </a:solidFill>
                <a:latin typeface="Gill Sans"/>
                <a:ea typeface="Gill Sans"/>
                <a:cs typeface="Gill Sans"/>
                <a:sym typeface="Gill Sans"/>
              </a:defRPr>
            </a:lvl8pPr>
            <a:lvl9pPr marL="0" marR="0" lvl="8" indent="0" algn="r" rtl="0">
              <a:lnSpc>
                <a:spcPct val="100000"/>
              </a:lnSpc>
              <a:spcBef>
                <a:spcPts val="0"/>
              </a:spcBef>
              <a:spcAft>
                <a:spcPts val="0"/>
              </a:spcAft>
              <a:buClr>
                <a:srgbClr val="000000"/>
              </a:buClr>
              <a:buSzPts val="600"/>
              <a:buFont typeface="Arial"/>
              <a:buNone/>
              <a:defRPr sz="600" b="0" i="0" u="none" strike="noStrike" cap="none">
                <a:solidFill>
                  <a:srgbClr val="6C6463"/>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140" name="Google Shape;140;g2cc0bacf902_1_503"/>
          <p:cNvSpPr txBox="1">
            <a:spLocks noGrp="1"/>
          </p:cNvSpPr>
          <p:nvPr>
            <p:ph type="title"/>
          </p:nvPr>
        </p:nvSpPr>
        <p:spPr>
          <a:xfrm>
            <a:off x="0" y="4332243"/>
            <a:ext cx="3487500" cy="461700"/>
          </a:xfrm>
          <a:prstGeom prst="rect">
            <a:avLst/>
          </a:prstGeom>
          <a:noFill/>
          <a:ln>
            <a:noFill/>
          </a:ln>
        </p:spPr>
        <p:txBody>
          <a:bodyPr spcFirstLastPara="1" wrap="square" lIns="91425" tIns="45700" rIns="91425" bIns="45700" anchor="ctr" anchorCtr="0">
            <a:spAutoFit/>
          </a:bodyPr>
          <a:lstStyle>
            <a:lvl1pPr lvl="0" algn="ctr" rtl="0">
              <a:lnSpc>
                <a:spcPct val="100000"/>
              </a:lnSpc>
              <a:spcBef>
                <a:spcPts val="0"/>
              </a:spcBef>
              <a:spcAft>
                <a:spcPts val="0"/>
              </a:spcAft>
              <a:buClr>
                <a:schemeClr val="lt1"/>
              </a:buClr>
              <a:buSzPts val="2400"/>
              <a:buFont typeface="Gill Sans"/>
              <a:buNone/>
              <a:defRPr b="1">
                <a:solidFill>
                  <a:schemeClr val="lt1"/>
                </a:solidFill>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BDIAH.ORG showcase">
  <p:cSld name="TBDIAH.ORG showcase">
    <p:bg>
      <p:bgPr>
        <a:solidFill>
          <a:schemeClr val="lt1"/>
        </a:solidFill>
        <a:effectLst/>
      </p:bgPr>
    </p:bg>
    <p:spTree>
      <p:nvGrpSpPr>
        <p:cNvPr id="1" name="Shape 141"/>
        <p:cNvGrpSpPr/>
        <p:nvPr/>
      </p:nvGrpSpPr>
      <p:grpSpPr>
        <a:xfrm>
          <a:off x="0" y="0"/>
          <a:ext cx="0" cy="0"/>
          <a:chOff x="0" y="0"/>
          <a:chExt cx="0" cy="0"/>
        </a:xfrm>
      </p:grpSpPr>
      <p:sp>
        <p:nvSpPr>
          <p:cNvPr id="142" name="Google Shape;142;g2cc0bacf902_1_507"/>
          <p:cNvSpPr/>
          <p:nvPr/>
        </p:nvSpPr>
        <p:spPr>
          <a:xfrm>
            <a:off x="0" y="-17855"/>
            <a:ext cx="4572000" cy="5202600"/>
          </a:xfrm>
          <a:prstGeom prst="rect">
            <a:avLst/>
          </a:prstGeom>
          <a:solidFill>
            <a:srgbClr val="8D8B86"/>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Gill Sans"/>
              <a:ea typeface="Gill Sans"/>
              <a:cs typeface="Gill Sans"/>
              <a:sym typeface="Gill Sans"/>
            </a:endParaRPr>
          </a:p>
        </p:txBody>
      </p:sp>
      <p:sp>
        <p:nvSpPr>
          <p:cNvPr id="143" name="Google Shape;143;g2cc0bacf902_1_507"/>
          <p:cNvSpPr txBox="1">
            <a:spLocks noGrp="1"/>
          </p:cNvSpPr>
          <p:nvPr>
            <p:ph type="sldNum" idx="12"/>
          </p:nvPr>
        </p:nvSpPr>
        <p:spPr>
          <a:xfrm>
            <a:off x="8353696" y="4947677"/>
            <a:ext cx="637800" cy="184800"/>
          </a:xfrm>
          <a:prstGeom prst="rect">
            <a:avLst/>
          </a:prstGeom>
          <a:noFill/>
          <a:ln>
            <a:noFill/>
          </a:ln>
        </p:spPr>
        <p:txBody>
          <a:bodyPr spcFirstLastPara="1" wrap="square" lIns="91425" tIns="45700" rIns="91425" bIns="45700" anchor="ctr" anchorCtr="0">
            <a:spAutoFit/>
          </a:bodyPr>
          <a:lstStyle>
            <a:lvl1pPr marL="0" marR="0" lvl="0" indent="0" algn="r" rtl="0">
              <a:lnSpc>
                <a:spcPct val="100000"/>
              </a:lnSpc>
              <a:spcBef>
                <a:spcPts val="0"/>
              </a:spcBef>
              <a:spcAft>
                <a:spcPts val="0"/>
              </a:spcAft>
              <a:buClr>
                <a:srgbClr val="000000"/>
              </a:buClr>
              <a:buSzPts val="600"/>
              <a:buFont typeface="Arial"/>
              <a:buNone/>
              <a:defRPr sz="600" b="0" i="0" u="none" strike="noStrike" cap="none">
                <a:solidFill>
                  <a:srgbClr val="6C6463"/>
                </a:solidFill>
                <a:latin typeface="Gill Sans"/>
                <a:ea typeface="Gill Sans"/>
                <a:cs typeface="Gill Sans"/>
                <a:sym typeface="Gill Sans"/>
              </a:defRPr>
            </a:lvl1pPr>
            <a:lvl2pPr marL="0" marR="0" lvl="1" indent="0" algn="r" rtl="0">
              <a:lnSpc>
                <a:spcPct val="100000"/>
              </a:lnSpc>
              <a:spcBef>
                <a:spcPts val="0"/>
              </a:spcBef>
              <a:spcAft>
                <a:spcPts val="0"/>
              </a:spcAft>
              <a:buClr>
                <a:srgbClr val="000000"/>
              </a:buClr>
              <a:buSzPts val="600"/>
              <a:buFont typeface="Arial"/>
              <a:buNone/>
              <a:defRPr sz="600" b="0" i="0" u="none" strike="noStrike" cap="none">
                <a:solidFill>
                  <a:srgbClr val="6C6463"/>
                </a:solidFill>
                <a:latin typeface="Gill Sans"/>
                <a:ea typeface="Gill Sans"/>
                <a:cs typeface="Gill Sans"/>
                <a:sym typeface="Gill Sans"/>
              </a:defRPr>
            </a:lvl2pPr>
            <a:lvl3pPr marL="0" marR="0" lvl="2" indent="0" algn="r" rtl="0">
              <a:lnSpc>
                <a:spcPct val="100000"/>
              </a:lnSpc>
              <a:spcBef>
                <a:spcPts val="0"/>
              </a:spcBef>
              <a:spcAft>
                <a:spcPts val="0"/>
              </a:spcAft>
              <a:buClr>
                <a:srgbClr val="000000"/>
              </a:buClr>
              <a:buSzPts val="600"/>
              <a:buFont typeface="Arial"/>
              <a:buNone/>
              <a:defRPr sz="600" b="0" i="0" u="none" strike="noStrike" cap="none">
                <a:solidFill>
                  <a:srgbClr val="6C6463"/>
                </a:solidFill>
                <a:latin typeface="Gill Sans"/>
                <a:ea typeface="Gill Sans"/>
                <a:cs typeface="Gill Sans"/>
                <a:sym typeface="Gill Sans"/>
              </a:defRPr>
            </a:lvl3pPr>
            <a:lvl4pPr marL="0" marR="0" lvl="3" indent="0" algn="r" rtl="0">
              <a:lnSpc>
                <a:spcPct val="100000"/>
              </a:lnSpc>
              <a:spcBef>
                <a:spcPts val="0"/>
              </a:spcBef>
              <a:spcAft>
                <a:spcPts val="0"/>
              </a:spcAft>
              <a:buClr>
                <a:srgbClr val="000000"/>
              </a:buClr>
              <a:buSzPts val="600"/>
              <a:buFont typeface="Arial"/>
              <a:buNone/>
              <a:defRPr sz="600" b="0" i="0" u="none" strike="noStrike" cap="none">
                <a:solidFill>
                  <a:srgbClr val="6C6463"/>
                </a:solidFill>
                <a:latin typeface="Gill Sans"/>
                <a:ea typeface="Gill Sans"/>
                <a:cs typeface="Gill Sans"/>
                <a:sym typeface="Gill Sans"/>
              </a:defRPr>
            </a:lvl4pPr>
            <a:lvl5pPr marL="0" marR="0" lvl="4" indent="0" algn="r" rtl="0">
              <a:lnSpc>
                <a:spcPct val="100000"/>
              </a:lnSpc>
              <a:spcBef>
                <a:spcPts val="0"/>
              </a:spcBef>
              <a:spcAft>
                <a:spcPts val="0"/>
              </a:spcAft>
              <a:buClr>
                <a:srgbClr val="000000"/>
              </a:buClr>
              <a:buSzPts val="600"/>
              <a:buFont typeface="Arial"/>
              <a:buNone/>
              <a:defRPr sz="600" b="0" i="0" u="none" strike="noStrike" cap="none">
                <a:solidFill>
                  <a:srgbClr val="6C6463"/>
                </a:solidFill>
                <a:latin typeface="Gill Sans"/>
                <a:ea typeface="Gill Sans"/>
                <a:cs typeface="Gill Sans"/>
                <a:sym typeface="Gill Sans"/>
              </a:defRPr>
            </a:lvl5pPr>
            <a:lvl6pPr marL="0" marR="0" lvl="5" indent="0" algn="r" rtl="0">
              <a:lnSpc>
                <a:spcPct val="100000"/>
              </a:lnSpc>
              <a:spcBef>
                <a:spcPts val="0"/>
              </a:spcBef>
              <a:spcAft>
                <a:spcPts val="0"/>
              </a:spcAft>
              <a:buClr>
                <a:srgbClr val="000000"/>
              </a:buClr>
              <a:buSzPts val="600"/>
              <a:buFont typeface="Arial"/>
              <a:buNone/>
              <a:defRPr sz="600" b="0" i="0" u="none" strike="noStrike" cap="none">
                <a:solidFill>
                  <a:srgbClr val="6C6463"/>
                </a:solidFill>
                <a:latin typeface="Gill Sans"/>
                <a:ea typeface="Gill Sans"/>
                <a:cs typeface="Gill Sans"/>
                <a:sym typeface="Gill Sans"/>
              </a:defRPr>
            </a:lvl6pPr>
            <a:lvl7pPr marL="0" marR="0" lvl="6" indent="0" algn="r" rtl="0">
              <a:lnSpc>
                <a:spcPct val="100000"/>
              </a:lnSpc>
              <a:spcBef>
                <a:spcPts val="0"/>
              </a:spcBef>
              <a:spcAft>
                <a:spcPts val="0"/>
              </a:spcAft>
              <a:buClr>
                <a:srgbClr val="000000"/>
              </a:buClr>
              <a:buSzPts val="600"/>
              <a:buFont typeface="Arial"/>
              <a:buNone/>
              <a:defRPr sz="600" b="0" i="0" u="none" strike="noStrike" cap="none">
                <a:solidFill>
                  <a:srgbClr val="6C6463"/>
                </a:solidFill>
                <a:latin typeface="Gill Sans"/>
                <a:ea typeface="Gill Sans"/>
                <a:cs typeface="Gill Sans"/>
                <a:sym typeface="Gill Sans"/>
              </a:defRPr>
            </a:lvl7pPr>
            <a:lvl8pPr marL="0" marR="0" lvl="7" indent="0" algn="r" rtl="0">
              <a:lnSpc>
                <a:spcPct val="100000"/>
              </a:lnSpc>
              <a:spcBef>
                <a:spcPts val="0"/>
              </a:spcBef>
              <a:spcAft>
                <a:spcPts val="0"/>
              </a:spcAft>
              <a:buClr>
                <a:srgbClr val="000000"/>
              </a:buClr>
              <a:buSzPts val="600"/>
              <a:buFont typeface="Arial"/>
              <a:buNone/>
              <a:defRPr sz="600" b="0" i="0" u="none" strike="noStrike" cap="none">
                <a:solidFill>
                  <a:srgbClr val="6C6463"/>
                </a:solidFill>
                <a:latin typeface="Gill Sans"/>
                <a:ea typeface="Gill Sans"/>
                <a:cs typeface="Gill Sans"/>
                <a:sym typeface="Gill Sans"/>
              </a:defRPr>
            </a:lvl8pPr>
            <a:lvl9pPr marL="0" marR="0" lvl="8" indent="0" algn="r" rtl="0">
              <a:lnSpc>
                <a:spcPct val="100000"/>
              </a:lnSpc>
              <a:spcBef>
                <a:spcPts val="0"/>
              </a:spcBef>
              <a:spcAft>
                <a:spcPts val="0"/>
              </a:spcAft>
              <a:buClr>
                <a:srgbClr val="000000"/>
              </a:buClr>
              <a:buSzPts val="600"/>
              <a:buFont typeface="Arial"/>
              <a:buNone/>
              <a:defRPr sz="600" b="0" i="0" u="none" strike="noStrike" cap="none">
                <a:solidFill>
                  <a:srgbClr val="6C6463"/>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144" name="Google Shape;144;g2cc0bacf902_1_507"/>
          <p:cNvSpPr txBox="1">
            <a:spLocks noGrp="1"/>
          </p:cNvSpPr>
          <p:nvPr>
            <p:ph type="title"/>
          </p:nvPr>
        </p:nvSpPr>
        <p:spPr>
          <a:xfrm>
            <a:off x="0" y="4332243"/>
            <a:ext cx="3487500" cy="461700"/>
          </a:xfrm>
          <a:prstGeom prst="rect">
            <a:avLst/>
          </a:prstGeom>
          <a:noFill/>
          <a:ln>
            <a:noFill/>
          </a:ln>
        </p:spPr>
        <p:txBody>
          <a:bodyPr spcFirstLastPara="1" wrap="square" lIns="91425" tIns="45700" rIns="91425" bIns="45700" anchor="ctr" anchorCtr="0">
            <a:spAutoFit/>
          </a:bodyPr>
          <a:lstStyle>
            <a:lvl1pPr lvl="0" algn="ctr" rtl="0">
              <a:lnSpc>
                <a:spcPct val="100000"/>
              </a:lnSpc>
              <a:spcBef>
                <a:spcPts val="0"/>
              </a:spcBef>
              <a:spcAft>
                <a:spcPts val="0"/>
              </a:spcAft>
              <a:buClr>
                <a:schemeClr val="lt1"/>
              </a:buClr>
              <a:buSzPts val="2400"/>
              <a:buFont typeface="Gill Sans"/>
              <a:buNone/>
              <a:defRPr b="1">
                <a:solidFill>
                  <a:schemeClr val="lt1"/>
                </a:solidFill>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BDIAH Closing ">
  <p:cSld name="TBDIAH Closing ">
    <p:bg>
      <p:bgPr>
        <a:solidFill>
          <a:schemeClr val="lt1"/>
        </a:solidFill>
        <a:effectLst/>
      </p:bgPr>
    </p:bg>
    <p:spTree>
      <p:nvGrpSpPr>
        <p:cNvPr id="1" name="Shape 145"/>
        <p:cNvGrpSpPr/>
        <p:nvPr/>
      </p:nvGrpSpPr>
      <p:grpSpPr>
        <a:xfrm>
          <a:off x="0" y="0"/>
          <a:ext cx="0" cy="0"/>
          <a:chOff x="0" y="0"/>
          <a:chExt cx="0" cy="0"/>
        </a:xfrm>
      </p:grpSpPr>
      <p:sp>
        <p:nvSpPr>
          <p:cNvPr id="146" name="Google Shape;146;g2cc0bacf902_1_511"/>
          <p:cNvSpPr/>
          <p:nvPr/>
        </p:nvSpPr>
        <p:spPr>
          <a:xfrm>
            <a:off x="3714356" y="4764679"/>
            <a:ext cx="5429700" cy="420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Gill Sans"/>
              <a:ea typeface="Gill Sans"/>
              <a:cs typeface="Gill Sans"/>
              <a:sym typeface="Gill Sans"/>
            </a:endParaRPr>
          </a:p>
        </p:txBody>
      </p:sp>
      <p:sp>
        <p:nvSpPr>
          <p:cNvPr id="147" name="Google Shape;147;g2cc0bacf902_1_511"/>
          <p:cNvSpPr txBox="1"/>
          <p:nvPr/>
        </p:nvSpPr>
        <p:spPr>
          <a:xfrm>
            <a:off x="4715897" y="828884"/>
            <a:ext cx="4061700" cy="28938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1400"/>
              <a:buFont typeface="Gill Sans"/>
              <a:buNone/>
            </a:pPr>
            <a:r>
              <a:rPr lang="en-US" sz="1400" b="0" i="0" u="none" strike="noStrike" cap="none">
                <a:solidFill>
                  <a:schemeClr val="dk1"/>
                </a:solidFill>
                <a:latin typeface="Gill Sans"/>
                <a:ea typeface="Gill Sans"/>
                <a:cs typeface="Gill Sans"/>
                <a:sym typeface="Gill Sans"/>
              </a:rPr>
              <a:t>This presentation was produced with the support of the United States Agency for International Development (USAID) under the terms of the TB Data, Impact Assessment and Communications Hub (TB DIAH) Associate Award No. 7200AA18LA00007. </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1400"/>
              <a:buFont typeface="Gill Sans"/>
              <a:buNone/>
            </a:pPr>
            <a:br>
              <a:rPr lang="en-US" sz="1400" b="0" i="0" u="none" strike="noStrike" cap="none">
                <a:solidFill>
                  <a:schemeClr val="dk1"/>
                </a:solidFill>
                <a:latin typeface="Gill Sans"/>
                <a:ea typeface="Gill Sans"/>
                <a:cs typeface="Gill Sans"/>
                <a:sym typeface="Gill Sans"/>
              </a:rPr>
            </a:br>
            <a:r>
              <a:rPr lang="en-US" sz="1400" b="0" i="0" u="none" strike="noStrike" cap="none">
                <a:solidFill>
                  <a:schemeClr val="dk1"/>
                </a:solidFill>
                <a:latin typeface="Gill Sans"/>
                <a:ea typeface="Gill Sans"/>
                <a:cs typeface="Gill Sans"/>
                <a:sym typeface="Gill Sans"/>
              </a:rPr>
              <a:t>TB DIAH is implemented by the University of North Carolina at Chapel Hill, in partnership with John Snow, Inc. Views expressed are not necessarily those of USAID or the United States government.</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1400"/>
              <a:buFont typeface="Gill Sans"/>
              <a:buNone/>
            </a:pPr>
            <a:endParaRPr sz="1400" b="0" i="0" u="none" strike="noStrike" cap="none">
              <a:solidFill>
                <a:schemeClr val="dk1"/>
              </a:solidFill>
              <a:latin typeface="Gill Sans"/>
              <a:ea typeface="Gill Sans"/>
              <a:cs typeface="Gill Sans"/>
              <a:sym typeface="Gill Sans"/>
            </a:endParaRPr>
          </a:p>
          <a:p>
            <a:pPr marL="0" marR="0" lvl="0" indent="0" algn="l" rtl="0">
              <a:lnSpc>
                <a:spcPct val="100000"/>
              </a:lnSpc>
              <a:spcBef>
                <a:spcPts val="0"/>
              </a:spcBef>
              <a:spcAft>
                <a:spcPts val="0"/>
              </a:spcAft>
              <a:buClr>
                <a:schemeClr val="dk1"/>
              </a:buClr>
              <a:buSzPts val="1400"/>
              <a:buFont typeface="Gill Sans"/>
              <a:buNone/>
            </a:pPr>
            <a:r>
              <a:rPr lang="en-US" sz="1400" b="0" i="0" u="none" strike="noStrike" cap="none">
                <a:solidFill>
                  <a:schemeClr val="dk1"/>
                </a:solidFill>
                <a:latin typeface="Gill Sans"/>
                <a:ea typeface="Gill Sans"/>
                <a:cs typeface="Gill Sans"/>
                <a:sym typeface="Gill Sans"/>
              </a:rPr>
              <a:t>PR-23-058</a:t>
            </a:r>
            <a:endParaRPr sz="1400" b="0" i="0" u="none" strike="noStrike" cap="none">
              <a:solidFill>
                <a:srgbClr val="000000"/>
              </a:solidFill>
              <a:latin typeface="Arial"/>
              <a:ea typeface="Arial"/>
              <a:cs typeface="Arial"/>
              <a:sym typeface="Arial"/>
            </a:endParaRPr>
          </a:p>
        </p:txBody>
      </p:sp>
      <p:sp>
        <p:nvSpPr>
          <p:cNvPr id="148" name="Google Shape;148;g2cc0bacf902_1_511"/>
          <p:cNvSpPr/>
          <p:nvPr/>
        </p:nvSpPr>
        <p:spPr>
          <a:xfrm>
            <a:off x="0" y="0"/>
            <a:ext cx="4477800" cy="5184900"/>
          </a:xfrm>
          <a:prstGeom prst="rect">
            <a:avLst/>
          </a:prstGeom>
          <a:solidFill>
            <a:srgbClr val="132F6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Gill Sans"/>
              <a:ea typeface="Gill Sans"/>
              <a:cs typeface="Gill Sans"/>
              <a:sym typeface="Gill Sans"/>
            </a:endParaRPr>
          </a:p>
        </p:txBody>
      </p:sp>
      <p:pic>
        <p:nvPicPr>
          <p:cNvPr id="149" name="Google Shape;149;g2cc0bacf902_1_511"/>
          <p:cNvPicPr preferRelativeResize="0"/>
          <p:nvPr/>
        </p:nvPicPr>
        <p:blipFill rotWithShape="1">
          <a:blip r:embed="rId2">
            <a:alphaModFix/>
          </a:blip>
          <a:srcRect/>
          <a:stretch/>
        </p:blipFill>
        <p:spPr>
          <a:xfrm>
            <a:off x="125915" y="144347"/>
            <a:ext cx="4225826" cy="4896079"/>
          </a:xfrm>
          <a:prstGeom prst="rect">
            <a:avLst/>
          </a:prstGeom>
          <a:noFill/>
          <a:ln>
            <a:noFill/>
          </a:ln>
        </p:spPr>
      </p:pic>
      <p:pic>
        <p:nvPicPr>
          <p:cNvPr id="150" name="Google Shape;150;g2cc0bacf902_1_511"/>
          <p:cNvPicPr preferRelativeResize="0"/>
          <p:nvPr/>
        </p:nvPicPr>
        <p:blipFill rotWithShape="1">
          <a:blip r:embed="rId3">
            <a:alphaModFix/>
          </a:blip>
          <a:srcRect/>
          <a:stretch/>
        </p:blipFill>
        <p:spPr>
          <a:xfrm>
            <a:off x="5278825" y="3354979"/>
            <a:ext cx="3124200" cy="1409700"/>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0"/>
        <p:cNvGrpSpPr/>
        <p:nvPr/>
      </p:nvGrpSpPr>
      <p:grpSpPr>
        <a:xfrm>
          <a:off x="0" y="0"/>
          <a:ext cx="0" cy="0"/>
          <a:chOff x="0" y="0"/>
          <a:chExt cx="0" cy="0"/>
        </a:xfrm>
      </p:grpSpPr>
      <p:sp>
        <p:nvSpPr>
          <p:cNvPr id="21" name="Google Shape;21;g2cc0bacf902_1_18"/>
          <p:cNvSpPr txBox="1">
            <a:spLocks noGrp="1"/>
          </p:cNvSpPr>
          <p:nvPr>
            <p:ph type="title"/>
          </p:nvPr>
        </p:nvSpPr>
        <p:spPr>
          <a:xfrm>
            <a:off x="311700" y="448596"/>
            <a:ext cx="8520600" cy="5772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g2cc0bacf902_1_18"/>
          <p:cNvSpPr txBox="1">
            <a:spLocks noGrp="1"/>
          </p:cNvSpPr>
          <p:nvPr>
            <p:ph type="body" idx="1"/>
          </p:nvPr>
        </p:nvSpPr>
        <p:spPr>
          <a:xfrm>
            <a:off x="311700" y="1161723"/>
            <a:ext cx="8520600" cy="34437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23" name="Google Shape;23;g2cc0bacf902_1_18"/>
          <p:cNvSpPr txBox="1">
            <a:spLocks noGrp="1"/>
          </p:cNvSpPr>
          <p:nvPr>
            <p:ph type="sldNum" idx="12"/>
          </p:nvPr>
        </p:nvSpPr>
        <p:spPr>
          <a:xfrm>
            <a:off x="8472458" y="4700638"/>
            <a:ext cx="548700" cy="3969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51"/>
        <p:cNvGrpSpPr/>
        <p:nvPr/>
      </p:nvGrpSpPr>
      <p:grpSpPr>
        <a:xfrm>
          <a:off x="0" y="0"/>
          <a:ext cx="0" cy="0"/>
          <a:chOff x="0" y="0"/>
          <a:chExt cx="0" cy="0"/>
        </a:xfrm>
      </p:grpSpPr>
      <p:sp>
        <p:nvSpPr>
          <p:cNvPr id="152" name="Google Shape;152;g2cc0bacf902_1_517"/>
          <p:cNvSpPr txBox="1">
            <a:spLocks noGrp="1"/>
          </p:cNvSpPr>
          <p:nvPr>
            <p:ph type="title"/>
          </p:nvPr>
        </p:nvSpPr>
        <p:spPr>
          <a:xfrm>
            <a:off x="628650" y="276042"/>
            <a:ext cx="7886700" cy="1002300"/>
          </a:xfrm>
          <a:prstGeom prst="rect">
            <a:avLst/>
          </a:prstGeom>
          <a:noFill/>
          <a:ln>
            <a:noFill/>
          </a:ln>
        </p:spPr>
        <p:txBody>
          <a:bodyPr spcFirstLastPara="1" wrap="square" lIns="68575" tIns="34275" rIns="68575" bIns="34275" anchor="ctr" anchorCtr="0">
            <a:normAutofit/>
          </a:bodyPr>
          <a:lstStyle>
            <a:lvl1pPr lvl="0" algn="l" rtl="0">
              <a:lnSpc>
                <a:spcPct val="90000"/>
              </a:lnSpc>
              <a:spcBef>
                <a:spcPts val="0"/>
              </a:spcBef>
              <a:spcAft>
                <a:spcPts val="0"/>
              </a:spcAft>
              <a:buClr>
                <a:schemeClr val="dk1"/>
              </a:buClr>
              <a:buSzPts val="1400"/>
              <a:buFont typeface="Gill Sans"/>
              <a:buNone/>
              <a:defRPr/>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
        <p:nvSpPr>
          <p:cNvPr id="153" name="Google Shape;153;g2cc0bacf902_1_517"/>
          <p:cNvSpPr txBox="1">
            <a:spLocks noGrp="1"/>
          </p:cNvSpPr>
          <p:nvPr>
            <p:ph type="body" idx="1"/>
          </p:nvPr>
        </p:nvSpPr>
        <p:spPr>
          <a:xfrm>
            <a:off x="628650" y="1380206"/>
            <a:ext cx="7886700" cy="3289500"/>
          </a:xfrm>
          <a:prstGeom prst="rect">
            <a:avLst/>
          </a:prstGeom>
          <a:noFill/>
          <a:ln>
            <a:noFill/>
          </a:ln>
        </p:spPr>
        <p:txBody>
          <a:bodyPr spcFirstLastPara="1" wrap="square" lIns="68575" tIns="34275" rIns="68575" bIns="34275" anchor="t" anchorCtr="0">
            <a:normAutofit/>
          </a:bodyPr>
          <a:lstStyle>
            <a:lvl1pPr marL="457200" lvl="0" indent="-317500" algn="l" rtl="0">
              <a:lnSpc>
                <a:spcPct val="90000"/>
              </a:lnSpc>
              <a:spcBef>
                <a:spcPts val="800"/>
              </a:spcBef>
              <a:spcAft>
                <a:spcPts val="0"/>
              </a:spcAft>
              <a:buClr>
                <a:schemeClr val="dk1"/>
              </a:buClr>
              <a:buSzPts val="1400"/>
              <a:buChar char="•"/>
              <a:defRPr/>
            </a:lvl1pPr>
            <a:lvl2pPr marL="914400" lvl="1" indent="-317500" algn="l" rtl="0">
              <a:lnSpc>
                <a:spcPct val="90000"/>
              </a:lnSpc>
              <a:spcBef>
                <a:spcPts val="400"/>
              </a:spcBef>
              <a:spcAft>
                <a:spcPts val="0"/>
              </a:spcAft>
              <a:buClr>
                <a:schemeClr val="dk1"/>
              </a:buClr>
              <a:buSzPts val="1400"/>
              <a:buChar char="•"/>
              <a:defRPr/>
            </a:lvl2pPr>
            <a:lvl3pPr marL="1371600" lvl="2" indent="-317500" algn="l" rtl="0">
              <a:lnSpc>
                <a:spcPct val="90000"/>
              </a:lnSpc>
              <a:spcBef>
                <a:spcPts val="400"/>
              </a:spcBef>
              <a:spcAft>
                <a:spcPts val="0"/>
              </a:spcAft>
              <a:buClr>
                <a:schemeClr val="dk1"/>
              </a:buClr>
              <a:buSzPts val="1400"/>
              <a:buChar char="•"/>
              <a:defRPr/>
            </a:lvl3pPr>
            <a:lvl4pPr marL="1828800" lvl="3" indent="-317500" algn="l" rtl="0">
              <a:lnSpc>
                <a:spcPct val="90000"/>
              </a:lnSpc>
              <a:spcBef>
                <a:spcPts val="400"/>
              </a:spcBef>
              <a:spcAft>
                <a:spcPts val="0"/>
              </a:spcAft>
              <a:buClr>
                <a:schemeClr val="dk1"/>
              </a:buClr>
              <a:buSzPts val="1400"/>
              <a:buChar char="•"/>
              <a:defRPr/>
            </a:lvl4pPr>
            <a:lvl5pPr marL="2286000" lvl="4" indent="-317500" algn="l" rtl="0">
              <a:lnSpc>
                <a:spcPct val="90000"/>
              </a:lnSpc>
              <a:spcBef>
                <a:spcPts val="400"/>
              </a:spcBef>
              <a:spcAft>
                <a:spcPts val="0"/>
              </a:spcAft>
              <a:buClr>
                <a:schemeClr val="dk1"/>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154" name="Google Shape;154;g2cc0bacf902_1_517"/>
          <p:cNvSpPr txBox="1">
            <a:spLocks noGrp="1"/>
          </p:cNvSpPr>
          <p:nvPr>
            <p:ph type="dt" idx="10"/>
          </p:nvPr>
        </p:nvSpPr>
        <p:spPr>
          <a:xfrm>
            <a:off x="628650" y="4805519"/>
            <a:ext cx="2057400" cy="276000"/>
          </a:xfrm>
          <a:prstGeom prst="rect">
            <a:avLst/>
          </a:prstGeom>
          <a:noFill/>
          <a:ln>
            <a:noFill/>
          </a:ln>
        </p:spPr>
        <p:txBody>
          <a:bodyPr spcFirstLastPara="1" wrap="square" lIns="68575" tIns="34275" rIns="68575" bIns="34275" anchor="ctr" anchorCtr="0">
            <a:noAutofit/>
          </a:bodyPr>
          <a:lstStyle>
            <a:lvl1pPr marR="0" lvl="0" algn="l" rtl="0">
              <a:lnSpc>
                <a:spcPct val="100000"/>
              </a:lnSpc>
              <a:spcBef>
                <a:spcPts val="0"/>
              </a:spcBef>
              <a:spcAft>
                <a:spcPts val="0"/>
              </a:spcAft>
              <a:buClr>
                <a:schemeClr val="dk1"/>
              </a:buClr>
              <a:buSzPts val="1100"/>
              <a:buFont typeface="Gill Sans"/>
              <a:buNone/>
              <a:defRPr sz="1800" b="0" i="0" u="none" strike="noStrike" cap="none">
                <a:solidFill>
                  <a:schemeClr val="dk1"/>
                </a:solidFill>
                <a:latin typeface="Gill Sans"/>
                <a:ea typeface="Gill Sans"/>
                <a:cs typeface="Gill Sans"/>
                <a:sym typeface="Gill Sans"/>
              </a:defRPr>
            </a:lvl1pPr>
            <a:lvl2pPr marR="0" lvl="1" algn="l" rtl="0">
              <a:lnSpc>
                <a:spcPct val="100000"/>
              </a:lnSpc>
              <a:spcBef>
                <a:spcPts val="0"/>
              </a:spcBef>
              <a:spcAft>
                <a:spcPts val="0"/>
              </a:spcAft>
              <a:buClr>
                <a:schemeClr val="dk1"/>
              </a:buClr>
              <a:buSzPts val="1100"/>
              <a:buFont typeface="Gill Sans"/>
              <a:buNone/>
              <a:defRPr sz="1800"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chemeClr val="dk1"/>
              </a:buClr>
              <a:buSzPts val="1100"/>
              <a:buFont typeface="Gill Sans"/>
              <a:buNone/>
              <a:defRPr sz="1800"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chemeClr val="dk1"/>
              </a:buClr>
              <a:buSzPts val="1100"/>
              <a:buFont typeface="Gill Sans"/>
              <a:buNone/>
              <a:defRPr sz="1800"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chemeClr val="dk1"/>
              </a:buClr>
              <a:buSzPts val="1100"/>
              <a:buFont typeface="Gill Sans"/>
              <a:buNone/>
              <a:defRPr sz="1800"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chemeClr val="dk1"/>
              </a:buClr>
              <a:buSzPts val="1100"/>
              <a:buFont typeface="Gill Sans"/>
              <a:buNone/>
              <a:defRPr sz="1800"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chemeClr val="dk1"/>
              </a:buClr>
              <a:buSzPts val="1100"/>
              <a:buFont typeface="Gill Sans"/>
              <a:buNone/>
              <a:defRPr sz="1800"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chemeClr val="dk1"/>
              </a:buClr>
              <a:buSzPts val="1100"/>
              <a:buFont typeface="Gill Sans"/>
              <a:buNone/>
              <a:defRPr sz="1800"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chemeClr val="dk1"/>
              </a:buClr>
              <a:buSzPts val="1100"/>
              <a:buFont typeface="Gill Sans"/>
              <a:buNone/>
              <a:defRPr sz="1800" b="0" i="0" u="none" strike="noStrike" cap="none">
                <a:solidFill>
                  <a:schemeClr val="dk1"/>
                </a:solidFill>
                <a:latin typeface="Gill Sans"/>
                <a:ea typeface="Gill Sans"/>
                <a:cs typeface="Gill Sans"/>
                <a:sym typeface="Gill Sans"/>
              </a:defRPr>
            </a:lvl9pPr>
          </a:lstStyle>
          <a:p>
            <a:endParaRPr/>
          </a:p>
        </p:txBody>
      </p:sp>
      <p:sp>
        <p:nvSpPr>
          <p:cNvPr id="155" name="Google Shape;155;g2cc0bacf902_1_517"/>
          <p:cNvSpPr txBox="1">
            <a:spLocks noGrp="1"/>
          </p:cNvSpPr>
          <p:nvPr>
            <p:ph type="ftr" idx="11"/>
          </p:nvPr>
        </p:nvSpPr>
        <p:spPr>
          <a:xfrm>
            <a:off x="3028950" y="4805519"/>
            <a:ext cx="3086100" cy="276000"/>
          </a:xfrm>
          <a:prstGeom prst="rect">
            <a:avLst/>
          </a:prstGeom>
          <a:noFill/>
          <a:ln>
            <a:noFill/>
          </a:ln>
        </p:spPr>
        <p:txBody>
          <a:bodyPr spcFirstLastPara="1" wrap="square" lIns="68575" tIns="34275" rIns="68575" bIns="34275" anchor="ctr" anchorCtr="0">
            <a:noAutofit/>
          </a:bodyPr>
          <a:lstStyle>
            <a:lvl1pPr marR="0" lvl="0" algn="ctr" rtl="0">
              <a:lnSpc>
                <a:spcPct val="100000"/>
              </a:lnSpc>
              <a:spcBef>
                <a:spcPts val="0"/>
              </a:spcBef>
              <a:spcAft>
                <a:spcPts val="0"/>
              </a:spcAft>
              <a:buClr>
                <a:schemeClr val="dk1"/>
              </a:buClr>
              <a:buSzPts val="1100"/>
              <a:buFont typeface="Gill Sans"/>
              <a:buNone/>
              <a:defRPr sz="1800" b="0" i="0" u="none" strike="noStrike" cap="none">
                <a:solidFill>
                  <a:schemeClr val="dk1"/>
                </a:solidFill>
                <a:latin typeface="Gill Sans"/>
                <a:ea typeface="Gill Sans"/>
                <a:cs typeface="Gill Sans"/>
                <a:sym typeface="Gill Sans"/>
              </a:defRPr>
            </a:lvl1pPr>
            <a:lvl2pPr marR="0" lvl="1" algn="l" rtl="0">
              <a:lnSpc>
                <a:spcPct val="100000"/>
              </a:lnSpc>
              <a:spcBef>
                <a:spcPts val="0"/>
              </a:spcBef>
              <a:spcAft>
                <a:spcPts val="0"/>
              </a:spcAft>
              <a:buClr>
                <a:schemeClr val="dk1"/>
              </a:buClr>
              <a:buSzPts val="1100"/>
              <a:buFont typeface="Gill Sans"/>
              <a:buNone/>
              <a:defRPr sz="1800"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chemeClr val="dk1"/>
              </a:buClr>
              <a:buSzPts val="1100"/>
              <a:buFont typeface="Gill Sans"/>
              <a:buNone/>
              <a:defRPr sz="1800"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chemeClr val="dk1"/>
              </a:buClr>
              <a:buSzPts val="1100"/>
              <a:buFont typeface="Gill Sans"/>
              <a:buNone/>
              <a:defRPr sz="1800"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chemeClr val="dk1"/>
              </a:buClr>
              <a:buSzPts val="1100"/>
              <a:buFont typeface="Gill Sans"/>
              <a:buNone/>
              <a:defRPr sz="1800"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chemeClr val="dk1"/>
              </a:buClr>
              <a:buSzPts val="1100"/>
              <a:buFont typeface="Gill Sans"/>
              <a:buNone/>
              <a:defRPr sz="1800"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chemeClr val="dk1"/>
              </a:buClr>
              <a:buSzPts val="1100"/>
              <a:buFont typeface="Gill Sans"/>
              <a:buNone/>
              <a:defRPr sz="1800"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chemeClr val="dk1"/>
              </a:buClr>
              <a:buSzPts val="1100"/>
              <a:buFont typeface="Gill Sans"/>
              <a:buNone/>
              <a:defRPr sz="1800"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chemeClr val="dk1"/>
              </a:buClr>
              <a:buSzPts val="1100"/>
              <a:buFont typeface="Gill Sans"/>
              <a:buNone/>
              <a:defRPr sz="1800" b="0" i="0" u="none" strike="noStrike" cap="none">
                <a:solidFill>
                  <a:schemeClr val="dk1"/>
                </a:solidFill>
                <a:latin typeface="Gill Sans"/>
                <a:ea typeface="Gill Sans"/>
                <a:cs typeface="Gill Sans"/>
                <a:sym typeface="Gill Sans"/>
              </a:defRPr>
            </a:lvl9pPr>
          </a:lstStyle>
          <a:p>
            <a:endParaRPr/>
          </a:p>
        </p:txBody>
      </p:sp>
      <p:sp>
        <p:nvSpPr>
          <p:cNvPr id="156" name="Google Shape;156;g2cc0bacf902_1_517"/>
          <p:cNvSpPr txBox="1">
            <a:spLocks noGrp="1"/>
          </p:cNvSpPr>
          <p:nvPr>
            <p:ph type="sldNum" idx="12"/>
          </p:nvPr>
        </p:nvSpPr>
        <p:spPr>
          <a:xfrm>
            <a:off x="6457950" y="4805519"/>
            <a:ext cx="2057400" cy="2760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Cover - TBDIAH &amp; USAID">
  <p:cSld name="Cover - TBDIAH &amp; USAID">
    <p:bg>
      <p:bgPr>
        <a:solidFill>
          <a:schemeClr val="lt1"/>
        </a:solidFill>
        <a:effectLst/>
      </p:bgPr>
    </p:bg>
    <p:spTree>
      <p:nvGrpSpPr>
        <p:cNvPr id="1" name="Shape 165"/>
        <p:cNvGrpSpPr/>
        <p:nvPr/>
      </p:nvGrpSpPr>
      <p:grpSpPr>
        <a:xfrm>
          <a:off x="0" y="0"/>
          <a:ext cx="0" cy="0"/>
          <a:chOff x="0" y="0"/>
          <a:chExt cx="0" cy="0"/>
        </a:xfrm>
      </p:grpSpPr>
      <p:sp>
        <p:nvSpPr>
          <p:cNvPr id="166" name="Google Shape;166;g2cc0bacf902_1_764"/>
          <p:cNvSpPr/>
          <p:nvPr/>
        </p:nvSpPr>
        <p:spPr>
          <a:xfrm>
            <a:off x="0" y="3703320"/>
            <a:ext cx="9144000" cy="1481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167" name="Google Shape;167;g2cc0bacf902_1_764"/>
          <p:cNvSpPr/>
          <p:nvPr/>
        </p:nvSpPr>
        <p:spPr>
          <a:xfrm>
            <a:off x="0" y="0"/>
            <a:ext cx="9144000" cy="31050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168" name="Google Shape;168;g2cc0bacf902_1_764"/>
          <p:cNvSpPr txBox="1">
            <a:spLocks noGrp="1"/>
          </p:cNvSpPr>
          <p:nvPr>
            <p:ph type="ctrTitle"/>
          </p:nvPr>
        </p:nvSpPr>
        <p:spPr>
          <a:xfrm>
            <a:off x="685800" y="1668255"/>
            <a:ext cx="4242300" cy="1143300"/>
          </a:xfrm>
          <a:prstGeom prst="rect">
            <a:avLst/>
          </a:prstGeom>
          <a:noFill/>
          <a:ln>
            <a:noFill/>
          </a:ln>
          <a:effectLst>
            <a:outerShdw blurRad="254000" algn="tl" rotWithShape="0">
              <a:srgbClr val="000000">
                <a:alpha val="20000"/>
              </a:srgbClr>
            </a:outerShdw>
          </a:effectLst>
        </p:spPr>
        <p:txBody>
          <a:bodyPr spcFirstLastPara="1" wrap="square" lIns="91425" tIns="45700" rIns="91425" bIns="45700" anchor="b" anchorCtr="0">
            <a:noAutofit/>
          </a:bodyPr>
          <a:lstStyle>
            <a:lvl1pPr lvl="0" algn="l" rtl="0">
              <a:spcBef>
                <a:spcPts val="0"/>
              </a:spcBef>
              <a:spcAft>
                <a:spcPts val="0"/>
              </a:spcAft>
              <a:buClr>
                <a:schemeClr val="lt1"/>
              </a:buClr>
              <a:buSzPts val="3200"/>
              <a:buFont typeface="Gill Sans"/>
              <a:buNone/>
              <a:defRPr sz="3200">
                <a:solidFill>
                  <a:schemeClr val="l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69" name="Google Shape;169;g2cc0bacf902_1_764"/>
          <p:cNvSpPr txBox="1">
            <a:spLocks noGrp="1"/>
          </p:cNvSpPr>
          <p:nvPr>
            <p:ph type="subTitle" idx="1"/>
          </p:nvPr>
        </p:nvSpPr>
        <p:spPr>
          <a:xfrm>
            <a:off x="685799" y="3211234"/>
            <a:ext cx="7929900" cy="697500"/>
          </a:xfrm>
          <a:prstGeom prst="rect">
            <a:avLst/>
          </a:prstGeom>
          <a:noFill/>
          <a:ln>
            <a:noFill/>
          </a:ln>
        </p:spPr>
        <p:txBody>
          <a:bodyPr spcFirstLastPara="1" wrap="square" lIns="91425" tIns="45700" rIns="91425" bIns="45700" anchor="t" anchorCtr="0">
            <a:normAutofit/>
          </a:bodyPr>
          <a:lstStyle>
            <a:lvl1pPr lvl="0" algn="l" rtl="0">
              <a:spcBef>
                <a:spcPts val="0"/>
              </a:spcBef>
              <a:spcAft>
                <a:spcPts val="0"/>
              </a:spcAft>
              <a:buSzPts val="1620"/>
              <a:buNone/>
              <a:defRPr sz="1800">
                <a:solidFill>
                  <a:schemeClr val="dk2"/>
                </a:solidFill>
              </a:defRPr>
            </a:lvl1pPr>
            <a:lvl2pPr lvl="1" algn="ctr" rtl="0">
              <a:spcBef>
                <a:spcPts val="800"/>
              </a:spcBef>
              <a:spcAft>
                <a:spcPts val="0"/>
              </a:spcAft>
              <a:buSzPts val="2000"/>
              <a:buNone/>
              <a:defRPr>
                <a:solidFill>
                  <a:srgbClr val="8A8A8A"/>
                </a:solidFill>
              </a:defRPr>
            </a:lvl2pPr>
            <a:lvl3pPr lvl="2" algn="ctr" rtl="0">
              <a:spcBef>
                <a:spcPts val="800"/>
              </a:spcBef>
              <a:spcAft>
                <a:spcPts val="0"/>
              </a:spcAft>
              <a:buClr>
                <a:srgbClr val="8A8A8A"/>
              </a:buClr>
              <a:buSzPts val="1800"/>
              <a:buNone/>
              <a:defRPr>
                <a:solidFill>
                  <a:srgbClr val="8A8A8A"/>
                </a:solidFill>
              </a:defRPr>
            </a:lvl3pPr>
            <a:lvl4pPr lvl="3" algn="ctr" rtl="0">
              <a:spcBef>
                <a:spcPts val="320"/>
              </a:spcBef>
              <a:spcAft>
                <a:spcPts val="0"/>
              </a:spcAft>
              <a:buClr>
                <a:srgbClr val="8A8A8A"/>
              </a:buClr>
              <a:buSzPts val="1600"/>
              <a:buNone/>
              <a:defRPr>
                <a:solidFill>
                  <a:srgbClr val="8A8A8A"/>
                </a:solidFill>
              </a:defRPr>
            </a:lvl4pPr>
            <a:lvl5pPr lvl="4" algn="ctr" rtl="0">
              <a:spcBef>
                <a:spcPts val="280"/>
              </a:spcBef>
              <a:spcAft>
                <a:spcPts val="0"/>
              </a:spcAft>
              <a:buClr>
                <a:srgbClr val="8A8A8A"/>
              </a:buClr>
              <a:buSzPts val="1400"/>
              <a:buNone/>
              <a:defRPr>
                <a:solidFill>
                  <a:srgbClr val="8A8A8A"/>
                </a:solidFill>
              </a:defRPr>
            </a:lvl5pPr>
            <a:lvl6pPr lvl="5" algn="ctr" rtl="0">
              <a:spcBef>
                <a:spcPts val="400"/>
              </a:spcBef>
              <a:spcAft>
                <a:spcPts val="0"/>
              </a:spcAft>
              <a:buClr>
                <a:srgbClr val="8A8A8A"/>
              </a:buClr>
              <a:buSzPts val="2000"/>
              <a:buNone/>
              <a:defRPr>
                <a:solidFill>
                  <a:srgbClr val="8A8A8A"/>
                </a:solidFill>
              </a:defRPr>
            </a:lvl6pPr>
            <a:lvl7pPr lvl="6" algn="ctr" rtl="0">
              <a:spcBef>
                <a:spcPts val="400"/>
              </a:spcBef>
              <a:spcAft>
                <a:spcPts val="0"/>
              </a:spcAft>
              <a:buClr>
                <a:srgbClr val="8A8A8A"/>
              </a:buClr>
              <a:buSzPts val="2000"/>
              <a:buNone/>
              <a:defRPr>
                <a:solidFill>
                  <a:srgbClr val="8A8A8A"/>
                </a:solidFill>
              </a:defRPr>
            </a:lvl7pPr>
            <a:lvl8pPr lvl="7" algn="ctr" rtl="0">
              <a:spcBef>
                <a:spcPts val="400"/>
              </a:spcBef>
              <a:spcAft>
                <a:spcPts val="0"/>
              </a:spcAft>
              <a:buClr>
                <a:srgbClr val="8A8A8A"/>
              </a:buClr>
              <a:buSzPts val="2000"/>
              <a:buNone/>
              <a:defRPr>
                <a:solidFill>
                  <a:srgbClr val="8A8A8A"/>
                </a:solidFill>
              </a:defRPr>
            </a:lvl8pPr>
            <a:lvl9pPr lvl="8" algn="ctr" rtl="0">
              <a:spcBef>
                <a:spcPts val="400"/>
              </a:spcBef>
              <a:spcAft>
                <a:spcPts val="0"/>
              </a:spcAft>
              <a:buClr>
                <a:srgbClr val="8A8A8A"/>
              </a:buClr>
              <a:buSzPts val="2000"/>
              <a:buNone/>
              <a:defRPr>
                <a:solidFill>
                  <a:srgbClr val="8A8A8A"/>
                </a:solidFill>
              </a:defRPr>
            </a:lvl9pPr>
          </a:lstStyle>
          <a:p>
            <a:endParaRPr/>
          </a:p>
        </p:txBody>
      </p:sp>
      <p:pic>
        <p:nvPicPr>
          <p:cNvPr id="170" name="Google Shape;170;g2cc0bacf902_1_764"/>
          <p:cNvPicPr preferRelativeResize="0"/>
          <p:nvPr/>
        </p:nvPicPr>
        <p:blipFill rotWithShape="1">
          <a:blip r:embed="rId2">
            <a:alphaModFix/>
          </a:blip>
          <a:srcRect/>
          <a:stretch/>
        </p:blipFill>
        <p:spPr>
          <a:xfrm>
            <a:off x="685799" y="3916409"/>
            <a:ext cx="2617991" cy="1181289"/>
          </a:xfrm>
          <a:prstGeom prst="rect">
            <a:avLst/>
          </a:prstGeom>
          <a:noFill/>
          <a:ln>
            <a:noFill/>
          </a:ln>
        </p:spPr>
      </p:pic>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Blue Divider or BG">
  <p:cSld name="Blue Divider or BG">
    <p:spTree>
      <p:nvGrpSpPr>
        <p:cNvPr id="1" name="Shape 171"/>
        <p:cNvGrpSpPr/>
        <p:nvPr/>
      </p:nvGrpSpPr>
      <p:grpSpPr>
        <a:xfrm>
          <a:off x="0" y="0"/>
          <a:ext cx="0" cy="0"/>
          <a:chOff x="0" y="0"/>
          <a:chExt cx="0" cy="0"/>
        </a:xfrm>
      </p:grpSpPr>
      <p:sp>
        <p:nvSpPr>
          <p:cNvPr id="172" name="Google Shape;172;g2cc0bacf902_1_770"/>
          <p:cNvSpPr/>
          <p:nvPr/>
        </p:nvSpPr>
        <p:spPr>
          <a:xfrm>
            <a:off x="0" y="1"/>
            <a:ext cx="9263400" cy="51849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173" name="Google Shape;173;g2cc0bacf902_1_770"/>
          <p:cNvSpPr txBox="1">
            <a:spLocks noGrp="1"/>
          </p:cNvSpPr>
          <p:nvPr>
            <p:ph type="sldNum" idx="12"/>
          </p:nvPr>
        </p:nvSpPr>
        <p:spPr>
          <a:xfrm>
            <a:off x="6858000" y="4933030"/>
            <a:ext cx="2133600" cy="215400"/>
          </a:xfrm>
          <a:prstGeom prst="rect">
            <a:avLst/>
          </a:prstGeom>
          <a:noFill/>
          <a:ln>
            <a:noFill/>
          </a:ln>
        </p:spPr>
        <p:txBody>
          <a:bodyPr spcFirstLastPara="1" wrap="square" lIns="91425" tIns="45700" rIns="91425" bIns="45700" anchor="ctr" anchorCtr="0">
            <a:spAutoFit/>
          </a:bodyPr>
          <a:lstStyle>
            <a:lvl1pPr marL="0" lvl="0" indent="0" algn="r" rtl="0">
              <a:spcBef>
                <a:spcPts val="0"/>
              </a:spcBef>
              <a:buNone/>
              <a:defRPr sz="800" b="0" i="0">
                <a:solidFill>
                  <a:schemeClr val="lt1"/>
                </a:solidFill>
                <a:latin typeface="Gill Sans"/>
                <a:ea typeface="Gill Sans"/>
                <a:cs typeface="Gill Sans"/>
                <a:sym typeface="Gill Sans"/>
              </a:defRPr>
            </a:lvl1pPr>
            <a:lvl2pPr marL="0" lvl="1" indent="0" algn="r" rtl="0">
              <a:spcBef>
                <a:spcPts val="0"/>
              </a:spcBef>
              <a:buNone/>
              <a:defRPr sz="800" b="0" i="0">
                <a:solidFill>
                  <a:schemeClr val="lt1"/>
                </a:solidFill>
                <a:latin typeface="Gill Sans"/>
                <a:ea typeface="Gill Sans"/>
                <a:cs typeface="Gill Sans"/>
                <a:sym typeface="Gill Sans"/>
              </a:defRPr>
            </a:lvl2pPr>
            <a:lvl3pPr marL="0" lvl="2" indent="0" algn="r" rtl="0">
              <a:spcBef>
                <a:spcPts val="0"/>
              </a:spcBef>
              <a:buNone/>
              <a:defRPr sz="800" b="0" i="0">
                <a:solidFill>
                  <a:schemeClr val="lt1"/>
                </a:solidFill>
                <a:latin typeface="Gill Sans"/>
                <a:ea typeface="Gill Sans"/>
                <a:cs typeface="Gill Sans"/>
                <a:sym typeface="Gill Sans"/>
              </a:defRPr>
            </a:lvl3pPr>
            <a:lvl4pPr marL="0" lvl="3" indent="0" algn="r" rtl="0">
              <a:spcBef>
                <a:spcPts val="0"/>
              </a:spcBef>
              <a:buNone/>
              <a:defRPr sz="800" b="0" i="0">
                <a:solidFill>
                  <a:schemeClr val="lt1"/>
                </a:solidFill>
                <a:latin typeface="Gill Sans"/>
                <a:ea typeface="Gill Sans"/>
                <a:cs typeface="Gill Sans"/>
                <a:sym typeface="Gill Sans"/>
              </a:defRPr>
            </a:lvl4pPr>
            <a:lvl5pPr marL="0" lvl="4" indent="0" algn="r" rtl="0">
              <a:spcBef>
                <a:spcPts val="0"/>
              </a:spcBef>
              <a:buNone/>
              <a:defRPr sz="800" b="0" i="0">
                <a:solidFill>
                  <a:schemeClr val="lt1"/>
                </a:solidFill>
                <a:latin typeface="Gill Sans"/>
                <a:ea typeface="Gill Sans"/>
                <a:cs typeface="Gill Sans"/>
                <a:sym typeface="Gill Sans"/>
              </a:defRPr>
            </a:lvl5pPr>
            <a:lvl6pPr marL="0" lvl="5" indent="0" algn="r" rtl="0">
              <a:spcBef>
                <a:spcPts val="0"/>
              </a:spcBef>
              <a:buNone/>
              <a:defRPr sz="800" b="0" i="0">
                <a:solidFill>
                  <a:schemeClr val="lt1"/>
                </a:solidFill>
                <a:latin typeface="Gill Sans"/>
                <a:ea typeface="Gill Sans"/>
                <a:cs typeface="Gill Sans"/>
                <a:sym typeface="Gill Sans"/>
              </a:defRPr>
            </a:lvl6pPr>
            <a:lvl7pPr marL="0" lvl="6" indent="0" algn="r" rtl="0">
              <a:spcBef>
                <a:spcPts val="0"/>
              </a:spcBef>
              <a:buNone/>
              <a:defRPr sz="800" b="0" i="0">
                <a:solidFill>
                  <a:schemeClr val="lt1"/>
                </a:solidFill>
                <a:latin typeface="Gill Sans"/>
                <a:ea typeface="Gill Sans"/>
                <a:cs typeface="Gill Sans"/>
                <a:sym typeface="Gill Sans"/>
              </a:defRPr>
            </a:lvl7pPr>
            <a:lvl8pPr marL="0" lvl="7" indent="0" algn="r" rtl="0">
              <a:spcBef>
                <a:spcPts val="0"/>
              </a:spcBef>
              <a:buNone/>
              <a:defRPr sz="800" b="0" i="0">
                <a:solidFill>
                  <a:schemeClr val="lt1"/>
                </a:solidFill>
                <a:latin typeface="Gill Sans"/>
                <a:ea typeface="Gill Sans"/>
                <a:cs typeface="Gill Sans"/>
                <a:sym typeface="Gill Sans"/>
              </a:defRPr>
            </a:lvl8pPr>
            <a:lvl9pPr marL="0" lvl="8" indent="0" algn="r" rtl="0">
              <a:spcBef>
                <a:spcPts val="0"/>
              </a:spcBef>
              <a:buNone/>
              <a:defRPr sz="800" b="0" i="0">
                <a:solidFill>
                  <a:schemeClr val="lt1"/>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174" name="Google Shape;174;g2cc0bacf902_1_770"/>
          <p:cNvSpPr txBox="1">
            <a:spLocks noGrp="1"/>
          </p:cNvSpPr>
          <p:nvPr>
            <p:ph type="title"/>
          </p:nvPr>
        </p:nvSpPr>
        <p:spPr>
          <a:xfrm>
            <a:off x="745524" y="2095876"/>
            <a:ext cx="7772400" cy="646200"/>
          </a:xfrm>
          <a:prstGeom prst="rect">
            <a:avLst/>
          </a:prstGeom>
          <a:noFill/>
          <a:ln>
            <a:noFill/>
          </a:ln>
        </p:spPr>
        <p:txBody>
          <a:bodyPr spcFirstLastPara="1" wrap="square" lIns="91425" tIns="45700" rIns="91425" bIns="45700" anchor="b" anchorCtr="0">
            <a:spAutoFit/>
          </a:bodyPr>
          <a:lstStyle>
            <a:lvl1pPr lvl="0" algn="ctr" rtl="0">
              <a:spcBef>
                <a:spcPts val="0"/>
              </a:spcBef>
              <a:spcAft>
                <a:spcPts val="0"/>
              </a:spcAft>
              <a:buClr>
                <a:schemeClr val="lt1"/>
              </a:buClr>
              <a:buSzPts val="3600"/>
              <a:buFont typeface="Gill Sans"/>
              <a:buNone/>
              <a:defRPr sz="3600" b="1">
                <a:solidFill>
                  <a:schemeClr val="l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pic>
        <p:nvPicPr>
          <p:cNvPr id="175" name="Google Shape;175;g2cc0bacf902_1_770" descr="Chart&#10;&#10;Description automatically generated with low confidence"/>
          <p:cNvPicPr preferRelativeResize="0"/>
          <p:nvPr/>
        </p:nvPicPr>
        <p:blipFill rotWithShape="1">
          <a:blip r:embed="rId2">
            <a:alphaModFix/>
          </a:blip>
          <a:srcRect/>
          <a:stretch/>
        </p:blipFill>
        <p:spPr>
          <a:xfrm>
            <a:off x="9605" y="48164"/>
            <a:ext cx="4194731" cy="1437640"/>
          </a:xfrm>
          <a:prstGeom prst="rect">
            <a:avLst/>
          </a:prstGeom>
          <a:noFill/>
          <a:ln>
            <a:noFill/>
          </a:ln>
        </p:spPr>
      </p:pic>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Overview - Light Gray &amp; USAID Blue">
  <p:cSld name="1_Overview - Light Gray &amp; USAID Blue">
    <p:bg>
      <p:bgPr>
        <a:solidFill>
          <a:schemeClr val="lt1"/>
        </a:solidFill>
        <a:effectLst/>
      </p:bgPr>
    </p:bg>
    <p:spTree>
      <p:nvGrpSpPr>
        <p:cNvPr id="1" name="Shape 176"/>
        <p:cNvGrpSpPr/>
        <p:nvPr/>
      </p:nvGrpSpPr>
      <p:grpSpPr>
        <a:xfrm>
          <a:off x="0" y="0"/>
          <a:ext cx="0" cy="0"/>
          <a:chOff x="0" y="0"/>
          <a:chExt cx="0" cy="0"/>
        </a:xfrm>
      </p:grpSpPr>
      <p:sp>
        <p:nvSpPr>
          <p:cNvPr id="177" name="Google Shape;177;g2cc0bacf902_1_775"/>
          <p:cNvSpPr/>
          <p:nvPr/>
        </p:nvSpPr>
        <p:spPr>
          <a:xfrm>
            <a:off x="0" y="0"/>
            <a:ext cx="9144000" cy="508500"/>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1800"/>
              <a:buFont typeface="Gill Sans"/>
              <a:buNone/>
            </a:pPr>
            <a:endParaRPr sz="1800">
              <a:solidFill>
                <a:schemeClr val="accent6"/>
              </a:solidFill>
              <a:latin typeface="Gill Sans"/>
              <a:ea typeface="Gill Sans"/>
              <a:cs typeface="Gill Sans"/>
              <a:sym typeface="Gill Sans"/>
            </a:endParaRPr>
          </a:p>
        </p:txBody>
      </p:sp>
      <p:sp>
        <p:nvSpPr>
          <p:cNvPr id="178" name="Google Shape;178;g2cc0bacf902_1_775"/>
          <p:cNvSpPr txBox="1">
            <a:spLocks noGrp="1"/>
          </p:cNvSpPr>
          <p:nvPr>
            <p:ph type="body" idx="1"/>
          </p:nvPr>
        </p:nvSpPr>
        <p:spPr>
          <a:xfrm>
            <a:off x="345507" y="773935"/>
            <a:ext cx="7772400" cy="3789300"/>
          </a:xfrm>
          <a:prstGeom prst="rect">
            <a:avLst/>
          </a:prstGeom>
          <a:noFill/>
          <a:ln>
            <a:noFill/>
          </a:ln>
        </p:spPr>
        <p:txBody>
          <a:bodyPr spcFirstLastPara="1" wrap="square" lIns="91425" tIns="45700" rIns="91425" bIns="45700" anchor="t" anchorCtr="0">
            <a:normAutofit/>
          </a:bodyPr>
          <a:lstStyle>
            <a:lvl1pPr marL="457200" lvl="0" indent="-342900" algn="l" rtl="0">
              <a:spcBef>
                <a:spcPts val="0"/>
              </a:spcBef>
              <a:spcAft>
                <a:spcPts val="0"/>
              </a:spcAft>
              <a:buSzPts val="1800"/>
              <a:buFont typeface="Noto Sans Symbols"/>
              <a:buChar char="▪"/>
              <a:defRPr sz="2000">
                <a:solidFill>
                  <a:srgbClr val="4E4A49"/>
                </a:solidFill>
              </a:defRPr>
            </a:lvl1pPr>
            <a:lvl2pPr marL="914400" lvl="1" indent="-342900" algn="l" rtl="0">
              <a:spcBef>
                <a:spcPts val="800"/>
              </a:spcBef>
              <a:spcAft>
                <a:spcPts val="0"/>
              </a:spcAft>
              <a:buSzPts val="1800"/>
              <a:buFont typeface="Noto Sans Symbols"/>
              <a:buChar char="✔"/>
              <a:defRPr sz="2000">
                <a:solidFill>
                  <a:srgbClr val="4E4A49"/>
                </a:solidFill>
              </a:defRPr>
            </a:lvl2pPr>
            <a:lvl3pPr marL="1371600" lvl="2" indent="-342900" algn="l" rtl="0">
              <a:spcBef>
                <a:spcPts val="800"/>
              </a:spcBef>
              <a:spcAft>
                <a:spcPts val="0"/>
              </a:spcAft>
              <a:buClr>
                <a:srgbClr val="6C6463"/>
              </a:buClr>
              <a:buSzPts val="1800"/>
              <a:buChar char="•"/>
              <a:defRPr>
                <a:solidFill>
                  <a:srgbClr val="6C6463"/>
                </a:solidFill>
              </a:defRPr>
            </a:lvl3pPr>
            <a:lvl4pPr marL="1828800" lvl="3" indent="-330200" algn="l" rtl="0">
              <a:spcBef>
                <a:spcPts val="320"/>
              </a:spcBef>
              <a:spcAft>
                <a:spcPts val="0"/>
              </a:spcAft>
              <a:buClr>
                <a:srgbClr val="6C6463"/>
              </a:buClr>
              <a:buSzPts val="1600"/>
              <a:buChar char="–"/>
              <a:defRPr>
                <a:solidFill>
                  <a:srgbClr val="6C6463"/>
                </a:solidFill>
              </a:defRPr>
            </a:lvl4pPr>
            <a:lvl5pPr marL="2286000" lvl="4" indent="-317500" algn="l" rtl="0">
              <a:spcBef>
                <a:spcPts val="280"/>
              </a:spcBef>
              <a:spcAft>
                <a:spcPts val="0"/>
              </a:spcAft>
              <a:buClr>
                <a:srgbClr val="FFFFFF"/>
              </a:buClr>
              <a:buSzPts val="1400"/>
              <a:buChar char="»"/>
              <a:defRPr>
                <a:solidFill>
                  <a:srgbClr val="FFFFFF"/>
                </a:solidFill>
              </a:defRPr>
            </a:lvl5pPr>
            <a:lvl6pPr marL="2743200" lvl="5" indent="-342900" algn="l" rtl="0">
              <a:spcBef>
                <a:spcPts val="360"/>
              </a:spcBef>
              <a:spcAft>
                <a:spcPts val="0"/>
              </a:spcAft>
              <a:buClr>
                <a:schemeClr val="dk1"/>
              </a:buClr>
              <a:buSzPts val="1800"/>
              <a:buChar char="•"/>
              <a:defRPr/>
            </a:lvl6pPr>
            <a:lvl7pPr marL="3200400" lvl="6" indent="-342900" algn="l" rtl="0">
              <a:spcBef>
                <a:spcPts val="360"/>
              </a:spcBef>
              <a:spcAft>
                <a:spcPts val="0"/>
              </a:spcAft>
              <a:buClr>
                <a:schemeClr val="dk1"/>
              </a:buClr>
              <a:buSzPts val="1800"/>
              <a:buChar char="•"/>
              <a:defRPr/>
            </a:lvl7pPr>
            <a:lvl8pPr marL="3657600" lvl="7" indent="-342900" algn="l" rtl="0">
              <a:spcBef>
                <a:spcPts val="360"/>
              </a:spcBef>
              <a:spcAft>
                <a:spcPts val="0"/>
              </a:spcAft>
              <a:buClr>
                <a:schemeClr val="dk1"/>
              </a:buClr>
              <a:buSzPts val="1800"/>
              <a:buChar char="•"/>
              <a:defRPr/>
            </a:lvl8pPr>
            <a:lvl9pPr marL="4114800" lvl="8" indent="-342900" algn="l" rtl="0">
              <a:spcBef>
                <a:spcPts val="360"/>
              </a:spcBef>
              <a:spcAft>
                <a:spcPts val="0"/>
              </a:spcAft>
              <a:buClr>
                <a:schemeClr val="dk1"/>
              </a:buClr>
              <a:buSzPts val="1800"/>
              <a:buChar char="•"/>
              <a:defRPr/>
            </a:lvl9pPr>
          </a:lstStyle>
          <a:p>
            <a:endParaRPr/>
          </a:p>
        </p:txBody>
      </p:sp>
      <p:sp>
        <p:nvSpPr>
          <p:cNvPr id="179" name="Google Shape;179;g2cc0bacf902_1_775"/>
          <p:cNvSpPr txBox="1">
            <a:spLocks noGrp="1"/>
          </p:cNvSpPr>
          <p:nvPr>
            <p:ph type="sldNum" idx="12"/>
          </p:nvPr>
        </p:nvSpPr>
        <p:spPr>
          <a:xfrm>
            <a:off x="8353696" y="4947676"/>
            <a:ext cx="637800" cy="184800"/>
          </a:xfrm>
          <a:prstGeom prst="rect">
            <a:avLst/>
          </a:prstGeom>
          <a:noFill/>
          <a:ln>
            <a:noFill/>
          </a:ln>
        </p:spPr>
        <p:txBody>
          <a:bodyPr spcFirstLastPara="1" wrap="square" lIns="91425" tIns="45700" rIns="91425" bIns="45700" anchor="ctr" anchorCtr="0">
            <a:spAutoFit/>
          </a:bodyPr>
          <a:lstStyle>
            <a:lvl1pPr marL="0" lvl="0" indent="0" algn="r" rtl="0">
              <a:spcBef>
                <a:spcPts val="0"/>
              </a:spcBef>
              <a:buClr>
                <a:srgbClr val="6C6463"/>
              </a:buClr>
              <a:buSzPts val="600"/>
              <a:buFont typeface="Gill Sans"/>
              <a:buNone/>
              <a:defRPr sz="600" b="0" i="0">
                <a:solidFill>
                  <a:srgbClr val="6C6463"/>
                </a:solidFill>
                <a:latin typeface="Gill Sans"/>
                <a:ea typeface="Gill Sans"/>
                <a:cs typeface="Gill Sans"/>
                <a:sym typeface="Gill Sans"/>
              </a:defRPr>
            </a:lvl1pPr>
            <a:lvl2pPr marL="0" lvl="1" indent="0" algn="r" rtl="0">
              <a:spcBef>
                <a:spcPts val="0"/>
              </a:spcBef>
              <a:buClr>
                <a:srgbClr val="6C6463"/>
              </a:buClr>
              <a:buSzPts val="600"/>
              <a:buFont typeface="Gill Sans"/>
              <a:buNone/>
              <a:defRPr sz="600" b="0" i="0">
                <a:solidFill>
                  <a:srgbClr val="6C6463"/>
                </a:solidFill>
                <a:latin typeface="Gill Sans"/>
                <a:ea typeface="Gill Sans"/>
                <a:cs typeface="Gill Sans"/>
                <a:sym typeface="Gill Sans"/>
              </a:defRPr>
            </a:lvl2pPr>
            <a:lvl3pPr marL="0" lvl="2" indent="0" algn="r" rtl="0">
              <a:spcBef>
                <a:spcPts val="0"/>
              </a:spcBef>
              <a:buClr>
                <a:srgbClr val="6C6463"/>
              </a:buClr>
              <a:buSzPts val="600"/>
              <a:buFont typeface="Gill Sans"/>
              <a:buNone/>
              <a:defRPr sz="600" b="0" i="0">
                <a:solidFill>
                  <a:srgbClr val="6C6463"/>
                </a:solidFill>
                <a:latin typeface="Gill Sans"/>
                <a:ea typeface="Gill Sans"/>
                <a:cs typeface="Gill Sans"/>
                <a:sym typeface="Gill Sans"/>
              </a:defRPr>
            </a:lvl3pPr>
            <a:lvl4pPr marL="0" lvl="3" indent="0" algn="r" rtl="0">
              <a:spcBef>
                <a:spcPts val="0"/>
              </a:spcBef>
              <a:buClr>
                <a:srgbClr val="6C6463"/>
              </a:buClr>
              <a:buSzPts val="600"/>
              <a:buFont typeface="Gill Sans"/>
              <a:buNone/>
              <a:defRPr sz="600" b="0" i="0">
                <a:solidFill>
                  <a:srgbClr val="6C6463"/>
                </a:solidFill>
                <a:latin typeface="Gill Sans"/>
                <a:ea typeface="Gill Sans"/>
                <a:cs typeface="Gill Sans"/>
                <a:sym typeface="Gill Sans"/>
              </a:defRPr>
            </a:lvl4pPr>
            <a:lvl5pPr marL="0" lvl="4" indent="0" algn="r" rtl="0">
              <a:spcBef>
                <a:spcPts val="0"/>
              </a:spcBef>
              <a:buClr>
                <a:srgbClr val="6C6463"/>
              </a:buClr>
              <a:buSzPts val="600"/>
              <a:buFont typeface="Gill Sans"/>
              <a:buNone/>
              <a:defRPr sz="600" b="0" i="0">
                <a:solidFill>
                  <a:srgbClr val="6C6463"/>
                </a:solidFill>
                <a:latin typeface="Gill Sans"/>
                <a:ea typeface="Gill Sans"/>
                <a:cs typeface="Gill Sans"/>
                <a:sym typeface="Gill Sans"/>
              </a:defRPr>
            </a:lvl5pPr>
            <a:lvl6pPr marL="0" lvl="5" indent="0" algn="r" rtl="0">
              <a:spcBef>
                <a:spcPts val="0"/>
              </a:spcBef>
              <a:buClr>
                <a:srgbClr val="6C6463"/>
              </a:buClr>
              <a:buSzPts val="600"/>
              <a:buFont typeface="Gill Sans"/>
              <a:buNone/>
              <a:defRPr sz="600" b="0" i="0">
                <a:solidFill>
                  <a:srgbClr val="6C6463"/>
                </a:solidFill>
                <a:latin typeface="Gill Sans"/>
                <a:ea typeface="Gill Sans"/>
                <a:cs typeface="Gill Sans"/>
                <a:sym typeface="Gill Sans"/>
              </a:defRPr>
            </a:lvl6pPr>
            <a:lvl7pPr marL="0" lvl="6" indent="0" algn="r" rtl="0">
              <a:spcBef>
                <a:spcPts val="0"/>
              </a:spcBef>
              <a:buClr>
                <a:srgbClr val="6C6463"/>
              </a:buClr>
              <a:buSzPts val="600"/>
              <a:buFont typeface="Gill Sans"/>
              <a:buNone/>
              <a:defRPr sz="600" b="0" i="0">
                <a:solidFill>
                  <a:srgbClr val="6C6463"/>
                </a:solidFill>
                <a:latin typeface="Gill Sans"/>
                <a:ea typeface="Gill Sans"/>
                <a:cs typeface="Gill Sans"/>
                <a:sym typeface="Gill Sans"/>
              </a:defRPr>
            </a:lvl7pPr>
            <a:lvl8pPr marL="0" lvl="7" indent="0" algn="r" rtl="0">
              <a:spcBef>
                <a:spcPts val="0"/>
              </a:spcBef>
              <a:buClr>
                <a:srgbClr val="6C6463"/>
              </a:buClr>
              <a:buSzPts val="600"/>
              <a:buFont typeface="Gill Sans"/>
              <a:buNone/>
              <a:defRPr sz="600" b="0" i="0">
                <a:solidFill>
                  <a:srgbClr val="6C6463"/>
                </a:solidFill>
                <a:latin typeface="Gill Sans"/>
                <a:ea typeface="Gill Sans"/>
                <a:cs typeface="Gill Sans"/>
                <a:sym typeface="Gill Sans"/>
              </a:defRPr>
            </a:lvl8pPr>
            <a:lvl9pPr marL="0" lvl="8" indent="0" algn="r" rtl="0">
              <a:spcBef>
                <a:spcPts val="0"/>
              </a:spcBef>
              <a:buClr>
                <a:srgbClr val="6C6463"/>
              </a:buClr>
              <a:buSzPts val="600"/>
              <a:buFont typeface="Gill Sans"/>
              <a:buNone/>
              <a:defRPr sz="600" b="0" i="0">
                <a:solidFill>
                  <a:srgbClr val="6C6463"/>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180" name="Google Shape;180;g2cc0bacf902_1_775"/>
          <p:cNvSpPr txBox="1">
            <a:spLocks noGrp="1"/>
          </p:cNvSpPr>
          <p:nvPr>
            <p:ph type="title"/>
          </p:nvPr>
        </p:nvSpPr>
        <p:spPr>
          <a:xfrm>
            <a:off x="345507" y="23617"/>
            <a:ext cx="7772400" cy="461700"/>
          </a:xfrm>
          <a:prstGeom prst="rect">
            <a:avLst/>
          </a:prstGeom>
          <a:noFill/>
          <a:ln>
            <a:noFill/>
          </a:ln>
        </p:spPr>
        <p:txBody>
          <a:bodyPr spcFirstLastPara="1" wrap="square" lIns="91425" tIns="45700" rIns="91425" bIns="45700" anchor="b" anchorCtr="0">
            <a:spAutoFit/>
          </a:bodyPr>
          <a:lstStyle>
            <a:lvl1pPr lvl="0" algn="l" rtl="0">
              <a:spcBef>
                <a:spcPts val="0"/>
              </a:spcBef>
              <a:spcAft>
                <a:spcPts val="0"/>
              </a:spcAft>
              <a:buClr>
                <a:schemeClr val="dk2"/>
              </a:buClr>
              <a:buSzPts val="2400"/>
              <a:buFont typeface="Gill Sans"/>
              <a:buNone/>
              <a:defRPr b="1">
                <a:solidFill>
                  <a:schemeClr val="dk2"/>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1_White BG">
  <p:cSld name="1_White BG">
    <p:bg>
      <p:bgPr>
        <a:solidFill>
          <a:schemeClr val="lt1"/>
        </a:solidFill>
        <a:effectLst/>
      </p:bgPr>
    </p:bg>
    <p:spTree>
      <p:nvGrpSpPr>
        <p:cNvPr id="1" name="Shape 181"/>
        <p:cNvGrpSpPr/>
        <p:nvPr/>
      </p:nvGrpSpPr>
      <p:grpSpPr>
        <a:xfrm>
          <a:off x="0" y="0"/>
          <a:ext cx="0" cy="0"/>
          <a:chOff x="0" y="0"/>
          <a:chExt cx="0" cy="0"/>
        </a:xfrm>
      </p:grpSpPr>
      <p:sp>
        <p:nvSpPr>
          <p:cNvPr id="182" name="Google Shape;182;g2cc0bacf902_1_780"/>
          <p:cNvSpPr txBox="1">
            <a:spLocks noGrp="1"/>
          </p:cNvSpPr>
          <p:nvPr>
            <p:ph type="sldNum" idx="12"/>
          </p:nvPr>
        </p:nvSpPr>
        <p:spPr>
          <a:xfrm>
            <a:off x="8353696" y="4947677"/>
            <a:ext cx="637800" cy="184800"/>
          </a:xfrm>
          <a:prstGeom prst="rect">
            <a:avLst/>
          </a:prstGeom>
          <a:noFill/>
          <a:ln>
            <a:noFill/>
          </a:ln>
        </p:spPr>
        <p:txBody>
          <a:bodyPr spcFirstLastPara="1" wrap="square" lIns="91425" tIns="45700" rIns="91425" bIns="45700" anchor="ctr" anchorCtr="0">
            <a:spAutoFit/>
          </a:bodyPr>
          <a:lstStyle>
            <a:lvl1pPr marL="0" lvl="0" indent="0" algn="r" rtl="0">
              <a:spcBef>
                <a:spcPts val="0"/>
              </a:spcBef>
              <a:buNone/>
              <a:defRPr sz="600" b="0" i="0">
                <a:solidFill>
                  <a:srgbClr val="6C6463"/>
                </a:solidFill>
                <a:latin typeface="Gill Sans"/>
                <a:ea typeface="Gill Sans"/>
                <a:cs typeface="Gill Sans"/>
                <a:sym typeface="Gill Sans"/>
              </a:defRPr>
            </a:lvl1pPr>
            <a:lvl2pPr marL="0" lvl="1" indent="0" algn="r" rtl="0">
              <a:spcBef>
                <a:spcPts val="0"/>
              </a:spcBef>
              <a:buNone/>
              <a:defRPr sz="600" b="0" i="0">
                <a:solidFill>
                  <a:srgbClr val="6C6463"/>
                </a:solidFill>
                <a:latin typeface="Gill Sans"/>
                <a:ea typeface="Gill Sans"/>
                <a:cs typeface="Gill Sans"/>
                <a:sym typeface="Gill Sans"/>
              </a:defRPr>
            </a:lvl2pPr>
            <a:lvl3pPr marL="0" lvl="2" indent="0" algn="r" rtl="0">
              <a:spcBef>
                <a:spcPts val="0"/>
              </a:spcBef>
              <a:buNone/>
              <a:defRPr sz="600" b="0" i="0">
                <a:solidFill>
                  <a:srgbClr val="6C6463"/>
                </a:solidFill>
                <a:latin typeface="Gill Sans"/>
                <a:ea typeface="Gill Sans"/>
                <a:cs typeface="Gill Sans"/>
                <a:sym typeface="Gill Sans"/>
              </a:defRPr>
            </a:lvl3pPr>
            <a:lvl4pPr marL="0" lvl="3" indent="0" algn="r" rtl="0">
              <a:spcBef>
                <a:spcPts val="0"/>
              </a:spcBef>
              <a:buNone/>
              <a:defRPr sz="600" b="0" i="0">
                <a:solidFill>
                  <a:srgbClr val="6C6463"/>
                </a:solidFill>
                <a:latin typeface="Gill Sans"/>
                <a:ea typeface="Gill Sans"/>
                <a:cs typeface="Gill Sans"/>
                <a:sym typeface="Gill Sans"/>
              </a:defRPr>
            </a:lvl4pPr>
            <a:lvl5pPr marL="0" lvl="4" indent="0" algn="r" rtl="0">
              <a:spcBef>
                <a:spcPts val="0"/>
              </a:spcBef>
              <a:buNone/>
              <a:defRPr sz="600" b="0" i="0">
                <a:solidFill>
                  <a:srgbClr val="6C6463"/>
                </a:solidFill>
                <a:latin typeface="Gill Sans"/>
                <a:ea typeface="Gill Sans"/>
                <a:cs typeface="Gill Sans"/>
                <a:sym typeface="Gill Sans"/>
              </a:defRPr>
            </a:lvl5pPr>
            <a:lvl6pPr marL="0" lvl="5" indent="0" algn="r" rtl="0">
              <a:spcBef>
                <a:spcPts val="0"/>
              </a:spcBef>
              <a:buNone/>
              <a:defRPr sz="600" b="0" i="0">
                <a:solidFill>
                  <a:srgbClr val="6C6463"/>
                </a:solidFill>
                <a:latin typeface="Gill Sans"/>
                <a:ea typeface="Gill Sans"/>
                <a:cs typeface="Gill Sans"/>
                <a:sym typeface="Gill Sans"/>
              </a:defRPr>
            </a:lvl6pPr>
            <a:lvl7pPr marL="0" lvl="6" indent="0" algn="r" rtl="0">
              <a:spcBef>
                <a:spcPts val="0"/>
              </a:spcBef>
              <a:buNone/>
              <a:defRPr sz="600" b="0" i="0">
                <a:solidFill>
                  <a:srgbClr val="6C6463"/>
                </a:solidFill>
                <a:latin typeface="Gill Sans"/>
                <a:ea typeface="Gill Sans"/>
                <a:cs typeface="Gill Sans"/>
                <a:sym typeface="Gill Sans"/>
              </a:defRPr>
            </a:lvl7pPr>
            <a:lvl8pPr marL="0" lvl="7" indent="0" algn="r" rtl="0">
              <a:spcBef>
                <a:spcPts val="0"/>
              </a:spcBef>
              <a:buNone/>
              <a:defRPr sz="600" b="0" i="0">
                <a:solidFill>
                  <a:srgbClr val="6C6463"/>
                </a:solidFill>
                <a:latin typeface="Gill Sans"/>
                <a:ea typeface="Gill Sans"/>
                <a:cs typeface="Gill Sans"/>
                <a:sym typeface="Gill Sans"/>
              </a:defRPr>
            </a:lvl8pPr>
            <a:lvl9pPr marL="0" lvl="8" indent="0" algn="r" rtl="0">
              <a:spcBef>
                <a:spcPts val="0"/>
              </a:spcBef>
              <a:buNone/>
              <a:defRPr sz="600" b="0" i="0">
                <a:solidFill>
                  <a:srgbClr val="6C6463"/>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183" name="Google Shape;183;g2cc0bacf902_1_780"/>
          <p:cNvSpPr/>
          <p:nvPr/>
        </p:nvSpPr>
        <p:spPr>
          <a:xfrm>
            <a:off x="0" y="4869180"/>
            <a:ext cx="9144000" cy="3156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Gill Sans"/>
              <a:ea typeface="Gill Sans"/>
              <a:cs typeface="Gill Sans"/>
              <a:sym typeface="Gill Sans"/>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Overview - Light Gray &amp; USAID Blue">
  <p:cSld name="Overview - Light Gray &amp; USAID Blue">
    <p:bg>
      <p:bgPr>
        <a:solidFill>
          <a:schemeClr val="lt1"/>
        </a:solidFill>
        <a:effectLst/>
      </p:bgPr>
    </p:bg>
    <p:spTree>
      <p:nvGrpSpPr>
        <p:cNvPr id="1" name="Shape 184"/>
        <p:cNvGrpSpPr/>
        <p:nvPr/>
      </p:nvGrpSpPr>
      <p:grpSpPr>
        <a:xfrm>
          <a:off x="0" y="0"/>
          <a:ext cx="0" cy="0"/>
          <a:chOff x="0" y="0"/>
          <a:chExt cx="0" cy="0"/>
        </a:xfrm>
      </p:grpSpPr>
      <p:sp>
        <p:nvSpPr>
          <p:cNvPr id="185" name="Google Shape;185;g2cc0bacf902_1_783"/>
          <p:cNvSpPr/>
          <p:nvPr/>
        </p:nvSpPr>
        <p:spPr>
          <a:xfrm>
            <a:off x="0" y="0"/>
            <a:ext cx="9144000" cy="508800"/>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accent6"/>
              </a:solidFill>
              <a:latin typeface="Gill Sans"/>
              <a:ea typeface="Gill Sans"/>
              <a:cs typeface="Gill Sans"/>
              <a:sym typeface="Gill Sans"/>
            </a:endParaRPr>
          </a:p>
        </p:txBody>
      </p:sp>
      <p:sp>
        <p:nvSpPr>
          <p:cNvPr id="186" name="Google Shape;186;g2cc0bacf902_1_783"/>
          <p:cNvSpPr txBox="1">
            <a:spLocks noGrp="1"/>
          </p:cNvSpPr>
          <p:nvPr>
            <p:ph type="body" idx="1"/>
          </p:nvPr>
        </p:nvSpPr>
        <p:spPr>
          <a:xfrm>
            <a:off x="345507" y="773935"/>
            <a:ext cx="7772400" cy="3789300"/>
          </a:xfrm>
          <a:prstGeom prst="rect">
            <a:avLst/>
          </a:prstGeom>
          <a:noFill/>
          <a:ln>
            <a:noFill/>
          </a:ln>
        </p:spPr>
        <p:txBody>
          <a:bodyPr spcFirstLastPara="1" wrap="square" lIns="91425" tIns="45700" rIns="91425" bIns="45700" anchor="t" anchorCtr="0">
            <a:normAutofit/>
          </a:bodyPr>
          <a:lstStyle>
            <a:lvl1pPr marL="457200" lvl="0" indent="-342900" algn="l" rtl="0">
              <a:spcBef>
                <a:spcPts val="0"/>
              </a:spcBef>
              <a:spcAft>
                <a:spcPts val="0"/>
              </a:spcAft>
              <a:buSzPts val="1800"/>
              <a:buFont typeface="Noto Sans Symbols"/>
              <a:buChar char="▪"/>
              <a:defRPr sz="2000">
                <a:solidFill>
                  <a:srgbClr val="4E4A49"/>
                </a:solidFill>
              </a:defRPr>
            </a:lvl1pPr>
            <a:lvl2pPr marL="914400" lvl="1" indent="-342900" algn="l" rtl="0">
              <a:spcBef>
                <a:spcPts val="800"/>
              </a:spcBef>
              <a:spcAft>
                <a:spcPts val="0"/>
              </a:spcAft>
              <a:buSzPts val="1800"/>
              <a:buFont typeface="Noto Sans Symbols"/>
              <a:buChar char="✔"/>
              <a:defRPr sz="2000">
                <a:solidFill>
                  <a:srgbClr val="4E4A49"/>
                </a:solidFill>
              </a:defRPr>
            </a:lvl2pPr>
            <a:lvl3pPr marL="1371600" lvl="2" indent="-342900" algn="l" rtl="0">
              <a:spcBef>
                <a:spcPts val="800"/>
              </a:spcBef>
              <a:spcAft>
                <a:spcPts val="0"/>
              </a:spcAft>
              <a:buClr>
                <a:srgbClr val="6C6463"/>
              </a:buClr>
              <a:buSzPts val="1800"/>
              <a:buChar char="•"/>
              <a:defRPr>
                <a:solidFill>
                  <a:srgbClr val="6C6463"/>
                </a:solidFill>
              </a:defRPr>
            </a:lvl3pPr>
            <a:lvl4pPr marL="1828800" lvl="3" indent="-330200" algn="l" rtl="0">
              <a:spcBef>
                <a:spcPts val="320"/>
              </a:spcBef>
              <a:spcAft>
                <a:spcPts val="0"/>
              </a:spcAft>
              <a:buClr>
                <a:srgbClr val="6C6463"/>
              </a:buClr>
              <a:buSzPts val="1600"/>
              <a:buChar char="–"/>
              <a:defRPr>
                <a:solidFill>
                  <a:srgbClr val="6C6463"/>
                </a:solidFill>
              </a:defRPr>
            </a:lvl4pPr>
            <a:lvl5pPr marL="2286000" lvl="4" indent="-317500" algn="l" rtl="0">
              <a:spcBef>
                <a:spcPts val="280"/>
              </a:spcBef>
              <a:spcAft>
                <a:spcPts val="0"/>
              </a:spcAft>
              <a:buClr>
                <a:srgbClr val="FFFFFF"/>
              </a:buClr>
              <a:buSzPts val="1400"/>
              <a:buChar char="»"/>
              <a:defRPr>
                <a:solidFill>
                  <a:srgbClr val="FFFFFF"/>
                </a:solidFill>
              </a:defRPr>
            </a:lvl5pPr>
            <a:lvl6pPr marL="2743200" lvl="5" indent="-342900" algn="l" rtl="0">
              <a:spcBef>
                <a:spcPts val="360"/>
              </a:spcBef>
              <a:spcAft>
                <a:spcPts val="0"/>
              </a:spcAft>
              <a:buClr>
                <a:schemeClr val="dk1"/>
              </a:buClr>
              <a:buSzPts val="1800"/>
              <a:buChar char="•"/>
              <a:defRPr/>
            </a:lvl6pPr>
            <a:lvl7pPr marL="3200400" lvl="6" indent="-342900" algn="l" rtl="0">
              <a:spcBef>
                <a:spcPts val="360"/>
              </a:spcBef>
              <a:spcAft>
                <a:spcPts val="0"/>
              </a:spcAft>
              <a:buClr>
                <a:schemeClr val="dk1"/>
              </a:buClr>
              <a:buSzPts val="1800"/>
              <a:buChar char="•"/>
              <a:defRPr/>
            </a:lvl7pPr>
            <a:lvl8pPr marL="3657600" lvl="7" indent="-342900" algn="l" rtl="0">
              <a:spcBef>
                <a:spcPts val="360"/>
              </a:spcBef>
              <a:spcAft>
                <a:spcPts val="0"/>
              </a:spcAft>
              <a:buClr>
                <a:schemeClr val="dk1"/>
              </a:buClr>
              <a:buSzPts val="1800"/>
              <a:buChar char="•"/>
              <a:defRPr/>
            </a:lvl8pPr>
            <a:lvl9pPr marL="4114800" lvl="8" indent="-342900" algn="l" rtl="0">
              <a:spcBef>
                <a:spcPts val="360"/>
              </a:spcBef>
              <a:spcAft>
                <a:spcPts val="0"/>
              </a:spcAft>
              <a:buClr>
                <a:schemeClr val="dk1"/>
              </a:buClr>
              <a:buSzPts val="1800"/>
              <a:buChar char="•"/>
              <a:defRPr/>
            </a:lvl9pPr>
          </a:lstStyle>
          <a:p>
            <a:endParaRPr/>
          </a:p>
        </p:txBody>
      </p:sp>
      <p:sp>
        <p:nvSpPr>
          <p:cNvPr id="187" name="Google Shape;187;g2cc0bacf902_1_783"/>
          <p:cNvSpPr txBox="1">
            <a:spLocks noGrp="1"/>
          </p:cNvSpPr>
          <p:nvPr>
            <p:ph type="sldNum" idx="12"/>
          </p:nvPr>
        </p:nvSpPr>
        <p:spPr>
          <a:xfrm>
            <a:off x="8353696" y="4947677"/>
            <a:ext cx="637800" cy="184800"/>
          </a:xfrm>
          <a:prstGeom prst="rect">
            <a:avLst/>
          </a:prstGeom>
          <a:noFill/>
          <a:ln>
            <a:noFill/>
          </a:ln>
        </p:spPr>
        <p:txBody>
          <a:bodyPr spcFirstLastPara="1" wrap="square" lIns="91425" tIns="45700" rIns="91425" bIns="45700" anchor="ctr" anchorCtr="0">
            <a:spAutoFit/>
          </a:bodyPr>
          <a:lstStyle>
            <a:lvl1pPr marL="0" lvl="0" indent="0" algn="r" rtl="0">
              <a:spcBef>
                <a:spcPts val="0"/>
              </a:spcBef>
              <a:buNone/>
              <a:defRPr sz="600" b="0" i="0">
                <a:solidFill>
                  <a:srgbClr val="6C6463"/>
                </a:solidFill>
                <a:latin typeface="Gill Sans"/>
                <a:ea typeface="Gill Sans"/>
                <a:cs typeface="Gill Sans"/>
                <a:sym typeface="Gill Sans"/>
              </a:defRPr>
            </a:lvl1pPr>
            <a:lvl2pPr marL="0" lvl="1" indent="0" algn="r" rtl="0">
              <a:spcBef>
                <a:spcPts val="0"/>
              </a:spcBef>
              <a:buNone/>
              <a:defRPr sz="600" b="0" i="0">
                <a:solidFill>
                  <a:srgbClr val="6C6463"/>
                </a:solidFill>
                <a:latin typeface="Gill Sans"/>
                <a:ea typeface="Gill Sans"/>
                <a:cs typeface="Gill Sans"/>
                <a:sym typeface="Gill Sans"/>
              </a:defRPr>
            </a:lvl2pPr>
            <a:lvl3pPr marL="0" lvl="2" indent="0" algn="r" rtl="0">
              <a:spcBef>
                <a:spcPts val="0"/>
              </a:spcBef>
              <a:buNone/>
              <a:defRPr sz="600" b="0" i="0">
                <a:solidFill>
                  <a:srgbClr val="6C6463"/>
                </a:solidFill>
                <a:latin typeface="Gill Sans"/>
                <a:ea typeface="Gill Sans"/>
                <a:cs typeface="Gill Sans"/>
                <a:sym typeface="Gill Sans"/>
              </a:defRPr>
            </a:lvl3pPr>
            <a:lvl4pPr marL="0" lvl="3" indent="0" algn="r" rtl="0">
              <a:spcBef>
                <a:spcPts val="0"/>
              </a:spcBef>
              <a:buNone/>
              <a:defRPr sz="600" b="0" i="0">
                <a:solidFill>
                  <a:srgbClr val="6C6463"/>
                </a:solidFill>
                <a:latin typeface="Gill Sans"/>
                <a:ea typeface="Gill Sans"/>
                <a:cs typeface="Gill Sans"/>
                <a:sym typeface="Gill Sans"/>
              </a:defRPr>
            </a:lvl4pPr>
            <a:lvl5pPr marL="0" lvl="4" indent="0" algn="r" rtl="0">
              <a:spcBef>
                <a:spcPts val="0"/>
              </a:spcBef>
              <a:buNone/>
              <a:defRPr sz="600" b="0" i="0">
                <a:solidFill>
                  <a:srgbClr val="6C6463"/>
                </a:solidFill>
                <a:latin typeface="Gill Sans"/>
                <a:ea typeface="Gill Sans"/>
                <a:cs typeface="Gill Sans"/>
                <a:sym typeface="Gill Sans"/>
              </a:defRPr>
            </a:lvl5pPr>
            <a:lvl6pPr marL="0" lvl="5" indent="0" algn="r" rtl="0">
              <a:spcBef>
                <a:spcPts val="0"/>
              </a:spcBef>
              <a:buNone/>
              <a:defRPr sz="600" b="0" i="0">
                <a:solidFill>
                  <a:srgbClr val="6C6463"/>
                </a:solidFill>
                <a:latin typeface="Gill Sans"/>
                <a:ea typeface="Gill Sans"/>
                <a:cs typeface="Gill Sans"/>
                <a:sym typeface="Gill Sans"/>
              </a:defRPr>
            </a:lvl6pPr>
            <a:lvl7pPr marL="0" lvl="6" indent="0" algn="r" rtl="0">
              <a:spcBef>
                <a:spcPts val="0"/>
              </a:spcBef>
              <a:buNone/>
              <a:defRPr sz="600" b="0" i="0">
                <a:solidFill>
                  <a:srgbClr val="6C6463"/>
                </a:solidFill>
                <a:latin typeface="Gill Sans"/>
                <a:ea typeface="Gill Sans"/>
                <a:cs typeface="Gill Sans"/>
                <a:sym typeface="Gill Sans"/>
              </a:defRPr>
            </a:lvl7pPr>
            <a:lvl8pPr marL="0" lvl="7" indent="0" algn="r" rtl="0">
              <a:spcBef>
                <a:spcPts val="0"/>
              </a:spcBef>
              <a:buNone/>
              <a:defRPr sz="600" b="0" i="0">
                <a:solidFill>
                  <a:srgbClr val="6C6463"/>
                </a:solidFill>
                <a:latin typeface="Gill Sans"/>
                <a:ea typeface="Gill Sans"/>
                <a:cs typeface="Gill Sans"/>
                <a:sym typeface="Gill Sans"/>
              </a:defRPr>
            </a:lvl8pPr>
            <a:lvl9pPr marL="0" lvl="8" indent="0" algn="r" rtl="0">
              <a:spcBef>
                <a:spcPts val="0"/>
              </a:spcBef>
              <a:buNone/>
              <a:defRPr sz="600" b="0" i="0">
                <a:solidFill>
                  <a:srgbClr val="6C6463"/>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188" name="Google Shape;188;g2cc0bacf902_1_783"/>
          <p:cNvSpPr txBox="1">
            <a:spLocks noGrp="1"/>
          </p:cNvSpPr>
          <p:nvPr>
            <p:ph type="title"/>
          </p:nvPr>
        </p:nvSpPr>
        <p:spPr>
          <a:xfrm>
            <a:off x="345507" y="23617"/>
            <a:ext cx="7772400" cy="461700"/>
          </a:xfrm>
          <a:prstGeom prst="rect">
            <a:avLst/>
          </a:prstGeom>
          <a:noFill/>
          <a:ln>
            <a:noFill/>
          </a:ln>
        </p:spPr>
        <p:txBody>
          <a:bodyPr spcFirstLastPara="1" wrap="square" lIns="91425" tIns="45700" rIns="91425" bIns="45700" anchor="b" anchorCtr="0">
            <a:spAutoFit/>
          </a:bodyPr>
          <a:lstStyle>
            <a:lvl1pPr lvl="0" algn="l" rtl="0">
              <a:spcBef>
                <a:spcPts val="0"/>
              </a:spcBef>
              <a:spcAft>
                <a:spcPts val="0"/>
              </a:spcAft>
              <a:buClr>
                <a:schemeClr val="dk2"/>
              </a:buClr>
              <a:buSzPts val="2400"/>
              <a:buFont typeface="Gill Sans"/>
              <a:buNone/>
              <a:defRPr b="1">
                <a:solidFill>
                  <a:schemeClr val="dk2"/>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TB DIAH header">
  <p:cSld name="TB DIAH header">
    <p:bg>
      <p:bgPr>
        <a:solidFill>
          <a:schemeClr val="lt1"/>
        </a:solidFill>
        <a:effectLst/>
      </p:bgPr>
    </p:bg>
    <p:spTree>
      <p:nvGrpSpPr>
        <p:cNvPr id="1" name="Shape 189"/>
        <p:cNvGrpSpPr/>
        <p:nvPr/>
      </p:nvGrpSpPr>
      <p:grpSpPr>
        <a:xfrm>
          <a:off x="0" y="0"/>
          <a:ext cx="0" cy="0"/>
          <a:chOff x="0" y="0"/>
          <a:chExt cx="0" cy="0"/>
        </a:xfrm>
      </p:grpSpPr>
      <p:sp>
        <p:nvSpPr>
          <p:cNvPr id="190" name="Google Shape;190;g2cc0bacf902_1_788"/>
          <p:cNvSpPr txBox="1">
            <a:spLocks noGrp="1"/>
          </p:cNvSpPr>
          <p:nvPr>
            <p:ph type="sldNum" idx="12"/>
          </p:nvPr>
        </p:nvSpPr>
        <p:spPr>
          <a:xfrm>
            <a:off x="8353696" y="4947677"/>
            <a:ext cx="637800" cy="184800"/>
          </a:xfrm>
          <a:prstGeom prst="rect">
            <a:avLst/>
          </a:prstGeom>
          <a:noFill/>
          <a:ln>
            <a:noFill/>
          </a:ln>
        </p:spPr>
        <p:txBody>
          <a:bodyPr spcFirstLastPara="1" wrap="square" lIns="91425" tIns="45700" rIns="91425" bIns="45700" anchor="ctr" anchorCtr="0">
            <a:spAutoFit/>
          </a:bodyPr>
          <a:lstStyle>
            <a:lvl1pPr marL="0" lvl="0" indent="0" algn="r" rtl="0">
              <a:spcBef>
                <a:spcPts val="0"/>
              </a:spcBef>
              <a:buNone/>
              <a:defRPr sz="600" b="0" i="0">
                <a:solidFill>
                  <a:srgbClr val="6C6463"/>
                </a:solidFill>
                <a:latin typeface="Gill Sans"/>
                <a:ea typeface="Gill Sans"/>
                <a:cs typeface="Gill Sans"/>
                <a:sym typeface="Gill Sans"/>
              </a:defRPr>
            </a:lvl1pPr>
            <a:lvl2pPr marL="0" lvl="1" indent="0" algn="r" rtl="0">
              <a:spcBef>
                <a:spcPts val="0"/>
              </a:spcBef>
              <a:buNone/>
              <a:defRPr sz="600" b="0" i="0">
                <a:solidFill>
                  <a:srgbClr val="6C6463"/>
                </a:solidFill>
                <a:latin typeface="Gill Sans"/>
                <a:ea typeface="Gill Sans"/>
                <a:cs typeface="Gill Sans"/>
                <a:sym typeface="Gill Sans"/>
              </a:defRPr>
            </a:lvl2pPr>
            <a:lvl3pPr marL="0" lvl="2" indent="0" algn="r" rtl="0">
              <a:spcBef>
                <a:spcPts val="0"/>
              </a:spcBef>
              <a:buNone/>
              <a:defRPr sz="600" b="0" i="0">
                <a:solidFill>
                  <a:srgbClr val="6C6463"/>
                </a:solidFill>
                <a:latin typeface="Gill Sans"/>
                <a:ea typeface="Gill Sans"/>
                <a:cs typeface="Gill Sans"/>
                <a:sym typeface="Gill Sans"/>
              </a:defRPr>
            </a:lvl3pPr>
            <a:lvl4pPr marL="0" lvl="3" indent="0" algn="r" rtl="0">
              <a:spcBef>
                <a:spcPts val="0"/>
              </a:spcBef>
              <a:buNone/>
              <a:defRPr sz="600" b="0" i="0">
                <a:solidFill>
                  <a:srgbClr val="6C6463"/>
                </a:solidFill>
                <a:latin typeface="Gill Sans"/>
                <a:ea typeface="Gill Sans"/>
                <a:cs typeface="Gill Sans"/>
                <a:sym typeface="Gill Sans"/>
              </a:defRPr>
            </a:lvl4pPr>
            <a:lvl5pPr marL="0" lvl="4" indent="0" algn="r" rtl="0">
              <a:spcBef>
                <a:spcPts val="0"/>
              </a:spcBef>
              <a:buNone/>
              <a:defRPr sz="600" b="0" i="0">
                <a:solidFill>
                  <a:srgbClr val="6C6463"/>
                </a:solidFill>
                <a:latin typeface="Gill Sans"/>
                <a:ea typeface="Gill Sans"/>
                <a:cs typeface="Gill Sans"/>
                <a:sym typeface="Gill Sans"/>
              </a:defRPr>
            </a:lvl5pPr>
            <a:lvl6pPr marL="0" lvl="5" indent="0" algn="r" rtl="0">
              <a:spcBef>
                <a:spcPts val="0"/>
              </a:spcBef>
              <a:buNone/>
              <a:defRPr sz="600" b="0" i="0">
                <a:solidFill>
                  <a:srgbClr val="6C6463"/>
                </a:solidFill>
                <a:latin typeface="Gill Sans"/>
                <a:ea typeface="Gill Sans"/>
                <a:cs typeface="Gill Sans"/>
                <a:sym typeface="Gill Sans"/>
              </a:defRPr>
            </a:lvl6pPr>
            <a:lvl7pPr marL="0" lvl="6" indent="0" algn="r" rtl="0">
              <a:spcBef>
                <a:spcPts val="0"/>
              </a:spcBef>
              <a:buNone/>
              <a:defRPr sz="600" b="0" i="0">
                <a:solidFill>
                  <a:srgbClr val="6C6463"/>
                </a:solidFill>
                <a:latin typeface="Gill Sans"/>
                <a:ea typeface="Gill Sans"/>
                <a:cs typeface="Gill Sans"/>
                <a:sym typeface="Gill Sans"/>
              </a:defRPr>
            </a:lvl7pPr>
            <a:lvl8pPr marL="0" lvl="7" indent="0" algn="r" rtl="0">
              <a:spcBef>
                <a:spcPts val="0"/>
              </a:spcBef>
              <a:buNone/>
              <a:defRPr sz="600" b="0" i="0">
                <a:solidFill>
                  <a:srgbClr val="6C6463"/>
                </a:solidFill>
                <a:latin typeface="Gill Sans"/>
                <a:ea typeface="Gill Sans"/>
                <a:cs typeface="Gill Sans"/>
                <a:sym typeface="Gill Sans"/>
              </a:defRPr>
            </a:lvl8pPr>
            <a:lvl9pPr marL="0" lvl="8" indent="0" algn="r" rtl="0">
              <a:spcBef>
                <a:spcPts val="0"/>
              </a:spcBef>
              <a:buNone/>
              <a:defRPr sz="600" b="0" i="0">
                <a:solidFill>
                  <a:srgbClr val="6C6463"/>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191" name="Google Shape;191;g2cc0bacf902_1_788"/>
          <p:cNvSpPr/>
          <p:nvPr/>
        </p:nvSpPr>
        <p:spPr>
          <a:xfrm>
            <a:off x="0" y="0"/>
            <a:ext cx="9144000" cy="11775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192" name="Google Shape;192;g2cc0bacf902_1_788"/>
          <p:cNvSpPr txBox="1">
            <a:spLocks noGrp="1"/>
          </p:cNvSpPr>
          <p:nvPr>
            <p:ph type="body" idx="1"/>
          </p:nvPr>
        </p:nvSpPr>
        <p:spPr>
          <a:xfrm>
            <a:off x="594783" y="1377950"/>
            <a:ext cx="7455000" cy="2964000"/>
          </a:xfrm>
          <a:prstGeom prst="rect">
            <a:avLst/>
          </a:prstGeom>
          <a:noFill/>
          <a:ln>
            <a:noFill/>
          </a:ln>
        </p:spPr>
        <p:txBody>
          <a:bodyPr spcFirstLastPara="1" wrap="square" lIns="91425" tIns="45700" rIns="91425" bIns="45700" anchor="t" anchorCtr="0">
            <a:normAutofit/>
          </a:bodyPr>
          <a:lstStyle>
            <a:lvl1pPr marL="457200" lvl="0" indent="-342900" algn="l" rtl="0">
              <a:spcBef>
                <a:spcPts val="0"/>
              </a:spcBef>
              <a:spcAft>
                <a:spcPts val="0"/>
              </a:spcAft>
              <a:buSzPts val="1800"/>
              <a:buChar char="▪"/>
              <a:defRPr sz="2000">
                <a:solidFill>
                  <a:srgbClr val="4E4A49"/>
                </a:solidFill>
              </a:defRPr>
            </a:lvl1pPr>
            <a:lvl2pPr marL="914400" lvl="1" indent="-342900" algn="l" rtl="0">
              <a:spcBef>
                <a:spcPts val="800"/>
              </a:spcBef>
              <a:spcAft>
                <a:spcPts val="0"/>
              </a:spcAft>
              <a:buSzPts val="1800"/>
              <a:buChar char="✔"/>
              <a:defRPr sz="2000">
                <a:solidFill>
                  <a:srgbClr val="4E4A49"/>
                </a:solidFill>
              </a:defRPr>
            </a:lvl2pPr>
            <a:lvl3pPr marL="1371600" lvl="2" indent="-342900" algn="l" rtl="0">
              <a:spcBef>
                <a:spcPts val="800"/>
              </a:spcBef>
              <a:spcAft>
                <a:spcPts val="0"/>
              </a:spcAft>
              <a:buClr>
                <a:srgbClr val="6C6463"/>
              </a:buClr>
              <a:buSzPts val="1800"/>
              <a:buChar char="•"/>
              <a:defRPr/>
            </a:lvl3pPr>
            <a:lvl4pPr marL="1828800" lvl="3" indent="-228600" algn="l" rtl="0">
              <a:spcBef>
                <a:spcPts val="320"/>
              </a:spcBef>
              <a:spcAft>
                <a:spcPts val="0"/>
              </a:spcAft>
              <a:buClr>
                <a:srgbClr val="6C6463"/>
              </a:buClr>
              <a:buSzPts val="1600"/>
              <a:buNone/>
              <a:defRPr/>
            </a:lvl4pPr>
            <a:lvl5pPr marL="2286000" lvl="4" indent="-342900" algn="l" rtl="0">
              <a:spcBef>
                <a:spcPts val="360"/>
              </a:spcBef>
              <a:spcAft>
                <a:spcPts val="0"/>
              </a:spcAft>
              <a:buClr>
                <a:srgbClr val="6C6463"/>
              </a:buClr>
              <a:buSzPts val="1800"/>
              <a:buChar char="»"/>
              <a:defRPr/>
            </a:lvl5pPr>
            <a:lvl6pPr marL="2743200" lvl="5" indent="-342900" algn="l" rtl="0">
              <a:spcBef>
                <a:spcPts val="360"/>
              </a:spcBef>
              <a:spcAft>
                <a:spcPts val="0"/>
              </a:spcAft>
              <a:buClr>
                <a:schemeClr val="dk1"/>
              </a:buClr>
              <a:buSzPts val="1800"/>
              <a:buChar char="•"/>
              <a:defRPr/>
            </a:lvl6pPr>
            <a:lvl7pPr marL="3200400" lvl="6" indent="-342900" algn="l" rtl="0">
              <a:spcBef>
                <a:spcPts val="360"/>
              </a:spcBef>
              <a:spcAft>
                <a:spcPts val="0"/>
              </a:spcAft>
              <a:buClr>
                <a:schemeClr val="dk1"/>
              </a:buClr>
              <a:buSzPts val="1800"/>
              <a:buChar char="•"/>
              <a:defRPr/>
            </a:lvl7pPr>
            <a:lvl8pPr marL="3657600" lvl="7" indent="-342900" algn="l" rtl="0">
              <a:spcBef>
                <a:spcPts val="360"/>
              </a:spcBef>
              <a:spcAft>
                <a:spcPts val="0"/>
              </a:spcAft>
              <a:buClr>
                <a:schemeClr val="dk1"/>
              </a:buClr>
              <a:buSzPts val="1800"/>
              <a:buChar char="•"/>
              <a:defRPr/>
            </a:lvl8pPr>
            <a:lvl9pPr marL="4114800" lvl="8" indent="-342900" algn="l" rtl="0">
              <a:spcBef>
                <a:spcPts val="360"/>
              </a:spcBef>
              <a:spcAft>
                <a:spcPts val="0"/>
              </a:spcAft>
              <a:buClr>
                <a:schemeClr val="dk1"/>
              </a:buClr>
              <a:buSzPts val="1800"/>
              <a:buChar char="•"/>
              <a:defRPr/>
            </a:lvl9pPr>
          </a:lstStyle>
          <a:p>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Overview Cover">
  <p:cSld name="Overview Cover">
    <p:bg>
      <p:bgPr>
        <a:solidFill>
          <a:schemeClr val="lt1"/>
        </a:solidFill>
        <a:effectLst/>
      </p:bgPr>
    </p:bg>
    <p:spTree>
      <p:nvGrpSpPr>
        <p:cNvPr id="1" name="Shape 193"/>
        <p:cNvGrpSpPr/>
        <p:nvPr/>
      </p:nvGrpSpPr>
      <p:grpSpPr>
        <a:xfrm>
          <a:off x="0" y="0"/>
          <a:ext cx="0" cy="0"/>
          <a:chOff x="0" y="0"/>
          <a:chExt cx="0" cy="0"/>
        </a:xfrm>
      </p:grpSpPr>
      <p:sp>
        <p:nvSpPr>
          <p:cNvPr id="194" name="Google Shape;194;g2cc0bacf902_1_792"/>
          <p:cNvSpPr/>
          <p:nvPr/>
        </p:nvSpPr>
        <p:spPr>
          <a:xfrm>
            <a:off x="0" y="-1"/>
            <a:ext cx="9144000" cy="5184900"/>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accent6"/>
              </a:solidFill>
              <a:latin typeface="Gill Sans"/>
              <a:ea typeface="Gill Sans"/>
              <a:cs typeface="Gill Sans"/>
              <a:sym typeface="Gill Sans"/>
            </a:endParaRPr>
          </a:p>
        </p:txBody>
      </p:sp>
      <p:sp>
        <p:nvSpPr>
          <p:cNvPr id="195" name="Google Shape;195;g2cc0bacf902_1_792"/>
          <p:cNvSpPr txBox="1">
            <a:spLocks noGrp="1"/>
          </p:cNvSpPr>
          <p:nvPr>
            <p:ph type="title"/>
          </p:nvPr>
        </p:nvSpPr>
        <p:spPr>
          <a:xfrm>
            <a:off x="1776219" y="1624747"/>
            <a:ext cx="5591700" cy="1077300"/>
          </a:xfrm>
          <a:prstGeom prst="rect">
            <a:avLst/>
          </a:prstGeom>
          <a:noFill/>
          <a:ln>
            <a:noFill/>
          </a:ln>
        </p:spPr>
        <p:txBody>
          <a:bodyPr spcFirstLastPara="1" wrap="square" lIns="91425" tIns="45700" rIns="91425" bIns="45700" anchor="b" anchorCtr="0">
            <a:spAutoFit/>
          </a:bodyPr>
          <a:lstStyle>
            <a:lvl1pPr lvl="0" algn="ctr" rtl="0">
              <a:spcBef>
                <a:spcPts val="0"/>
              </a:spcBef>
              <a:spcAft>
                <a:spcPts val="0"/>
              </a:spcAft>
              <a:buClr>
                <a:schemeClr val="dk2"/>
              </a:buClr>
              <a:buSzPts val="3200"/>
              <a:buFont typeface="Gill Sans"/>
              <a:buNone/>
              <a:defRPr sz="3200" b="0">
                <a:solidFill>
                  <a:schemeClr val="dk2"/>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grpSp>
        <p:nvGrpSpPr>
          <p:cNvPr id="196" name="Google Shape;196;g2cc0bacf902_1_792"/>
          <p:cNvGrpSpPr/>
          <p:nvPr/>
        </p:nvGrpSpPr>
        <p:grpSpPr>
          <a:xfrm>
            <a:off x="83820" y="48164"/>
            <a:ext cx="3935700" cy="1353281"/>
            <a:chOff x="83820" y="48164"/>
            <a:chExt cx="3935700" cy="1353281"/>
          </a:xfrm>
        </p:grpSpPr>
        <p:cxnSp>
          <p:nvCxnSpPr>
            <p:cNvPr id="197" name="Google Shape;197;g2cc0bacf902_1_792"/>
            <p:cNvCxnSpPr/>
            <p:nvPr/>
          </p:nvCxnSpPr>
          <p:spPr>
            <a:xfrm>
              <a:off x="83820" y="361950"/>
              <a:ext cx="2057400" cy="0"/>
            </a:xfrm>
            <a:prstGeom prst="straightConnector1">
              <a:avLst/>
            </a:prstGeom>
            <a:noFill/>
            <a:ln w="25400" cap="flat" cmpd="sng">
              <a:solidFill>
                <a:schemeClr val="accent3"/>
              </a:solidFill>
              <a:prstDash val="solid"/>
              <a:round/>
              <a:headEnd type="none" w="sm" len="sm"/>
              <a:tailEnd type="none" w="sm" len="sm"/>
            </a:ln>
          </p:spPr>
        </p:cxnSp>
        <p:cxnSp>
          <p:nvCxnSpPr>
            <p:cNvPr id="198" name="Google Shape;198;g2cc0bacf902_1_792"/>
            <p:cNvCxnSpPr/>
            <p:nvPr/>
          </p:nvCxnSpPr>
          <p:spPr>
            <a:xfrm>
              <a:off x="83820" y="895350"/>
              <a:ext cx="3935700" cy="0"/>
            </a:xfrm>
            <a:prstGeom prst="straightConnector1">
              <a:avLst/>
            </a:prstGeom>
            <a:noFill/>
            <a:ln w="25400" cap="flat" cmpd="sng">
              <a:solidFill>
                <a:schemeClr val="accent3"/>
              </a:solidFill>
              <a:prstDash val="solid"/>
              <a:round/>
              <a:headEnd type="none" w="sm" len="sm"/>
              <a:tailEnd type="none" w="sm" len="sm"/>
            </a:ln>
          </p:spPr>
        </p:cxnSp>
        <p:sp>
          <p:nvSpPr>
            <p:cNvPr id="199" name="Google Shape;199;g2cc0bacf902_1_792"/>
            <p:cNvSpPr/>
            <p:nvPr/>
          </p:nvSpPr>
          <p:spPr>
            <a:xfrm>
              <a:off x="3340419" y="716280"/>
              <a:ext cx="300900" cy="300900"/>
            </a:xfrm>
            <a:prstGeom prst="ellipse">
              <a:avLst/>
            </a:prstGeom>
            <a:solidFill>
              <a:schemeClr val="accent3"/>
            </a:solidFill>
            <a:ln w="9525"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Gill Sans"/>
                <a:ea typeface="Gill Sans"/>
                <a:cs typeface="Gill Sans"/>
                <a:sym typeface="Gill Sans"/>
              </a:endParaRPr>
            </a:p>
          </p:txBody>
        </p:sp>
        <p:cxnSp>
          <p:nvCxnSpPr>
            <p:cNvPr id="200" name="Google Shape;200;g2cc0bacf902_1_792"/>
            <p:cNvCxnSpPr/>
            <p:nvPr/>
          </p:nvCxnSpPr>
          <p:spPr>
            <a:xfrm>
              <a:off x="537210" y="48164"/>
              <a:ext cx="0" cy="1266300"/>
            </a:xfrm>
            <a:prstGeom prst="straightConnector1">
              <a:avLst/>
            </a:prstGeom>
            <a:noFill/>
            <a:ln w="25400" cap="flat" cmpd="sng">
              <a:solidFill>
                <a:schemeClr val="accent3"/>
              </a:solidFill>
              <a:prstDash val="solid"/>
              <a:round/>
              <a:headEnd type="none" w="sm" len="sm"/>
              <a:tailEnd type="none" w="sm" len="sm"/>
            </a:ln>
          </p:spPr>
        </p:cxnSp>
        <p:cxnSp>
          <p:nvCxnSpPr>
            <p:cNvPr id="201" name="Google Shape;201;g2cc0bacf902_1_792"/>
            <p:cNvCxnSpPr/>
            <p:nvPr/>
          </p:nvCxnSpPr>
          <p:spPr>
            <a:xfrm>
              <a:off x="1025843" y="48164"/>
              <a:ext cx="0" cy="1266300"/>
            </a:xfrm>
            <a:prstGeom prst="straightConnector1">
              <a:avLst/>
            </a:prstGeom>
            <a:noFill/>
            <a:ln w="25400" cap="flat" cmpd="sng">
              <a:solidFill>
                <a:schemeClr val="accent3"/>
              </a:solidFill>
              <a:prstDash val="solid"/>
              <a:round/>
              <a:headEnd type="none" w="sm" len="sm"/>
              <a:tailEnd type="none" w="sm" len="sm"/>
            </a:ln>
          </p:spPr>
        </p:cxnSp>
        <p:cxnSp>
          <p:nvCxnSpPr>
            <p:cNvPr id="202" name="Google Shape;202;g2cc0bacf902_1_792"/>
            <p:cNvCxnSpPr/>
            <p:nvPr/>
          </p:nvCxnSpPr>
          <p:spPr>
            <a:xfrm>
              <a:off x="1527810" y="48164"/>
              <a:ext cx="0" cy="1266300"/>
            </a:xfrm>
            <a:prstGeom prst="straightConnector1">
              <a:avLst/>
            </a:prstGeom>
            <a:noFill/>
            <a:ln w="25400" cap="flat" cmpd="sng">
              <a:solidFill>
                <a:schemeClr val="accent3"/>
              </a:solidFill>
              <a:prstDash val="solid"/>
              <a:round/>
              <a:headEnd type="none" w="sm" len="sm"/>
              <a:tailEnd type="none" w="sm" len="sm"/>
            </a:ln>
          </p:spPr>
        </p:cxnSp>
        <p:sp>
          <p:nvSpPr>
            <p:cNvPr id="203" name="Google Shape;203;g2cc0bacf902_1_792"/>
            <p:cNvSpPr/>
            <p:nvPr/>
          </p:nvSpPr>
          <p:spPr>
            <a:xfrm>
              <a:off x="1379697" y="1100545"/>
              <a:ext cx="300900" cy="300900"/>
            </a:xfrm>
            <a:prstGeom prst="ellipse">
              <a:avLst/>
            </a:prstGeom>
            <a:solidFill>
              <a:schemeClr val="accent3"/>
            </a:solidFill>
            <a:ln w="9525"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Gill Sans"/>
                <a:ea typeface="Gill Sans"/>
                <a:cs typeface="Gill Sans"/>
                <a:sym typeface="Gill Sans"/>
              </a:endParaRPr>
            </a:p>
          </p:txBody>
        </p:sp>
        <p:sp>
          <p:nvSpPr>
            <p:cNvPr id="204" name="Google Shape;204;g2cc0bacf902_1_792"/>
            <p:cNvSpPr/>
            <p:nvPr/>
          </p:nvSpPr>
          <p:spPr>
            <a:xfrm>
              <a:off x="875349" y="180979"/>
              <a:ext cx="300900" cy="300900"/>
            </a:xfrm>
            <a:prstGeom prst="ellipse">
              <a:avLst/>
            </a:prstGeom>
            <a:solidFill>
              <a:schemeClr val="accent3"/>
            </a:solidFill>
            <a:ln w="9525"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Gill Sans"/>
                <a:ea typeface="Gill Sans"/>
                <a:cs typeface="Gill Sans"/>
                <a:sym typeface="Gill Sans"/>
              </a:endParaRPr>
            </a:p>
          </p:txBody>
        </p:sp>
        <p:sp>
          <p:nvSpPr>
            <p:cNvPr id="205" name="Google Shape;205;g2cc0bacf902_1_792"/>
            <p:cNvSpPr/>
            <p:nvPr/>
          </p:nvSpPr>
          <p:spPr>
            <a:xfrm>
              <a:off x="1379697" y="476255"/>
              <a:ext cx="300900" cy="300900"/>
            </a:xfrm>
            <a:prstGeom prst="ellipse">
              <a:avLst/>
            </a:prstGeom>
            <a:solidFill>
              <a:schemeClr val="accent3"/>
            </a:solidFill>
            <a:ln w="9525"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Gill Sans"/>
                <a:ea typeface="Gill Sans"/>
                <a:cs typeface="Gill Sans"/>
                <a:sym typeface="Gill Sans"/>
              </a:endParaRPr>
            </a:p>
          </p:txBody>
        </p:sp>
      </p:gr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White BG">
  <p:cSld name="White BG">
    <p:bg>
      <p:bgPr>
        <a:solidFill>
          <a:schemeClr val="lt1"/>
        </a:solidFill>
        <a:effectLst/>
      </p:bgPr>
    </p:bg>
    <p:spTree>
      <p:nvGrpSpPr>
        <p:cNvPr id="1" name="Shape 206"/>
        <p:cNvGrpSpPr/>
        <p:nvPr/>
      </p:nvGrpSpPr>
      <p:grpSpPr>
        <a:xfrm>
          <a:off x="0" y="0"/>
          <a:ext cx="0" cy="0"/>
          <a:chOff x="0" y="0"/>
          <a:chExt cx="0" cy="0"/>
        </a:xfrm>
      </p:grpSpPr>
      <p:sp>
        <p:nvSpPr>
          <p:cNvPr id="207" name="Google Shape;207;g2cc0bacf902_1_805"/>
          <p:cNvSpPr txBox="1">
            <a:spLocks noGrp="1"/>
          </p:cNvSpPr>
          <p:nvPr>
            <p:ph type="sldNum" idx="12"/>
          </p:nvPr>
        </p:nvSpPr>
        <p:spPr>
          <a:xfrm>
            <a:off x="8353696" y="4947677"/>
            <a:ext cx="637800" cy="184800"/>
          </a:xfrm>
          <a:prstGeom prst="rect">
            <a:avLst/>
          </a:prstGeom>
          <a:noFill/>
          <a:ln>
            <a:noFill/>
          </a:ln>
        </p:spPr>
        <p:txBody>
          <a:bodyPr spcFirstLastPara="1" wrap="square" lIns="91425" tIns="45700" rIns="91425" bIns="45700" anchor="ctr" anchorCtr="0">
            <a:spAutoFit/>
          </a:bodyPr>
          <a:lstStyle>
            <a:lvl1pPr marL="0" lvl="0" indent="0" algn="r" rtl="0">
              <a:spcBef>
                <a:spcPts val="0"/>
              </a:spcBef>
              <a:buNone/>
              <a:defRPr sz="600" b="0" i="0">
                <a:solidFill>
                  <a:srgbClr val="6C6463"/>
                </a:solidFill>
                <a:latin typeface="Gill Sans"/>
                <a:ea typeface="Gill Sans"/>
                <a:cs typeface="Gill Sans"/>
                <a:sym typeface="Gill Sans"/>
              </a:defRPr>
            </a:lvl1pPr>
            <a:lvl2pPr marL="0" lvl="1" indent="0" algn="r" rtl="0">
              <a:spcBef>
                <a:spcPts val="0"/>
              </a:spcBef>
              <a:buNone/>
              <a:defRPr sz="600" b="0" i="0">
                <a:solidFill>
                  <a:srgbClr val="6C6463"/>
                </a:solidFill>
                <a:latin typeface="Gill Sans"/>
                <a:ea typeface="Gill Sans"/>
                <a:cs typeface="Gill Sans"/>
                <a:sym typeface="Gill Sans"/>
              </a:defRPr>
            </a:lvl2pPr>
            <a:lvl3pPr marL="0" lvl="2" indent="0" algn="r" rtl="0">
              <a:spcBef>
                <a:spcPts val="0"/>
              </a:spcBef>
              <a:buNone/>
              <a:defRPr sz="600" b="0" i="0">
                <a:solidFill>
                  <a:srgbClr val="6C6463"/>
                </a:solidFill>
                <a:latin typeface="Gill Sans"/>
                <a:ea typeface="Gill Sans"/>
                <a:cs typeface="Gill Sans"/>
                <a:sym typeface="Gill Sans"/>
              </a:defRPr>
            </a:lvl3pPr>
            <a:lvl4pPr marL="0" lvl="3" indent="0" algn="r" rtl="0">
              <a:spcBef>
                <a:spcPts val="0"/>
              </a:spcBef>
              <a:buNone/>
              <a:defRPr sz="600" b="0" i="0">
                <a:solidFill>
                  <a:srgbClr val="6C6463"/>
                </a:solidFill>
                <a:latin typeface="Gill Sans"/>
                <a:ea typeface="Gill Sans"/>
                <a:cs typeface="Gill Sans"/>
                <a:sym typeface="Gill Sans"/>
              </a:defRPr>
            </a:lvl4pPr>
            <a:lvl5pPr marL="0" lvl="4" indent="0" algn="r" rtl="0">
              <a:spcBef>
                <a:spcPts val="0"/>
              </a:spcBef>
              <a:buNone/>
              <a:defRPr sz="600" b="0" i="0">
                <a:solidFill>
                  <a:srgbClr val="6C6463"/>
                </a:solidFill>
                <a:latin typeface="Gill Sans"/>
                <a:ea typeface="Gill Sans"/>
                <a:cs typeface="Gill Sans"/>
                <a:sym typeface="Gill Sans"/>
              </a:defRPr>
            </a:lvl5pPr>
            <a:lvl6pPr marL="0" lvl="5" indent="0" algn="r" rtl="0">
              <a:spcBef>
                <a:spcPts val="0"/>
              </a:spcBef>
              <a:buNone/>
              <a:defRPr sz="600" b="0" i="0">
                <a:solidFill>
                  <a:srgbClr val="6C6463"/>
                </a:solidFill>
                <a:latin typeface="Gill Sans"/>
                <a:ea typeface="Gill Sans"/>
                <a:cs typeface="Gill Sans"/>
                <a:sym typeface="Gill Sans"/>
              </a:defRPr>
            </a:lvl6pPr>
            <a:lvl7pPr marL="0" lvl="6" indent="0" algn="r" rtl="0">
              <a:spcBef>
                <a:spcPts val="0"/>
              </a:spcBef>
              <a:buNone/>
              <a:defRPr sz="600" b="0" i="0">
                <a:solidFill>
                  <a:srgbClr val="6C6463"/>
                </a:solidFill>
                <a:latin typeface="Gill Sans"/>
                <a:ea typeface="Gill Sans"/>
                <a:cs typeface="Gill Sans"/>
                <a:sym typeface="Gill Sans"/>
              </a:defRPr>
            </a:lvl7pPr>
            <a:lvl8pPr marL="0" lvl="7" indent="0" algn="r" rtl="0">
              <a:spcBef>
                <a:spcPts val="0"/>
              </a:spcBef>
              <a:buNone/>
              <a:defRPr sz="600" b="0" i="0">
                <a:solidFill>
                  <a:srgbClr val="6C6463"/>
                </a:solidFill>
                <a:latin typeface="Gill Sans"/>
                <a:ea typeface="Gill Sans"/>
                <a:cs typeface="Gill Sans"/>
                <a:sym typeface="Gill Sans"/>
              </a:defRPr>
            </a:lvl8pPr>
            <a:lvl9pPr marL="0" lvl="8" indent="0" algn="r" rtl="0">
              <a:spcBef>
                <a:spcPts val="0"/>
              </a:spcBef>
              <a:buNone/>
              <a:defRPr sz="600" b="0" i="0">
                <a:solidFill>
                  <a:srgbClr val="6C6463"/>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1_TBDIAH.ORG showcase">
  <p:cSld name="1_TBDIAH.ORG showcase">
    <p:bg>
      <p:bgPr>
        <a:solidFill>
          <a:schemeClr val="lt1"/>
        </a:solidFill>
        <a:effectLst/>
      </p:bgPr>
    </p:bg>
    <p:spTree>
      <p:nvGrpSpPr>
        <p:cNvPr id="1" name="Shape 208"/>
        <p:cNvGrpSpPr/>
        <p:nvPr/>
      </p:nvGrpSpPr>
      <p:grpSpPr>
        <a:xfrm>
          <a:off x="0" y="0"/>
          <a:ext cx="0" cy="0"/>
          <a:chOff x="0" y="0"/>
          <a:chExt cx="0" cy="0"/>
        </a:xfrm>
      </p:grpSpPr>
      <p:sp>
        <p:nvSpPr>
          <p:cNvPr id="209" name="Google Shape;209;g2cc0bacf902_1_807"/>
          <p:cNvSpPr/>
          <p:nvPr/>
        </p:nvSpPr>
        <p:spPr>
          <a:xfrm>
            <a:off x="0" y="-17855"/>
            <a:ext cx="4572000" cy="52026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210" name="Google Shape;210;g2cc0bacf902_1_807"/>
          <p:cNvSpPr txBox="1">
            <a:spLocks noGrp="1"/>
          </p:cNvSpPr>
          <p:nvPr>
            <p:ph type="sldNum" idx="12"/>
          </p:nvPr>
        </p:nvSpPr>
        <p:spPr>
          <a:xfrm>
            <a:off x="8353696" y="4947677"/>
            <a:ext cx="637800" cy="184800"/>
          </a:xfrm>
          <a:prstGeom prst="rect">
            <a:avLst/>
          </a:prstGeom>
          <a:noFill/>
          <a:ln>
            <a:noFill/>
          </a:ln>
        </p:spPr>
        <p:txBody>
          <a:bodyPr spcFirstLastPara="1" wrap="square" lIns="91425" tIns="45700" rIns="91425" bIns="45700" anchor="ctr" anchorCtr="0">
            <a:spAutoFit/>
          </a:bodyPr>
          <a:lstStyle>
            <a:lvl1pPr marL="0" lvl="0" indent="0" algn="r" rtl="0">
              <a:spcBef>
                <a:spcPts val="0"/>
              </a:spcBef>
              <a:buNone/>
              <a:defRPr sz="600" b="0" i="0">
                <a:solidFill>
                  <a:srgbClr val="6C6463"/>
                </a:solidFill>
                <a:latin typeface="Gill Sans"/>
                <a:ea typeface="Gill Sans"/>
                <a:cs typeface="Gill Sans"/>
                <a:sym typeface="Gill Sans"/>
              </a:defRPr>
            </a:lvl1pPr>
            <a:lvl2pPr marL="0" lvl="1" indent="0" algn="r" rtl="0">
              <a:spcBef>
                <a:spcPts val="0"/>
              </a:spcBef>
              <a:buNone/>
              <a:defRPr sz="600" b="0" i="0">
                <a:solidFill>
                  <a:srgbClr val="6C6463"/>
                </a:solidFill>
                <a:latin typeface="Gill Sans"/>
                <a:ea typeface="Gill Sans"/>
                <a:cs typeface="Gill Sans"/>
                <a:sym typeface="Gill Sans"/>
              </a:defRPr>
            </a:lvl2pPr>
            <a:lvl3pPr marL="0" lvl="2" indent="0" algn="r" rtl="0">
              <a:spcBef>
                <a:spcPts val="0"/>
              </a:spcBef>
              <a:buNone/>
              <a:defRPr sz="600" b="0" i="0">
                <a:solidFill>
                  <a:srgbClr val="6C6463"/>
                </a:solidFill>
                <a:latin typeface="Gill Sans"/>
                <a:ea typeface="Gill Sans"/>
                <a:cs typeface="Gill Sans"/>
                <a:sym typeface="Gill Sans"/>
              </a:defRPr>
            </a:lvl3pPr>
            <a:lvl4pPr marL="0" lvl="3" indent="0" algn="r" rtl="0">
              <a:spcBef>
                <a:spcPts val="0"/>
              </a:spcBef>
              <a:buNone/>
              <a:defRPr sz="600" b="0" i="0">
                <a:solidFill>
                  <a:srgbClr val="6C6463"/>
                </a:solidFill>
                <a:latin typeface="Gill Sans"/>
                <a:ea typeface="Gill Sans"/>
                <a:cs typeface="Gill Sans"/>
                <a:sym typeface="Gill Sans"/>
              </a:defRPr>
            </a:lvl4pPr>
            <a:lvl5pPr marL="0" lvl="4" indent="0" algn="r" rtl="0">
              <a:spcBef>
                <a:spcPts val="0"/>
              </a:spcBef>
              <a:buNone/>
              <a:defRPr sz="600" b="0" i="0">
                <a:solidFill>
                  <a:srgbClr val="6C6463"/>
                </a:solidFill>
                <a:latin typeface="Gill Sans"/>
                <a:ea typeface="Gill Sans"/>
                <a:cs typeface="Gill Sans"/>
                <a:sym typeface="Gill Sans"/>
              </a:defRPr>
            </a:lvl5pPr>
            <a:lvl6pPr marL="0" lvl="5" indent="0" algn="r" rtl="0">
              <a:spcBef>
                <a:spcPts val="0"/>
              </a:spcBef>
              <a:buNone/>
              <a:defRPr sz="600" b="0" i="0">
                <a:solidFill>
                  <a:srgbClr val="6C6463"/>
                </a:solidFill>
                <a:latin typeface="Gill Sans"/>
                <a:ea typeface="Gill Sans"/>
                <a:cs typeface="Gill Sans"/>
                <a:sym typeface="Gill Sans"/>
              </a:defRPr>
            </a:lvl6pPr>
            <a:lvl7pPr marL="0" lvl="6" indent="0" algn="r" rtl="0">
              <a:spcBef>
                <a:spcPts val="0"/>
              </a:spcBef>
              <a:buNone/>
              <a:defRPr sz="600" b="0" i="0">
                <a:solidFill>
                  <a:srgbClr val="6C6463"/>
                </a:solidFill>
                <a:latin typeface="Gill Sans"/>
                <a:ea typeface="Gill Sans"/>
                <a:cs typeface="Gill Sans"/>
                <a:sym typeface="Gill Sans"/>
              </a:defRPr>
            </a:lvl7pPr>
            <a:lvl8pPr marL="0" lvl="7" indent="0" algn="r" rtl="0">
              <a:spcBef>
                <a:spcPts val="0"/>
              </a:spcBef>
              <a:buNone/>
              <a:defRPr sz="600" b="0" i="0">
                <a:solidFill>
                  <a:srgbClr val="6C6463"/>
                </a:solidFill>
                <a:latin typeface="Gill Sans"/>
                <a:ea typeface="Gill Sans"/>
                <a:cs typeface="Gill Sans"/>
                <a:sym typeface="Gill Sans"/>
              </a:defRPr>
            </a:lvl8pPr>
            <a:lvl9pPr marL="0" lvl="8" indent="0" algn="r" rtl="0">
              <a:spcBef>
                <a:spcPts val="0"/>
              </a:spcBef>
              <a:buNone/>
              <a:defRPr sz="600" b="0" i="0">
                <a:solidFill>
                  <a:srgbClr val="6C6463"/>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211" name="Google Shape;211;g2cc0bacf902_1_807"/>
          <p:cNvSpPr txBox="1">
            <a:spLocks noGrp="1"/>
          </p:cNvSpPr>
          <p:nvPr>
            <p:ph type="title"/>
          </p:nvPr>
        </p:nvSpPr>
        <p:spPr>
          <a:xfrm>
            <a:off x="0" y="4332243"/>
            <a:ext cx="3487500" cy="461700"/>
          </a:xfrm>
          <a:prstGeom prst="rect">
            <a:avLst/>
          </a:prstGeom>
          <a:noFill/>
          <a:ln>
            <a:noFill/>
          </a:ln>
        </p:spPr>
        <p:txBody>
          <a:bodyPr spcFirstLastPara="1" wrap="square" lIns="91425" tIns="45700" rIns="91425" bIns="45700" anchor="ctr" anchorCtr="0">
            <a:spAutoFit/>
          </a:bodyPr>
          <a:lstStyle>
            <a:lvl1pPr lvl="0" algn="ctr" rtl="0">
              <a:spcBef>
                <a:spcPts val="0"/>
              </a:spcBef>
              <a:spcAft>
                <a:spcPts val="0"/>
              </a:spcAft>
              <a:buClr>
                <a:schemeClr val="lt1"/>
              </a:buClr>
              <a:buSzPts val="2400"/>
              <a:buFont typeface="Gill Sans"/>
              <a:buNone/>
              <a:defRPr b="1">
                <a:solidFill>
                  <a:schemeClr val="l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4"/>
        <p:cNvGrpSpPr/>
        <p:nvPr/>
      </p:nvGrpSpPr>
      <p:grpSpPr>
        <a:xfrm>
          <a:off x="0" y="0"/>
          <a:ext cx="0" cy="0"/>
          <a:chOff x="0" y="0"/>
          <a:chExt cx="0" cy="0"/>
        </a:xfrm>
      </p:grpSpPr>
      <p:sp>
        <p:nvSpPr>
          <p:cNvPr id="25" name="Google Shape;25;g2cc0bacf902_1_22"/>
          <p:cNvSpPr txBox="1">
            <a:spLocks noGrp="1"/>
          </p:cNvSpPr>
          <p:nvPr>
            <p:ph type="title"/>
          </p:nvPr>
        </p:nvSpPr>
        <p:spPr>
          <a:xfrm>
            <a:off x="311700" y="448596"/>
            <a:ext cx="8520600" cy="5772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6" name="Google Shape;26;g2cc0bacf902_1_22"/>
          <p:cNvSpPr txBox="1">
            <a:spLocks noGrp="1"/>
          </p:cNvSpPr>
          <p:nvPr>
            <p:ph type="body" idx="1"/>
          </p:nvPr>
        </p:nvSpPr>
        <p:spPr>
          <a:xfrm>
            <a:off x="311700" y="1161723"/>
            <a:ext cx="3999900" cy="34437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7" name="Google Shape;27;g2cc0bacf902_1_22"/>
          <p:cNvSpPr txBox="1">
            <a:spLocks noGrp="1"/>
          </p:cNvSpPr>
          <p:nvPr>
            <p:ph type="body" idx="2"/>
          </p:nvPr>
        </p:nvSpPr>
        <p:spPr>
          <a:xfrm>
            <a:off x="4832400" y="1161723"/>
            <a:ext cx="3999900" cy="34437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8" name="Google Shape;28;g2cc0bacf902_1_22"/>
          <p:cNvSpPr txBox="1">
            <a:spLocks noGrp="1"/>
          </p:cNvSpPr>
          <p:nvPr>
            <p:ph type="sldNum" idx="12"/>
          </p:nvPr>
        </p:nvSpPr>
        <p:spPr>
          <a:xfrm>
            <a:off x="8472458" y="4700638"/>
            <a:ext cx="548700" cy="3969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TBDIAH.ORG showcase">
  <p:cSld name="TBDIAH.ORG showcase">
    <p:bg>
      <p:bgPr>
        <a:solidFill>
          <a:schemeClr val="lt1"/>
        </a:solidFill>
        <a:effectLst/>
      </p:bgPr>
    </p:bg>
    <p:spTree>
      <p:nvGrpSpPr>
        <p:cNvPr id="1" name="Shape 212"/>
        <p:cNvGrpSpPr/>
        <p:nvPr/>
      </p:nvGrpSpPr>
      <p:grpSpPr>
        <a:xfrm>
          <a:off x="0" y="0"/>
          <a:ext cx="0" cy="0"/>
          <a:chOff x="0" y="0"/>
          <a:chExt cx="0" cy="0"/>
        </a:xfrm>
      </p:grpSpPr>
      <p:sp>
        <p:nvSpPr>
          <p:cNvPr id="213" name="Google Shape;213;g2cc0bacf902_1_811"/>
          <p:cNvSpPr/>
          <p:nvPr/>
        </p:nvSpPr>
        <p:spPr>
          <a:xfrm>
            <a:off x="0" y="-17855"/>
            <a:ext cx="4572000" cy="5202600"/>
          </a:xfrm>
          <a:prstGeom prst="rect">
            <a:avLst/>
          </a:prstGeom>
          <a:solidFill>
            <a:srgbClr val="8D8B8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214" name="Google Shape;214;g2cc0bacf902_1_811"/>
          <p:cNvSpPr txBox="1">
            <a:spLocks noGrp="1"/>
          </p:cNvSpPr>
          <p:nvPr>
            <p:ph type="sldNum" idx="12"/>
          </p:nvPr>
        </p:nvSpPr>
        <p:spPr>
          <a:xfrm>
            <a:off x="8353696" y="4947677"/>
            <a:ext cx="637800" cy="184800"/>
          </a:xfrm>
          <a:prstGeom prst="rect">
            <a:avLst/>
          </a:prstGeom>
          <a:noFill/>
          <a:ln>
            <a:noFill/>
          </a:ln>
        </p:spPr>
        <p:txBody>
          <a:bodyPr spcFirstLastPara="1" wrap="square" lIns="91425" tIns="45700" rIns="91425" bIns="45700" anchor="ctr" anchorCtr="0">
            <a:spAutoFit/>
          </a:bodyPr>
          <a:lstStyle>
            <a:lvl1pPr marL="0" lvl="0" indent="0" algn="r" rtl="0">
              <a:spcBef>
                <a:spcPts val="0"/>
              </a:spcBef>
              <a:buNone/>
              <a:defRPr sz="600" b="0" i="0">
                <a:solidFill>
                  <a:srgbClr val="6C6463"/>
                </a:solidFill>
                <a:latin typeface="Gill Sans"/>
                <a:ea typeface="Gill Sans"/>
                <a:cs typeface="Gill Sans"/>
                <a:sym typeface="Gill Sans"/>
              </a:defRPr>
            </a:lvl1pPr>
            <a:lvl2pPr marL="0" lvl="1" indent="0" algn="r" rtl="0">
              <a:spcBef>
                <a:spcPts val="0"/>
              </a:spcBef>
              <a:buNone/>
              <a:defRPr sz="600" b="0" i="0">
                <a:solidFill>
                  <a:srgbClr val="6C6463"/>
                </a:solidFill>
                <a:latin typeface="Gill Sans"/>
                <a:ea typeface="Gill Sans"/>
                <a:cs typeface="Gill Sans"/>
                <a:sym typeface="Gill Sans"/>
              </a:defRPr>
            </a:lvl2pPr>
            <a:lvl3pPr marL="0" lvl="2" indent="0" algn="r" rtl="0">
              <a:spcBef>
                <a:spcPts val="0"/>
              </a:spcBef>
              <a:buNone/>
              <a:defRPr sz="600" b="0" i="0">
                <a:solidFill>
                  <a:srgbClr val="6C6463"/>
                </a:solidFill>
                <a:latin typeface="Gill Sans"/>
                <a:ea typeface="Gill Sans"/>
                <a:cs typeface="Gill Sans"/>
                <a:sym typeface="Gill Sans"/>
              </a:defRPr>
            </a:lvl3pPr>
            <a:lvl4pPr marL="0" lvl="3" indent="0" algn="r" rtl="0">
              <a:spcBef>
                <a:spcPts val="0"/>
              </a:spcBef>
              <a:buNone/>
              <a:defRPr sz="600" b="0" i="0">
                <a:solidFill>
                  <a:srgbClr val="6C6463"/>
                </a:solidFill>
                <a:latin typeface="Gill Sans"/>
                <a:ea typeface="Gill Sans"/>
                <a:cs typeface="Gill Sans"/>
                <a:sym typeface="Gill Sans"/>
              </a:defRPr>
            </a:lvl4pPr>
            <a:lvl5pPr marL="0" lvl="4" indent="0" algn="r" rtl="0">
              <a:spcBef>
                <a:spcPts val="0"/>
              </a:spcBef>
              <a:buNone/>
              <a:defRPr sz="600" b="0" i="0">
                <a:solidFill>
                  <a:srgbClr val="6C6463"/>
                </a:solidFill>
                <a:latin typeface="Gill Sans"/>
                <a:ea typeface="Gill Sans"/>
                <a:cs typeface="Gill Sans"/>
                <a:sym typeface="Gill Sans"/>
              </a:defRPr>
            </a:lvl5pPr>
            <a:lvl6pPr marL="0" lvl="5" indent="0" algn="r" rtl="0">
              <a:spcBef>
                <a:spcPts val="0"/>
              </a:spcBef>
              <a:buNone/>
              <a:defRPr sz="600" b="0" i="0">
                <a:solidFill>
                  <a:srgbClr val="6C6463"/>
                </a:solidFill>
                <a:latin typeface="Gill Sans"/>
                <a:ea typeface="Gill Sans"/>
                <a:cs typeface="Gill Sans"/>
                <a:sym typeface="Gill Sans"/>
              </a:defRPr>
            </a:lvl6pPr>
            <a:lvl7pPr marL="0" lvl="6" indent="0" algn="r" rtl="0">
              <a:spcBef>
                <a:spcPts val="0"/>
              </a:spcBef>
              <a:buNone/>
              <a:defRPr sz="600" b="0" i="0">
                <a:solidFill>
                  <a:srgbClr val="6C6463"/>
                </a:solidFill>
                <a:latin typeface="Gill Sans"/>
                <a:ea typeface="Gill Sans"/>
                <a:cs typeface="Gill Sans"/>
                <a:sym typeface="Gill Sans"/>
              </a:defRPr>
            </a:lvl7pPr>
            <a:lvl8pPr marL="0" lvl="7" indent="0" algn="r" rtl="0">
              <a:spcBef>
                <a:spcPts val="0"/>
              </a:spcBef>
              <a:buNone/>
              <a:defRPr sz="600" b="0" i="0">
                <a:solidFill>
                  <a:srgbClr val="6C6463"/>
                </a:solidFill>
                <a:latin typeface="Gill Sans"/>
                <a:ea typeface="Gill Sans"/>
                <a:cs typeface="Gill Sans"/>
                <a:sym typeface="Gill Sans"/>
              </a:defRPr>
            </a:lvl8pPr>
            <a:lvl9pPr marL="0" lvl="8" indent="0" algn="r" rtl="0">
              <a:spcBef>
                <a:spcPts val="0"/>
              </a:spcBef>
              <a:buNone/>
              <a:defRPr sz="600" b="0" i="0">
                <a:solidFill>
                  <a:srgbClr val="6C6463"/>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215" name="Google Shape;215;g2cc0bacf902_1_811"/>
          <p:cNvSpPr txBox="1">
            <a:spLocks noGrp="1"/>
          </p:cNvSpPr>
          <p:nvPr>
            <p:ph type="title"/>
          </p:nvPr>
        </p:nvSpPr>
        <p:spPr>
          <a:xfrm>
            <a:off x="0" y="4332243"/>
            <a:ext cx="3487500" cy="461700"/>
          </a:xfrm>
          <a:prstGeom prst="rect">
            <a:avLst/>
          </a:prstGeom>
          <a:noFill/>
          <a:ln>
            <a:noFill/>
          </a:ln>
        </p:spPr>
        <p:txBody>
          <a:bodyPr spcFirstLastPara="1" wrap="square" lIns="91425" tIns="45700" rIns="91425" bIns="45700" anchor="ctr" anchorCtr="0">
            <a:spAutoFit/>
          </a:bodyPr>
          <a:lstStyle>
            <a:lvl1pPr lvl="0" algn="ctr" rtl="0">
              <a:spcBef>
                <a:spcPts val="0"/>
              </a:spcBef>
              <a:spcAft>
                <a:spcPts val="0"/>
              </a:spcAft>
              <a:buClr>
                <a:schemeClr val="lt1"/>
              </a:buClr>
              <a:buSzPts val="2400"/>
              <a:buFont typeface="Gill Sans"/>
              <a:buNone/>
              <a:defRPr b="1">
                <a:solidFill>
                  <a:schemeClr val="l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TBDIAH Closing ">
  <p:cSld name="TBDIAH Closing ">
    <p:bg>
      <p:bgPr>
        <a:solidFill>
          <a:schemeClr val="lt1"/>
        </a:solidFill>
        <a:effectLst/>
      </p:bgPr>
    </p:bg>
    <p:spTree>
      <p:nvGrpSpPr>
        <p:cNvPr id="1" name="Shape 216"/>
        <p:cNvGrpSpPr/>
        <p:nvPr/>
      </p:nvGrpSpPr>
      <p:grpSpPr>
        <a:xfrm>
          <a:off x="0" y="0"/>
          <a:ext cx="0" cy="0"/>
          <a:chOff x="0" y="0"/>
          <a:chExt cx="0" cy="0"/>
        </a:xfrm>
      </p:grpSpPr>
      <p:sp>
        <p:nvSpPr>
          <p:cNvPr id="217" name="Google Shape;217;g2cc0bacf902_1_815"/>
          <p:cNvSpPr/>
          <p:nvPr/>
        </p:nvSpPr>
        <p:spPr>
          <a:xfrm>
            <a:off x="3714356" y="4764679"/>
            <a:ext cx="5429700" cy="420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Gill Sans"/>
              <a:ea typeface="Gill Sans"/>
              <a:cs typeface="Gill Sans"/>
              <a:sym typeface="Gill Sans"/>
            </a:endParaRPr>
          </a:p>
        </p:txBody>
      </p:sp>
      <p:sp>
        <p:nvSpPr>
          <p:cNvPr id="218" name="Google Shape;218;g2cc0bacf902_1_815"/>
          <p:cNvSpPr txBox="1"/>
          <p:nvPr/>
        </p:nvSpPr>
        <p:spPr>
          <a:xfrm>
            <a:off x="4715897" y="828884"/>
            <a:ext cx="4061700" cy="2893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1400"/>
              <a:buFont typeface="Gill Sans"/>
              <a:buNone/>
            </a:pPr>
            <a:r>
              <a:rPr lang="en-US" sz="1400">
                <a:solidFill>
                  <a:schemeClr val="dk1"/>
                </a:solidFill>
                <a:latin typeface="Gill Sans"/>
                <a:ea typeface="Gill Sans"/>
                <a:cs typeface="Gill Sans"/>
                <a:sym typeface="Gill Sans"/>
              </a:rPr>
              <a:t>This presentation was produced with the support of the United States Agency for International Development (USAID) under the terms of the TB Data, Impact Assessment and Communications Hub (TB DIAH) Associate Award No. 7200AA18LA00007. </a:t>
            </a:r>
            <a:endParaRPr/>
          </a:p>
          <a:p>
            <a:pPr marL="0" marR="0" lvl="0" indent="0" algn="l" rtl="0">
              <a:spcBef>
                <a:spcPts val="0"/>
              </a:spcBef>
              <a:spcAft>
                <a:spcPts val="0"/>
              </a:spcAft>
              <a:buClr>
                <a:schemeClr val="dk1"/>
              </a:buClr>
              <a:buSzPts val="1400"/>
              <a:buFont typeface="Gill Sans"/>
              <a:buNone/>
            </a:pPr>
            <a:br>
              <a:rPr lang="en-US" sz="1400">
                <a:solidFill>
                  <a:schemeClr val="dk1"/>
                </a:solidFill>
                <a:latin typeface="Gill Sans"/>
                <a:ea typeface="Gill Sans"/>
                <a:cs typeface="Gill Sans"/>
                <a:sym typeface="Gill Sans"/>
              </a:rPr>
            </a:br>
            <a:r>
              <a:rPr lang="en-US" sz="1400">
                <a:solidFill>
                  <a:schemeClr val="dk1"/>
                </a:solidFill>
                <a:latin typeface="Gill Sans"/>
                <a:ea typeface="Gill Sans"/>
                <a:cs typeface="Gill Sans"/>
                <a:sym typeface="Gill Sans"/>
              </a:rPr>
              <a:t>TB DIAH is implemented by the University of North Carolina at Chapel Hill, in partnership with John Snow, Inc. Views expressed are not necessarily those of USAID or the United States government.</a:t>
            </a:r>
            <a:endParaRPr/>
          </a:p>
          <a:p>
            <a:pPr marL="0" marR="0" lvl="0" indent="0" algn="l" rtl="0">
              <a:spcBef>
                <a:spcPts val="0"/>
              </a:spcBef>
              <a:spcAft>
                <a:spcPts val="0"/>
              </a:spcAft>
              <a:buClr>
                <a:schemeClr val="dk1"/>
              </a:buClr>
              <a:buSzPts val="1400"/>
              <a:buFont typeface="Gill Sans"/>
              <a:buNone/>
            </a:pPr>
            <a:endParaRPr sz="1400">
              <a:solidFill>
                <a:schemeClr val="dk1"/>
              </a:solidFill>
              <a:latin typeface="Gill Sans"/>
              <a:ea typeface="Gill Sans"/>
              <a:cs typeface="Gill Sans"/>
              <a:sym typeface="Gill Sans"/>
            </a:endParaRPr>
          </a:p>
          <a:p>
            <a:pPr marL="0" marR="0" lvl="0" indent="0" algn="l" rtl="0">
              <a:spcBef>
                <a:spcPts val="0"/>
              </a:spcBef>
              <a:spcAft>
                <a:spcPts val="0"/>
              </a:spcAft>
              <a:buClr>
                <a:schemeClr val="dk1"/>
              </a:buClr>
              <a:buSzPts val="1400"/>
              <a:buFont typeface="Gill Sans"/>
              <a:buNone/>
            </a:pPr>
            <a:r>
              <a:rPr lang="en-US" sz="1400">
                <a:solidFill>
                  <a:schemeClr val="dk1"/>
                </a:solidFill>
                <a:latin typeface="Gill Sans"/>
                <a:ea typeface="Gill Sans"/>
                <a:cs typeface="Gill Sans"/>
                <a:sym typeface="Gill Sans"/>
              </a:rPr>
              <a:t>PR-23-058</a:t>
            </a:r>
            <a:endParaRPr/>
          </a:p>
        </p:txBody>
      </p:sp>
      <p:sp>
        <p:nvSpPr>
          <p:cNvPr id="219" name="Google Shape;219;g2cc0bacf902_1_815"/>
          <p:cNvSpPr/>
          <p:nvPr/>
        </p:nvSpPr>
        <p:spPr>
          <a:xfrm>
            <a:off x="0" y="0"/>
            <a:ext cx="4477800" cy="5184900"/>
          </a:xfrm>
          <a:prstGeom prst="rect">
            <a:avLst/>
          </a:prstGeom>
          <a:solidFill>
            <a:srgbClr val="132F6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pic>
        <p:nvPicPr>
          <p:cNvPr id="220" name="Google Shape;220;g2cc0bacf902_1_815"/>
          <p:cNvPicPr preferRelativeResize="0"/>
          <p:nvPr/>
        </p:nvPicPr>
        <p:blipFill rotWithShape="1">
          <a:blip r:embed="rId2">
            <a:alphaModFix/>
          </a:blip>
          <a:srcRect/>
          <a:stretch/>
        </p:blipFill>
        <p:spPr>
          <a:xfrm>
            <a:off x="125915" y="144347"/>
            <a:ext cx="4225826" cy="4896079"/>
          </a:xfrm>
          <a:prstGeom prst="rect">
            <a:avLst/>
          </a:prstGeom>
          <a:noFill/>
          <a:ln>
            <a:noFill/>
          </a:ln>
        </p:spPr>
      </p:pic>
      <p:pic>
        <p:nvPicPr>
          <p:cNvPr id="221" name="Google Shape;221;g2cc0bacf902_1_815"/>
          <p:cNvPicPr preferRelativeResize="0"/>
          <p:nvPr/>
        </p:nvPicPr>
        <p:blipFill rotWithShape="1">
          <a:blip r:embed="rId3">
            <a:alphaModFix/>
          </a:blip>
          <a:srcRect/>
          <a:stretch/>
        </p:blipFill>
        <p:spPr>
          <a:xfrm>
            <a:off x="5278825" y="3354979"/>
            <a:ext cx="3124200" cy="1409700"/>
          </a:xfrm>
          <a:prstGeom prst="rect">
            <a:avLst/>
          </a:prstGeom>
          <a:noFill/>
          <a:ln>
            <a:noFill/>
          </a:ln>
        </p:spPr>
      </p:pic>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22"/>
        <p:cNvGrpSpPr/>
        <p:nvPr/>
      </p:nvGrpSpPr>
      <p:grpSpPr>
        <a:xfrm>
          <a:off x="0" y="0"/>
          <a:ext cx="0" cy="0"/>
          <a:chOff x="0" y="0"/>
          <a:chExt cx="0" cy="0"/>
        </a:xfrm>
      </p:grpSpPr>
      <p:sp>
        <p:nvSpPr>
          <p:cNvPr id="223" name="Google Shape;223;g2cc0bacf902_1_821"/>
          <p:cNvSpPr txBox="1">
            <a:spLocks noGrp="1"/>
          </p:cNvSpPr>
          <p:nvPr>
            <p:ph type="title"/>
          </p:nvPr>
        </p:nvSpPr>
        <p:spPr>
          <a:xfrm>
            <a:off x="628650" y="276042"/>
            <a:ext cx="7886700" cy="1002300"/>
          </a:xfrm>
          <a:prstGeom prst="rect">
            <a:avLst/>
          </a:prstGeom>
          <a:noFill/>
          <a:ln>
            <a:noFill/>
          </a:ln>
        </p:spPr>
        <p:txBody>
          <a:bodyPr spcFirstLastPara="1" wrap="square" lIns="68575" tIns="34275" rIns="68575" bIns="34275" anchor="ctr" anchorCtr="0">
            <a:normAutofit/>
          </a:bodyPr>
          <a:lstStyle>
            <a:lvl1pPr lvl="0" algn="l" rtl="0">
              <a:lnSpc>
                <a:spcPct val="90000"/>
              </a:lnSpc>
              <a:spcBef>
                <a:spcPts val="0"/>
              </a:spcBef>
              <a:spcAft>
                <a:spcPts val="0"/>
              </a:spcAft>
              <a:buClr>
                <a:schemeClr val="dk1"/>
              </a:buClr>
              <a:buSzPts val="1400"/>
              <a:buFont typeface="Gill Sans"/>
              <a:buNone/>
              <a:defRPr/>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
        <p:nvSpPr>
          <p:cNvPr id="224" name="Google Shape;224;g2cc0bacf902_1_821"/>
          <p:cNvSpPr txBox="1">
            <a:spLocks noGrp="1"/>
          </p:cNvSpPr>
          <p:nvPr>
            <p:ph type="body" idx="1"/>
          </p:nvPr>
        </p:nvSpPr>
        <p:spPr>
          <a:xfrm>
            <a:off x="628650" y="1380206"/>
            <a:ext cx="7886700" cy="3289500"/>
          </a:xfrm>
          <a:prstGeom prst="rect">
            <a:avLst/>
          </a:prstGeom>
          <a:noFill/>
          <a:ln>
            <a:noFill/>
          </a:ln>
        </p:spPr>
        <p:txBody>
          <a:bodyPr spcFirstLastPara="1" wrap="square" lIns="68575" tIns="34275" rIns="68575" bIns="34275" anchor="t" anchorCtr="0">
            <a:normAutofit/>
          </a:bodyPr>
          <a:lstStyle>
            <a:lvl1pPr marL="457200" lvl="0" indent="-317500" algn="l" rtl="0">
              <a:lnSpc>
                <a:spcPct val="90000"/>
              </a:lnSpc>
              <a:spcBef>
                <a:spcPts val="800"/>
              </a:spcBef>
              <a:spcAft>
                <a:spcPts val="0"/>
              </a:spcAft>
              <a:buClr>
                <a:schemeClr val="dk1"/>
              </a:buClr>
              <a:buSzPts val="1400"/>
              <a:buChar char="•"/>
              <a:defRPr/>
            </a:lvl1pPr>
            <a:lvl2pPr marL="914400" lvl="1" indent="-317500" algn="l" rtl="0">
              <a:lnSpc>
                <a:spcPct val="90000"/>
              </a:lnSpc>
              <a:spcBef>
                <a:spcPts val="400"/>
              </a:spcBef>
              <a:spcAft>
                <a:spcPts val="0"/>
              </a:spcAft>
              <a:buClr>
                <a:schemeClr val="dk1"/>
              </a:buClr>
              <a:buSzPts val="1400"/>
              <a:buChar char="•"/>
              <a:defRPr/>
            </a:lvl2pPr>
            <a:lvl3pPr marL="1371600" lvl="2" indent="-317500" algn="l" rtl="0">
              <a:lnSpc>
                <a:spcPct val="90000"/>
              </a:lnSpc>
              <a:spcBef>
                <a:spcPts val="400"/>
              </a:spcBef>
              <a:spcAft>
                <a:spcPts val="0"/>
              </a:spcAft>
              <a:buClr>
                <a:schemeClr val="dk1"/>
              </a:buClr>
              <a:buSzPts val="1400"/>
              <a:buChar char="•"/>
              <a:defRPr/>
            </a:lvl3pPr>
            <a:lvl4pPr marL="1828800" lvl="3" indent="-317500" algn="l" rtl="0">
              <a:lnSpc>
                <a:spcPct val="90000"/>
              </a:lnSpc>
              <a:spcBef>
                <a:spcPts val="400"/>
              </a:spcBef>
              <a:spcAft>
                <a:spcPts val="0"/>
              </a:spcAft>
              <a:buClr>
                <a:schemeClr val="dk1"/>
              </a:buClr>
              <a:buSzPts val="1400"/>
              <a:buChar char="•"/>
              <a:defRPr/>
            </a:lvl4pPr>
            <a:lvl5pPr marL="2286000" lvl="4" indent="-317500" algn="l" rtl="0">
              <a:lnSpc>
                <a:spcPct val="90000"/>
              </a:lnSpc>
              <a:spcBef>
                <a:spcPts val="400"/>
              </a:spcBef>
              <a:spcAft>
                <a:spcPts val="0"/>
              </a:spcAft>
              <a:buClr>
                <a:schemeClr val="dk1"/>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225" name="Google Shape;225;g2cc0bacf902_1_821"/>
          <p:cNvSpPr txBox="1">
            <a:spLocks noGrp="1"/>
          </p:cNvSpPr>
          <p:nvPr>
            <p:ph type="dt" idx="10"/>
          </p:nvPr>
        </p:nvSpPr>
        <p:spPr>
          <a:xfrm>
            <a:off x="628650" y="4805519"/>
            <a:ext cx="2057400" cy="276000"/>
          </a:xfrm>
          <a:prstGeom prst="rect">
            <a:avLst/>
          </a:prstGeom>
          <a:noFill/>
          <a:ln>
            <a:noFill/>
          </a:ln>
        </p:spPr>
        <p:txBody>
          <a:bodyPr spcFirstLastPara="1" wrap="square" lIns="68575" tIns="34275" rIns="68575" bIns="34275" anchor="ctr" anchorCtr="0">
            <a:noAutofit/>
          </a:bodyPr>
          <a:lstStyle>
            <a:lvl1pPr marR="0" lvl="0" algn="l" rtl="0">
              <a:lnSpc>
                <a:spcPct val="100000"/>
              </a:lnSpc>
              <a:spcBef>
                <a:spcPts val="0"/>
              </a:spcBef>
              <a:spcAft>
                <a:spcPts val="0"/>
              </a:spcAft>
              <a:buClr>
                <a:schemeClr val="dk1"/>
              </a:buClr>
              <a:buSzPts val="1100"/>
              <a:buFont typeface="Gill Sans"/>
              <a:buNone/>
              <a:defRPr sz="1800">
                <a:solidFill>
                  <a:schemeClr val="dk1"/>
                </a:solidFill>
                <a:latin typeface="Gill Sans"/>
                <a:ea typeface="Gill Sans"/>
                <a:cs typeface="Gill Sans"/>
                <a:sym typeface="Gill Sans"/>
              </a:defRPr>
            </a:lvl1pPr>
            <a:lvl2pPr marR="0" lvl="1" algn="l" rtl="0">
              <a:lnSpc>
                <a:spcPct val="100000"/>
              </a:lnSpc>
              <a:spcBef>
                <a:spcPts val="0"/>
              </a:spcBef>
              <a:spcAft>
                <a:spcPts val="0"/>
              </a:spcAft>
              <a:buClr>
                <a:schemeClr val="dk1"/>
              </a:buClr>
              <a:buSzPts val="1100"/>
              <a:buFont typeface="Gill Sans"/>
              <a:buNone/>
              <a:defRPr sz="1800"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chemeClr val="dk1"/>
              </a:buClr>
              <a:buSzPts val="1100"/>
              <a:buFont typeface="Gill Sans"/>
              <a:buNone/>
              <a:defRPr sz="1800"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chemeClr val="dk1"/>
              </a:buClr>
              <a:buSzPts val="1100"/>
              <a:buFont typeface="Gill Sans"/>
              <a:buNone/>
              <a:defRPr sz="1800"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chemeClr val="dk1"/>
              </a:buClr>
              <a:buSzPts val="1100"/>
              <a:buFont typeface="Gill Sans"/>
              <a:buNone/>
              <a:defRPr sz="1800"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chemeClr val="dk1"/>
              </a:buClr>
              <a:buSzPts val="1100"/>
              <a:buFont typeface="Gill Sans"/>
              <a:buNone/>
              <a:defRPr sz="1800"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chemeClr val="dk1"/>
              </a:buClr>
              <a:buSzPts val="1100"/>
              <a:buFont typeface="Gill Sans"/>
              <a:buNone/>
              <a:defRPr sz="1800"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chemeClr val="dk1"/>
              </a:buClr>
              <a:buSzPts val="1100"/>
              <a:buFont typeface="Gill Sans"/>
              <a:buNone/>
              <a:defRPr sz="1800"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chemeClr val="dk1"/>
              </a:buClr>
              <a:buSzPts val="1100"/>
              <a:buFont typeface="Gill Sans"/>
              <a:buNone/>
              <a:defRPr sz="1800" b="0" i="0" u="none" strike="noStrike" cap="none">
                <a:solidFill>
                  <a:schemeClr val="dk1"/>
                </a:solidFill>
                <a:latin typeface="Gill Sans"/>
                <a:ea typeface="Gill Sans"/>
                <a:cs typeface="Gill Sans"/>
                <a:sym typeface="Gill Sans"/>
              </a:defRPr>
            </a:lvl9pPr>
          </a:lstStyle>
          <a:p>
            <a:endParaRPr/>
          </a:p>
        </p:txBody>
      </p:sp>
      <p:sp>
        <p:nvSpPr>
          <p:cNvPr id="226" name="Google Shape;226;g2cc0bacf902_1_821"/>
          <p:cNvSpPr txBox="1">
            <a:spLocks noGrp="1"/>
          </p:cNvSpPr>
          <p:nvPr>
            <p:ph type="ftr" idx="11"/>
          </p:nvPr>
        </p:nvSpPr>
        <p:spPr>
          <a:xfrm>
            <a:off x="3028950" y="4805519"/>
            <a:ext cx="3086100" cy="276000"/>
          </a:xfrm>
          <a:prstGeom prst="rect">
            <a:avLst/>
          </a:prstGeom>
          <a:noFill/>
          <a:ln>
            <a:noFill/>
          </a:ln>
        </p:spPr>
        <p:txBody>
          <a:bodyPr spcFirstLastPara="1" wrap="square" lIns="68575" tIns="34275" rIns="68575" bIns="34275" anchor="ctr" anchorCtr="0">
            <a:noAutofit/>
          </a:bodyPr>
          <a:lstStyle>
            <a:lvl1pPr marR="0" lvl="0" algn="ctr" rtl="0">
              <a:lnSpc>
                <a:spcPct val="100000"/>
              </a:lnSpc>
              <a:spcBef>
                <a:spcPts val="0"/>
              </a:spcBef>
              <a:spcAft>
                <a:spcPts val="0"/>
              </a:spcAft>
              <a:buClr>
                <a:schemeClr val="dk1"/>
              </a:buClr>
              <a:buSzPts val="1100"/>
              <a:buFont typeface="Gill Sans"/>
              <a:buNone/>
              <a:defRPr sz="1800">
                <a:solidFill>
                  <a:schemeClr val="dk1"/>
                </a:solidFill>
                <a:latin typeface="Gill Sans"/>
                <a:ea typeface="Gill Sans"/>
                <a:cs typeface="Gill Sans"/>
                <a:sym typeface="Gill Sans"/>
              </a:defRPr>
            </a:lvl1pPr>
            <a:lvl2pPr marR="0" lvl="1" algn="l" rtl="0">
              <a:lnSpc>
                <a:spcPct val="100000"/>
              </a:lnSpc>
              <a:spcBef>
                <a:spcPts val="0"/>
              </a:spcBef>
              <a:spcAft>
                <a:spcPts val="0"/>
              </a:spcAft>
              <a:buClr>
                <a:schemeClr val="dk1"/>
              </a:buClr>
              <a:buSzPts val="1100"/>
              <a:buFont typeface="Gill Sans"/>
              <a:buNone/>
              <a:defRPr sz="1800"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chemeClr val="dk1"/>
              </a:buClr>
              <a:buSzPts val="1100"/>
              <a:buFont typeface="Gill Sans"/>
              <a:buNone/>
              <a:defRPr sz="1800"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chemeClr val="dk1"/>
              </a:buClr>
              <a:buSzPts val="1100"/>
              <a:buFont typeface="Gill Sans"/>
              <a:buNone/>
              <a:defRPr sz="1800"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chemeClr val="dk1"/>
              </a:buClr>
              <a:buSzPts val="1100"/>
              <a:buFont typeface="Gill Sans"/>
              <a:buNone/>
              <a:defRPr sz="1800"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chemeClr val="dk1"/>
              </a:buClr>
              <a:buSzPts val="1100"/>
              <a:buFont typeface="Gill Sans"/>
              <a:buNone/>
              <a:defRPr sz="1800"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chemeClr val="dk1"/>
              </a:buClr>
              <a:buSzPts val="1100"/>
              <a:buFont typeface="Gill Sans"/>
              <a:buNone/>
              <a:defRPr sz="1800"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chemeClr val="dk1"/>
              </a:buClr>
              <a:buSzPts val="1100"/>
              <a:buFont typeface="Gill Sans"/>
              <a:buNone/>
              <a:defRPr sz="1800"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chemeClr val="dk1"/>
              </a:buClr>
              <a:buSzPts val="1100"/>
              <a:buFont typeface="Gill Sans"/>
              <a:buNone/>
              <a:defRPr sz="1800" b="0" i="0" u="none" strike="noStrike" cap="none">
                <a:solidFill>
                  <a:schemeClr val="dk1"/>
                </a:solidFill>
                <a:latin typeface="Gill Sans"/>
                <a:ea typeface="Gill Sans"/>
                <a:cs typeface="Gill Sans"/>
                <a:sym typeface="Gill Sans"/>
              </a:defRPr>
            </a:lvl9pPr>
          </a:lstStyle>
          <a:p>
            <a:endParaRPr/>
          </a:p>
        </p:txBody>
      </p:sp>
      <p:sp>
        <p:nvSpPr>
          <p:cNvPr id="227" name="Google Shape;227;g2cc0bacf902_1_821"/>
          <p:cNvSpPr txBox="1">
            <a:spLocks noGrp="1"/>
          </p:cNvSpPr>
          <p:nvPr>
            <p:ph type="sldNum" idx="12"/>
          </p:nvPr>
        </p:nvSpPr>
        <p:spPr>
          <a:xfrm>
            <a:off x="6457950" y="4805519"/>
            <a:ext cx="2057400" cy="2760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Cover - TBDIAH &amp; USAID">
  <p:cSld name="Cover - TBDIAH &amp; USAID">
    <p:bg>
      <p:bgPr>
        <a:solidFill>
          <a:schemeClr val="lt1"/>
        </a:solidFill>
        <a:effectLst/>
      </p:bgPr>
    </p:bg>
    <p:spTree>
      <p:nvGrpSpPr>
        <p:cNvPr id="1" name="Shape 236"/>
        <p:cNvGrpSpPr/>
        <p:nvPr/>
      </p:nvGrpSpPr>
      <p:grpSpPr>
        <a:xfrm>
          <a:off x="0" y="0"/>
          <a:ext cx="0" cy="0"/>
          <a:chOff x="0" y="0"/>
          <a:chExt cx="0" cy="0"/>
        </a:xfrm>
      </p:grpSpPr>
      <p:sp>
        <p:nvSpPr>
          <p:cNvPr id="237" name="Google Shape;237;g2cc0bacf902_1_968"/>
          <p:cNvSpPr/>
          <p:nvPr/>
        </p:nvSpPr>
        <p:spPr>
          <a:xfrm>
            <a:off x="0" y="3703320"/>
            <a:ext cx="9144000" cy="1481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238" name="Google Shape;238;g2cc0bacf902_1_968"/>
          <p:cNvSpPr txBox="1">
            <a:spLocks noGrp="1"/>
          </p:cNvSpPr>
          <p:nvPr>
            <p:ph type="subTitle" idx="1"/>
          </p:nvPr>
        </p:nvSpPr>
        <p:spPr>
          <a:xfrm>
            <a:off x="685799" y="2899262"/>
            <a:ext cx="7929900" cy="697500"/>
          </a:xfrm>
          <a:prstGeom prst="rect">
            <a:avLst/>
          </a:prstGeom>
          <a:noFill/>
          <a:ln>
            <a:noFill/>
          </a:ln>
        </p:spPr>
        <p:txBody>
          <a:bodyPr spcFirstLastPara="1" wrap="square" lIns="91425" tIns="45700" rIns="91425" bIns="45700" anchor="t" anchorCtr="0">
            <a:normAutofit/>
          </a:bodyPr>
          <a:lstStyle>
            <a:lvl1pPr lvl="0" algn="l" rtl="0">
              <a:spcBef>
                <a:spcPts val="0"/>
              </a:spcBef>
              <a:spcAft>
                <a:spcPts val="0"/>
              </a:spcAft>
              <a:buSzPts val="1620"/>
              <a:buNone/>
              <a:defRPr sz="1800">
                <a:solidFill>
                  <a:schemeClr val="dk2"/>
                </a:solidFill>
              </a:defRPr>
            </a:lvl1pPr>
            <a:lvl2pPr lvl="1" algn="ctr" rtl="0">
              <a:spcBef>
                <a:spcPts val="800"/>
              </a:spcBef>
              <a:spcAft>
                <a:spcPts val="0"/>
              </a:spcAft>
              <a:buSzPts val="2000"/>
              <a:buNone/>
              <a:defRPr>
                <a:solidFill>
                  <a:srgbClr val="8A8A8A"/>
                </a:solidFill>
              </a:defRPr>
            </a:lvl2pPr>
            <a:lvl3pPr lvl="2" algn="ctr" rtl="0">
              <a:spcBef>
                <a:spcPts val="800"/>
              </a:spcBef>
              <a:spcAft>
                <a:spcPts val="0"/>
              </a:spcAft>
              <a:buClr>
                <a:srgbClr val="8A8A8A"/>
              </a:buClr>
              <a:buSzPts val="1800"/>
              <a:buNone/>
              <a:defRPr>
                <a:solidFill>
                  <a:srgbClr val="8A8A8A"/>
                </a:solidFill>
              </a:defRPr>
            </a:lvl3pPr>
            <a:lvl4pPr lvl="3" algn="ctr" rtl="0">
              <a:spcBef>
                <a:spcPts val="320"/>
              </a:spcBef>
              <a:spcAft>
                <a:spcPts val="0"/>
              </a:spcAft>
              <a:buClr>
                <a:srgbClr val="8A8A8A"/>
              </a:buClr>
              <a:buSzPts val="1600"/>
              <a:buNone/>
              <a:defRPr>
                <a:solidFill>
                  <a:srgbClr val="8A8A8A"/>
                </a:solidFill>
              </a:defRPr>
            </a:lvl4pPr>
            <a:lvl5pPr lvl="4" algn="ctr" rtl="0">
              <a:spcBef>
                <a:spcPts val="280"/>
              </a:spcBef>
              <a:spcAft>
                <a:spcPts val="0"/>
              </a:spcAft>
              <a:buClr>
                <a:srgbClr val="8A8A8A"/>
              </a:buClr>
              <a:buSzPts val="1400"/>
              <a:buNone/>
              <a:defRPr>
                <a:solidFill>
                  <a:srgbClr val="8A8A8A"/>
                </a:solidFill>
              </a:defRPr>
            </a:lvl5pPr>
            <a:lvl6pPr lvl="5" algn="ctr" rtl="0">
              <a:spcBef>
                <a:spcPts val="400"/>
              </a:spcBef>
              <a:spcAft>
                <a:spcPts val="0"/>
              </a:spcAft>
              <a:buClr>
                <a:srgbClr val="8A8A8A"/>
              </a:buClr>
              <a:buSzPts val="2000"/>
              <a:buNone/>
              <a:defRPr>
                <a:solidFill>
                  <a:srgbClr val="8A8A8A"/>
                </a:solidFill>
              </a:defRPr>
            </a:lvl6pPr>
            <a:lvl7pPr lvl="6" algn="ctr" rtl="0">
              <a:spcBef>
                <a:spcPts val="400"/>
              </a:spcBef>
              <a:spcAft>
                <a:spcPts val="0"/>
              </a:spcAft>
              <a:buClr>
                <a:srgbClr val="8A8A8A"/>
              </a:buClr>
              <a:buSzPts val="2000"/>
              <a:buNone/>
              <a:defRPr>
                <a:solidFill>
                  <a:srgbClr val="8A8A8A"/>
                </a:solidFill>
              </a:defRPr>
            </a:lvl7pPr>
            <a:lvl8pPr lvl="7" algn="ctr" rtl="0">
              <a:spcBef>
                <a:spcPts val="400"/>
              </a:spcBef>
              <a:spcAft>
                <a:spcPts val="0"/>
              </a:spcAft>
              <a:buClr>
                <a:srgbClr val="8A8A8A"/>
              </a:buClr>
              <a:buSzPts val="2000"/>
              <a:buNone/>
              <a:defRPr>
                <a:solidFill>
                  <a:srgbClr val="8A8A8A"/>
                </a:solidFill>
              </a:defRPr>
            </a:lvl8pPr>
            <a:lvl9pPr lvl="8" algn="ctr" rtl="0">
              <a:spcBef>
                <a:spcPts val="400"/>
              </a:spcBef>
              <a:spcAft>
                <a:spcPts val="0"/>
              </a:spcAft>
              <a:buClr>
                <a:srgbClr val="8A8A8A"/>
              </a:buClr>
              <a:buSzPts val="2000"/>
              <a:buNone/>
              <a:defRPr>
                <a:solidFill>
                  <a:srgbClr val="8A8A8A"/>
                </a:solidFill>
              </a:defRPr>
            </a:lvl9pPr>
          </a:lstStyle>
          <a:p>
            <a:endParaRPr/>
          </a:p>
        </p:txBody>
      </p:sp>
      <p:pic>
        <p:nvPicPr>
          <p:cNvPr id="239" name="Google Shape;239;g2cc0bacf902_1_968"/>
          <p:cNvPicPr preferRelativeResize="0"/>
          <p:nvPr/>
        </p:nvPicPr>
        <p:blipFill rotWithShape="1">
          <a:blip r:embed="rId2">
            <a:alphaModFix/>
          </a:blip>
          <a:srcRect/>
          <a:stretch/>
        </p:blipFill>
        <p:spPr>
          <a:xfrm>
            <a:off x="685799" y="3916409"/>
            <a:ext cx="2617991" cy="1181289"/>
          </a:xfrm>
          <a:prstGeom prst="rect">
            <a:avLst/>
          </a:prstGeom>
          <a:noFill/>
          <a:ln>
            <a:noFill/>
          </a:ln>
        </p:spPr>
      </p:pic>
      <p:sp>
        <p:nvSpPr>
          <p:cNvPr id="240" name="Google Shape;240;g2cc0bacf902_1_968"/>
          <p:cNvSpPr/>
          <p:nvPr/>
        </p:nvSpPr>
        <p:spPr>
          <a:xfrm>
            <a:off x="0" y="1"/>
            <a:ext cx="9144000" cy="25923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241" name="Google Shape;241;g2cc0bacf902_1_968"/>
          <p:cNvSpPr txBox="1">
            <a:spLocks noGrp="1"/>
          </p:cNvSpPr>
          <p:nvPr>
            <p:ph type="ctrTitle"/>
          </p:nvPr>
        </p:nvSpPr>
        <p:spPr>
          <a:xfrm>
            <a:off x="685799" y="1432884"/>
            <a:ext cx="4242300" cy="1143300"/>
          </a:xfrm>
          <a:prstGeom prst="rect">
            <a:avLst/>
          </a:prstGeom>
          <a:noFill/>
          <a:ln>
            <a:noFill/>
          </a:ln>
          <a:effectLst>
            <a:outerShdw blurRad="254000" algn="tl" rotWithShape="0">
              <a:srgbClr val="000000">
                <a:alpha val="20000"/>
              </a:srgbClr>
            </a:outerShdw>
          </a:effectLst>
        </p:spPr>
        <p:txBody>
          <a:bodyPr spcFirstLastPara="1" wrap="square" lIns="91425" tIns="45700" rIns="91425" bIns="45700" anchor="b" anchorCtr="0">
            <a:noAutofit/>
          </a:bodyPr>
          <a:lstStyle>
            <a:lvl1pPr lvl="0" algn="l" rtl="0">
              <a:spcBef>
                <a:spcPts val="0"/>
              </a:spcBef>
              <a:spcAft>
                <a:spcPts val="0"/>
              </a:spcAft>
              <a:buClr>
                <a:schemeClr val="lt1"/>
              </a:buClr>
              <a:buSzPts val="3200"/>
              <a:buFont typeface="Gill Sans"/>
              <a:buNone/>
              <a:defRPr sz="3200">
                <a:solidFill>
                  <a:schemeClr val="l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Blue Divider or BG">
  <p:cSld name="Blue Divider or BG">
    <p:spTree>
      <p:nvGrpSpPr>
        <p:cNvPr id="1" name="Shape 242"/>
        <p:cNvGrpSpPr/>
        <p:nvPr/>
      </p:nvGrpSpPr>
      <p:grpSpPr>
        <a:xfrm>
          <a:off x="0" y="0"/>
          <a:ext cx="0" cy="0"/>
          <a:chOff x="0" y="0"/>
          <a:chExt cx="0" cy="0"/>
        </a:xfrm>
      </p:grpSpPr>
      <p:sp>
        <p:nvSpPr>
          <p:cNvPr id="243" name="Google Shape;243;g2cc0bacf902_1_974"/>
          <p:cNvSpPr/>
          <p:nvPr/>
        </p:nvSpPr>
        <p:spPr>
          <a:xfrm>
            <a:off x="0" y="1"/>
            <a:ext cx="9263400" cy="51849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244" name="Google Shape;244;g2cc0bacf902_1_974"/>
          <p:cNvSpPr txBox="1">
            <a:spLocks noGrp="1"/>
          </p:cNvSpPr>
          <p:nvPr>
            <p:ph type="sldNum" idx="12"/>
          </p:nvPr>
        </p:nvSpPr>
        <p:spPr>
          <a:xfrm>
            <a:off x="6858000" y="4933030"/>
            <a:ext cx="2133600" cy="215400"/>
          </a:xfrm>
          <a:prstGeom prst="rect">
            <a:avLst/>
          </a:prstGeom>
          <a:noFill/>
          <a:ln>
            <a:noFill/>
          </a:ln>
        </p:spPr>
        <p:txBody>
          <a:bodyPr spcFirstLastPara="1" wrap="square" lIns="91425" tIns="45700" rIns="91425" bIns="45700" anchor="ctr" anchorCtr="0">
            <a:spAutoFit/>
          </a:bodyPr>
          <a:lstStyle>
            <a:lvl1pPr marL="0" lvl="0" indent="0" algn="r" rtl="0">
              <a:spcBef>
                <a:spcPts val="0"/>
              </a:spcBef>
              <a:buNone/>
              <a:defRPr sz="800" b="0" i="0">
                <a:solidFill>
                  <a:schemeClr val="lt1"/>
                </a:solidFill>
                <a:latin typeface="Gill Sans"/>
                <a:ea typeface="Gill Sans"/>
                <a:cs typeface="Gill Sans"/>
                <a:sym typeface="Gill Sans"/>
              </a:defRPr>
            </a:lvl1pPr>
            <a:lvl2pPr marL="0" lvl="1" indent="0" algn="r" rtl="0">
              <a:spcBef>
                <a:spcPts val="0"/>
              </a:spcBef>
              <a:buNone/>
              <a:defRPr sz="800" b="0" i="0">
                <a:solidFill>
                  <a:schemeClr val="lt1"/>
                </a:solidFill>
                <a:latin typeface="Gill Sans"/>
                <a:ea typeface="Gill Sans"/>
                <a:cs typeface="Gill Sans"/>
                <a:sym typeface="Gill Sans"/>
              </a:defRPr>
            </a:lvl2pPr>
            <a:lvl3pPr marL="0" lvl="2" indent="0" algn="r" rtl="0">
              <a:spcBef>
                <a:spcPts val="0"/>
              </a:spcBef>
              <a:buNone/>
              <a:defRPr sz="800" b="0" i="0">
                <a:solidFill>
                  <a:schemeClr val="lt1"/>
                </a:solidFill>
                <a:latin typeface="Gill Sans"/>
                <a:ea typeface="Gill Sans"/>
                <a:cs typeface="Gill Sans"/>
                <a:sym typeface="Gill Sans"/>
              </a:defRPr>
            </a:lvl3pPr>
            <a:lvl4pPr marL="0" lvl="3" indent="0" algn="r" rtl="0">
              <a:spcBef>
                <a:spcPts val="0"/>
              </a:spcBef>
              <a:buNone/>
              <a:defRPr sz="800" b="0" i="0">
                <a:solidFill>
                  <a:schemeClr val="lt1"/>
                </a:solidFill>
                <a:latin typeface="Gill Sans"/>
                <a:ea typeface="Gill Sans"/>
                <a:cs typeface="Gill Sans"/>
                <a:sym typeface="Gill Sans"/>
              </a:defRPr>
            </a:lvl4pPr>
            <a:lvl5pPr marL="0" lvl="4" indent="0" algn="r" rtl="0">
              <a:spcBef>
                <a:spcPts val="0"/>
              </a:spcBef>
              <a:buNone/>
              <a:defRPr sz="800" b="0" i="0">
                <a:solidFill>
                  <a:schemeClr val="lt1"/>
                </a:solidFill>
                <a:latin typeface="Gill Sans"/>
                <a:ea typeface="Gill Sans"/>
                <a:cs typeface="Gill Sans"/>
                <a:sym typeface="Gill Sans"/>
              </a:defRPr>
            </a:lvl5pPr>
            <a:lvl6pPr marL="0" lvl="5" indent="0" algn="r" rtl="0">
              <a:spcBef>
                <a:spcPts val="0"/>
              </a:spcBef>
              <a:buNone/>
              <a:defRPr sz="800" b="0" i="0">
                <a:solidFill>
                  <a:schemeClr val="lt1"/>
                </a:solidFill>
                <a:latin typeface="Gill Sans"/>
                <a:ea typeface="Gill Sans"/>
                <a:cs typeface="Gill Sans"/>
                <a:sym typeface="Gill Sans"/>
              </a:defRPr>
            </a:lvl6pPr>
            <a:lvl7pPr marL="0" lvl="6" indent="0" algn="r" rtl="0">
              <a:spcBef>
                <a:spcPts val="0"/>
              </a:spcBef>
              <a:buNone/>
              <a:defRPr sz="800" b="0" i="0">
                <a:solidFill>
                  <a:schemeClr val="lt1"/>
                </a:solidFill>
                <a:latin typeface="Gill Sans"/>
                <a:ea typeface="Gill Sans"/>
                <a:cs typeface="Gill Sans"/>
                <a:sym typeface="Gill Sans"/>
              </a:defRPr>
            </a:lvl7pPr>
            <a:lvl8pPr marL="0" lvl="7" indent="0" algn="r" rtl="0">
              <a:spcBef>
                <a:spcPts val="0"/>
              </a:spcBef>
              <a:buNone/>
              <a:defRPr sz="800" b="0" i="0">
                <a:solidFill>
                  <a:schemeClr val="lt1"/>
                </a:solidFill>
                <a:latin typeface="Gill Sans"/>
                <a:ea typeface="Gill Sans"/>
                <a:cs typeface="Gill Sans"/>
                <a:sym typeface="Gill Sans"/>
              </a:defRPr>
            </a:lvl8pPr>
            <a:lvl9pPr marL="0" lvl="8" indent="0" algn="r" rtl="0">
              <a:spcBef>
                <a:spcPts val="0"/>
              </a:spcBef>
              <a:buNone/>
              <a:defRPr sz="800" b="0" i="0">
                <a:solidFill>
                  <a:schemeClr val="lt1"/>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245" name="Google Shape;245;g2cc0bacf902_1_974"/>
          <p:cNvSpPr txBox="1">
            <a:spLocks noGrp="1"/>
          </p:cNvSpPr>
          <p:nvPr>
            <p:ph type="title"/>
          </p:nvPr>
        </p:nvSpPr>
        <p:spPr>
          <a:xfrm>
            <a:off x="745524" y="2095876"/>
            <a:ext cx="7772400" cy="646200"/>
          </a:xfrm>
          <a:prstGeom prst="rect">
            <a:avLst/>
          </a:prstGeom>
          <a:noFill/>
          <a:ln>
            <a:noFill/>
          </a:ln>
        </p:spPr>
        <p:txBody>
          <a:bodyPr spcFirstLastPara="1" wrap="square" lIns="91425" tIns="45700" rIns="91425" bIns="45700" anchor="b" anchorCtr="0">
            <a:spAutoFit/>
          </a:bodyPr>
          <a:lstStyle>
            <a:lvl1pPr lvl="0" algn="ctr" rtl="0">
              <a:spcBef>
                <a:spcPts val="0"/>
              </a:spcBef>
              <a:spcAft>
                <a:spcPts val="0"/>
              </a:spcAft>
              <a:buClr>
                <a:schemeClr val="lt1"/>
              </a:buClr>
              <a:buSzPts val="3600"/>
              <a:buFont typeface="Gill Sans"/>
              <a:buNone/>
              <a:defRPr sz="3600" b="1">
                <a:solidFill>
                  <a:schemeClr val="l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pic>
        <p:nvPicPr>
          <p:cNvPr id="246" name="Google Shape;246;g2cc0bacf902_1_974" descr="Chart&#10;&#10;Description automatically generated with low confidence"/>
          <p:cNvPicPr preferRelativeResize="0"/>
          <p:nvPr/>
        </p:nvPicPr>
        <p:blipFill rotWithShape="1">
          <a:blip r:embed="rId2">
            <a:alphaModFix/>
          </a:blip>
          <a:srcRect/>
          <a:stretch/>
        </p:blipFill>
        <p:spPr>
          <a:xfrm>
            <a:off x="9605" y="48164"/>
            <a:ext cx="4194731" cy="1437640"/>
          </a:xfrm>
          <a:prstGeom prst="rect">
            <a:avLst/>
          </a:prstGeom>
          <a:noFill/>
          <a:ln>
            <a:noFill/>
          </a:ln>
        </p:spPr>
      </p:pic>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Overview - Light Gray &amp; USAID Blue">
  <p:cSld name="1_Overview - Light Gray &amp; USAID Blue">
    <p:bg>
      <p:bgPr>
        <a:solidFill>
          <a:schemeClr val="lt1"/>
        </a:solidFill>
        <a:effectLst/>
      </p:bgPr>
    </p:bg>
    <p:spTree>
      <p:nvGrpSpPr>
        <p:cNvPr id="1" name="Shape 247"/>
        <p:cNvGrpSpPr/>
        <p:nvPr/>
      </p:nvGrpSpPr>
      <p:grpSpPr>
        <a:xfrm>
          <a:off x="0" y="0"/>
          <a:ext cx="0" cy="0"/>
          <a:chOff x="0" y="0"/>
          <a:chExt cx="0" cy="0"/>
        </a:xfrm>
      </p:grpSpPr>
      <p:sp>
        <p:nvSpPr>
          <p:cNvPr id="248" name="Google Shape;248;g2cc0bacf902_1_979"/>
          <p:cNvSpPr/>
          <p:nvPr/>
        </p:nvSpPr>
        <p:spPr>
          <a:xfrm>
            <a:off x="0" y="0"/>
            <a:ext cx="9144000" cy="508500"/>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1800"/>
              <a:buFont typeface="Gill Sans"/>
              <a:buNone/>
            </a:pPr>
            <a:endParaRPr sz="1800">
              <a:solidFill>
                <a:schemeClr val="accent6"/>
              </a:solidFill>
              <a:latin typeface="Gill Sans"/>
              <a:ea typeface="Gill Sans"/>
              <a:cs typeface="Gill Sans"/>
              <a:sym typeface="Gill Sans"/>
            </a:endParaRPr>
          </a:p>
        </p:txBody>
      </p:sp>
      <p:sp>
        <p:nvSpPr>
          <p:cNvPr id="249" name="Google Shape;249;g2cc0bacf902_1_979"/>
          <p:cNvSpPr txBox="1">
            <a:spLocks noGrp="1"/>
          </p:cNvSpPr>
          <p:nvPr>
            <p:ph type="body" idx="1"/>
          </p:nvPr>
        </p:nvSpPr>
        <p:spPr>
          <a:xfrm>
            <a:off x="345507" y="773935"/>
            <a:ext cx="7772400" cy="3789300"/>
          </a:xfrm>
          <a:prstGeom prst="rect">
            <a:avLst/>
          </a:prstGeom>
          <a:noFill/>
          <a:ln>
            <a:noFill/>
          </a:ln>
        </p:spPr>
        <p:txBody>
          <a:bodyPr spcFirstLastPara="1" wrap="square" lIns="91425" tIns="45700" rIns="91425" bIns="45700" anchor="t" anchorCtr="0">
            <a:normAutofit/>
          </a:bodyPr>
          <a:lstStyle>
            <a:lvl1pPr marL="457200" lvl="0" indent="-342900" algn="l" rtl="0">
              <a:spcBef>
                <a:spcPts val="0"/>
              </a:spcBef>
              <a:spcAft>
                <a:spcPts val="0"/>
              </a:spcAft>
              <a:buSzPts val="1800"/>
              <a:buFont typeface="Noto Sans Symbols"/>
              <a:buChar char="▪"/>
              <a:defRPr sz="2000">
                <a:solidFill>
                  <a:srgbClr val="4E4A49"/>
                </a:solidFill>
              </a:defRPr>
            </a:lvl1pPr>
            <a:lvl2pPr marL="914400" lvl="1" indent="-342900" algn="l" rtl="0">
              <a:spcBef>
                <a:spcPts val="800"/>
              </a:spcBef>
              <a:spcAft>
                <a:spcPts val="0"/>
              </a:spcAft>
              <a:buSzPts val="1800"/>
              <a:buFont typeface="Noto Sans Symbols"/>
              <a:buChar char="✔"/>
              <a:defRPr sz="2000">
                <a:solidFill>
                  <a:srgbClr val="4E4A49"/>
                </a:solidFill>
              </a:defRPr>
            </a:lvl2pPr>
            <a:lvl3pPr marL="1371600" lvl="2" indent="-342900" algn="l" rtl="0">
              <a:spcBef>
                <a:spcPts val="800"/>
              </a:spcBef>
              <a:spcAft>
                <a:spcPts val="0"/>
              </a:spcAft>
              <a:buClr>
                <a:srgbClr val="6C6463"/>
              </a:buClr>
              <a:buSzPts val="1800"/>
              <a:buChar char="•"/>
              <a:defRPr>
                <a:solidFill>
                  <a:srgbClr val="6C6463"/>
                </a:solidFill>
              </a:defRPr>
            </a:lvl3pPr>
            <a:lvl4pPr marL="1828800" lvl="3" indent="-330200" algn="l" rtl="0">
              <a:spcBef>
                <a:spcPts val="320"/>
              </a:spcBef>
              <a:spcAft>
                <a:spcPts val="0"/>
              </a:spcAft>
              <a:buClr>
                <a:srgbClr val="6C6463"/>
              </a:buClr>
              <a:buSzPts val="1600"/>
              <a:buChar char="–"/>
              <a:defRPr>
                <a:solidFill>
                  <a:srgbClr val="6C6463"/>
                </a:solidFill>
              </a:defRPr>
            </a:lvl4pPr>
            <a:lvl5pPr marL="2286000" lvl="4" indent="-317500" algn="l" rtl="0">
              <a:spcBef>
                <a:spcPts val="280"/>
              </a:spcBef>
              <a:spcAft>
                <a:spcPts val="0"/>
              </a:spcAft>
              <a:buClr>
                <a:srgbClr val="FFFFFF"/>
              </a:buClr>
              <a:buSzPts val="1400"/>
              <a:buChar char="»"/>
              <a:defRPr>
                <a:solidFill>
                  <a:srgbClr val="FFFFFF"/>
                </a:solidFill>
              </a:defRPr>
            </a:lvl5pPr>
            <a:lvl6pPr marL="2743200" lvl="5" indent="-342900" algn="l" rtl="0">
              <a:spcBef>
                <a:spcPts val="360"/>
              </a:spcBef>
              <a:spcAft>
                <a:spcPts val="0"/>
              </a:spcAft>
              <a:buClr>
                <a:schemeClr val="dk1"/>
              </a:buClr>
              <a:buSzPts val="1800"/>
              <a:buChar char="•"/>
              <a:defRPr/>
            </a:lvl6pPr>
            <a:lvl7pPr marL="3200400" lvl="6" indent="-342900" algn="l" rtl="0">
              <a:spcBef>
                <a:spcPts val="360"/>
              </a:spcBef>
              <a:spcAft>
                <a:spcPts val="0"/>
              </a:spcAft>
              <a:buClr>
                <a:schemeClr val="dk1"/>
              </a:buClr>
              <a:buSzPts val="1800"/>
              <a:buChar char="•"/>
              <a:defRPr/>
            </a:lvl7pPr>
            <a:lvl8pPr marL="3657600" lvl="7" indent="-342900" algn="l" rtl="0">
              <a:spcBef>
                <a:spcPts val="360"/>
              </a:spcBef>
              <a:spcAft>
                <a:spcPts val="0"/>
              </a:spcAft>
              <a:buClr>
                <a:schemeClr val="dk1"/>
              </a:buClr>
              <a:buSzPts val="1800"/>
              <a:buChar char="•"/>
              <a:defRPr/>
            </a:lvl8pPr>
            <a:lvl9pPr marL="4114800" lvl="8" indent="-342900" algn="l" rtl="0">
              <a:spcBef>
                <a:spcPts val="360"/>
              </a:spcBef>
              <a:spcAft>
                <a:spcPts val="0"/>
              </a:spcAft>
              <a:buClr>
                <a:schemeClr val="dk1"/>
              </a:buClr>
              <a:buSzPts val="1800"/>
              <a:buChar char="•"/>
              <a:defRPr/>
            </a:lvl9pPr>
          </a:lstStyle>
          <a:p>
            <a:endParaRPr/>
          </a:p>
        </p:txBody>
      </p:sp>
      <p:sp>
        <p:nvSpPr>
          <p:cNvPr id="250" name="Google Shape;250;g2cc0bacf902_1_979"/>
          <p:cNvSpPr txBox="1">
            <a:spLocks noGrp="1"/>
          </p:cNvSpPr>
          <p:nvPr>
            <p:ph type="sldNum" idx="12"/>
          </p:nvPr>
        </p:nvSpPr>
        <p:spPr>
          <a:xfrm>
            <a:off x="8353696" y="4947676"/>
            <a:ext cx="637800" cy="184800"/>
          </a:xfrm>
          <a:prstGeom prst="rect">
            <a:avLst/>
          </a:prstGeom>
          <a:noFill/>
          <a:ln>
            <a:noFill/>
          </a:ln>
        </p:spPr>
        <p:txBody>
          <a:bodyPr spcFirstLastPara="1" wrap="square" lIns="91425" tIns="45700" rIns="91425" bIns="45700" anchor="ctr" anchorCtr="0">
            <a:spAutoFit/>
          </a:bodyPr>
          <a:lstStyle>
            <a:lvl1pPr marL="0" lvl="0" indent="0" algn="r" rtl="0">
              <a:spcBef>
                <a:spcPts val="0"/>
              </a:spcBef>
              <a:buClr>
                <a:srgbClr val="6C6463"/>
              </a:buClr>
              <a:buSzPts val="600"/>
              <a:buFont typeface="Gill Sans"/>
              <a:buNone/>
              <a:defRPr sz="600" b="0" i="0">
                <a:solidFill>
                  <a:srgbClr val="6C6463"/>
                </a:solidFill>
                <a:latin typeface="Gill Sans"/>
                <a:ea typeface="Gill Sans"/>
                <a:cs typeface="Gill Sans"/>
                <a:sym typeface="Gill Sans"/>
              </a:defRPr>
            </a:lvl1pPr>
            <a:lvl2pPr marL="0" lvl="1" indent="0" algn="r" rtl="0">
              <a:spcBef>
                <a:spcPts val="0"/>
              </a:spcBef>
              <a:buClr>
                <a:srgbClr val="6C6463"/>
              </a:buClr>
              <a:buSzPts val="600"/>
              <a:buFont typeface="Gill Sans"/>
              <a:buNone/>
              <a:defRPr sz="600" b="0" i="0">
                <a:solidFill>
                  <a:srgbClr val="6C6463"/>
                </a:solidFill>
                <a:latin typeface="Gill Sans"/>
                <a:ea typeface="Gill Sans"/>
                <a:cs typeface="Gill Sans"/>
                <a:sym typeface="Gill Sans"/>
              </a:defRPr>
            </a:lvl2pPr>
            <a:lvl3pPr marL="0" lvl="2" indent="0" algn="r" rtl="0">
              <a:spcBef>
                <a:spcPts val="0"/>
              </a:spcBef>
              <a:buClr>
                <a:srgbClr val="6C6463"/>
              </a:buClr>
              <a:buSzPts val="600"/>
              <a:buFont typeface="Gill Sans"/>
              <a:buNone/>
              <a:defRPr sz="600" b="0" i="0">
                <a:solidFill>
                  <a:srgbClr val="6C6463"/>
                </a:solidFill>
                <a:latin typeface="Gill Sans"/>
                <a:ea typeface="Gill Sans"/>
                <a:cs typeface="Gill Sans"/>
                <a:sym typeface="Gill Sans"/>
              </a:defRPr>
            </a:lvl3pPr>
            <a:lvl4pPr marL="0" lvl="3" indent="0" algn="r" rtl="0">
              <a:spcBef>
                <a:spcPts val="0"/>
              </a:spcBef>
              <a:buClr>
                <a:srgbClr val="6C6463"/>
              </a:buClr>
              <a:buSzPts val="600"/>
              <a:buFont typeface="Gill Sans"/>
              <a:buNone/>
              <a:defRPr sz="600" b="0" i="0">
                <a:solidFill>
                  <a:srgbClr val="6C6463"/>
                </a:solidFill>
                <a:latin typeface="Gill Sans"/>
                <a:ea typeface="Gill Sans"/>
                <a:cs typeface="Gill Sans"/>
                <a:sym typeface="Gill Sans"/>
              </a:defRPr>
            </a:lvl4pPr>
            <a:lvl5pPr marL="0" lvl="4" indent="0" algn="r" rtl="0">
              <a:spcBef>
                <a:spcPts val="0"/>
              </a:spcBef>
              <a:buClr>
                <a:srgbClr val="6C6463"/>
              </a:buClr>
              <a:buSzPts val="600"/>
              <a:buFont typeface="Gill Sans"/>
              <a:buNone/>
              <a:defRPr sz="600" b="0" i="0">
                <a:solidFill>
                  <a:srgbClr val="6C6463"/>
                </a:solidFill>
                <a:latin typeface="Gill Sans"/>
                <a:ea typeface="Gill Sans"/>
                <a:cs typeface="Gill Sans"/>
                <a:sym typeface="Gill Sans"/>
              </a:defRPr>
            </a:lvl5pPr>
            <a:lvl6pPr marL="0" lvl="5" indent="0" algn="r" rtl="0">
              <a:spcBef>
                <a:spcPts val="0"/>
              </a:spcBef>
              <a:buClr>
                <a:srgbClr val="6C6463"/>
              </a:buClr>
              <a:buSzPts val="600"/>
              <a:buFont typeface="Gill Sans"/>
              <a:buNone/>
              <a:defRPr sz="600" b="0" i="0">
                <a:solidFill>
                  <a:srgbClr val="6C6463"/>
                </a:solidFill>
                <a:latin typeface="Gill Sans"/>
                <a:ea typeface="Gill Sans"/>
                <a:cs typeface="Gill Sans"/>
                <a:sym typeface="Gill Sans"/>
              </a:defRPr>
            </a:lvl6pPr>
            <a:lvl7pPr marL="0" lvl="6" indent="0" algn="r" rtl="0">
              <a:spcBef>
                <a:spcPts val="0"/>
              </a:spcBef>
              <a:buClr>
                <a:srgbClr val="6C6463"/>
              </a:buClr>
              <a:buSzPts val="600"/>
              <a:buFont typeface="Gill Sans"/>
              <a:buNone/>
              <a:defRPr sz="600" b="0" i="0">
                <a:solidFill>
                  <a:srgbClr val="6C6463"/>
                </a:solidFill>
                <a:latin typeface="Gill Sans"/>
                <a:ea typeface="Gill Sans"/>
                <a:cs typeface="Gill Sans"/>
                <a:sym typeface="Gill Sans"/>
              </a:defRPr>
            </a:lvl7pPr>
            <a:lvl8pPr marL="0" lvl="7" indent="0" algn="r" rtl="0">
              <a:spcBef>
                <a:spcPts val="0"/>
              </a:spcBef>
              <a:buClr>
                <a:srgbClr val="6C6463"/>
              </a:buClr>
              <a:buSzPts val="600"/>
              <a:buFont typeface="Gill Sans"/>
              <a:buNone/>
              <a:defRPr sz="600" b="0" i="0">
                <a:solidFill>
                  <a:srgbClr val="6C6463"/>
                </a:solidFill>
                <a:latin typeface="Gill Sans"/>
                <a:ea typeface="Gill Sans"/>
                <a:cs typeface="Gill Sans"/>
                <a:sym typeface="Gill Sans"/>
              </a:defRPr>
            </a:lvl8pPr>
            <a:lvl9pPr marL="0" lvl="8" indent="0" algn="r" rtl="0">
              <a:spcBef>
                <a:spcPts val="0"/>
              </a:spcBef>
              <a:buClr>
                <a:srgbClr val="6C6463"/>
              </a:buClr>
              <a:buSzPts val="600"/>
              <a:buFont typeface="Gill Sans"/>
              <a:buNone/>
              <a:defRPr sz="600" b="0" i="0">
                <a:solidFill>
                  <a:srgbClr val="6C6463"/>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251" name="Google Shape;251;g2cc0bacf902_1_979"/>
          <p:cNvSpPr txBox="1">
            <a:spLocks noGrp="1"/>
          </p:cNvSpPr>
          <p:nvPr>
            <p:ph type="title"/>
          </p:nvPr>
        </p:nvSpPr>
        <p:spPr>
          <a:xfrm>
            <a:off x="345507" y="23617"/>
            <a:ext cx="7772400" cy="461700"/>
          </a:xfrm>
          <a:prstGeom prst="rect">
            <a:avLst/>
          </a:prstGeom>
          <a:noFill/>
          <a:ln>
            <a:noFill/>
          </a:ln>
        </p:spPr>
        <p:txBody>
          <a:bodyPr spcFirstLastPara="1" wrap="square" lIns="91425" tIns="45700" rIns="91425" bIns="45700" anchor="b" anchorCtr="0">
            <a:spAutoFit/>
          </a:bodyPr>
          <a:lstStyle>
            <a:lvl1pPr lvl="0" algn="l" rtl="0">
              <a:spcBef>
                <a:spcPts val="0"/>
              </a:spcBef>
              <a:spcAft>
                <a:spcPts val="0"/>
              </a:spcAft>
              <a:buClr>
                <a:schemeClr val="dk2"/>
              </a:buClr>
              <a:buSzPts val="2400"/>
              <a:buFont typeface="Gill Sans"/>
              <a:buNone/>
              <a:defRPr b="1">
                <a:solidFill>
                  <a:schemeClr val="dk2"/>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1_White BG">
  <p:cSld name="1_White BG">
    <p:bg>
      <p:bgPr>
        <a:solidFill>
          <a:schemeClr val="lt1"/>
        </a:solidFill>
        <a:effectLst/>
      </p:bgPr>
    </p:bg>
    <p:spTree>
      <p:nvGrpSpPr>
        <p:cNvPr id="1" name="Shape 252"/>
        <p:cNvGrpSpPr/>
        <p:nvPr/>
      </p:nvGrpSpPr>
      <p:grpSpPr>
        <a:xfrm>
          <a:off x="0" y="0"/>
          <a:ext cx="0" cy="0"/>
          <a:chOff x="0" y="0"/>
          <a:chExt cx="0" cy="0"/>
        </a:xfrm>
      </p:grpSpPr>
      <p:sp>
        <p:nvSpPr>
          <p:cNvPr id="253" name="Google Shape;253;g2cc0bacf902_1_984"/>
          <p:cNvSpPr txBox="1">
            <a:spLocks noGrp="1"/>
          </p:cNvSpPr>
          <p:nvPr>
            <p:ph type="sldNum" idx="12"/>
          </p:nvPr>
        </p:nvSpPr>
        <p:spPr>
          <a:xfrm>
            <a:off x="8353696" y="4947677"/>
            <a:ext cx="637800" cy="184800"/>
          </a:xfrm>
          <a:prstGeom prst="rect">
            <a:avLst/>
          </a:prstGeom>
          <a:noFill/>
          <a:ln>
            <a:noFill/>
          </a:ln>
        </p:spPr>
        <p:txBody>
          <a:bodyPr spcFirstLastPara="1" wrap="square" lIns="91425" tIns="45700" rIns="91425" bIns="45700" anchor="ctr" anchorCtr="0">
            <a:spAutoFit/>
          </a:bodyPr>
          <a:lstStyle>
            <a:lvl1pPr marL="0" lvl="0" indent="0" algn="r" rtl="0">
              <a:spcBef>
                <a:spcPts val="0"/>
              </a:spcBef>
              <a:buNone/>
              <a:defRPr sz="600" b="0" i="0">
                <a:solidFill>
                  <a:srgbClr val="6C6463"/>
                </a:solidFill>
                <a:latin typeface="Gill Sans"/>
                <a:ea typeface="Gill Sans"/>
                <a:cs typeface="Gill Sans"/>
                <a:sym typeface="Gill Sans"/>
              </a:defRPr>
            </a:lvl1pPr>
            <a:lvl2pPr marL="0" lvl="1" indent="0" algn="r" rtl="0">
              <a:spcBef>
                <a:spcPts val="0"/>
              </a:spcBef>
              <a:buNone/>
              <a:defRPr sz="600" b="0" i="0">
                <a:solidFill>
                  <a:srgbClr val="6C6463"/>
                </a:solidFill>
                <a:latin typeface="Gill Sans"/>
                <a:ea typeface="Gill Sans"/>
                <a:cs typeface="Gill Sans"/>
                <a:sym typeface="Gill Sans"/>
              </a:defRPr>
            </a:lvl2pPr>
            <a:lvl3pPr marL="0" lvl="2" indent="0" algn="r" rtl="0">
              <a:spcBef>
                <a:spcPts val="0"/>
              </a:spcBef>
              <a:buNone/>
              <a:defRPr sz="600" b="0" i="0">
                <a:solidFill>
                  <a:srgbClr val="6C6463"/>
                </a:solidFill>
                <a:latin typeface="Gill Sans"/>
                <a:ea typeface="Gill Sans"/>
                <a:cs typeface="Gill Sans"/>
                <a:sym typeface="Gill Sans"/>
              </a:defRPr>
            </a:lvl3pPr>
            <a:lvl4pPr marL="0" lvl="3" indent="0" algn="r" rtl="0">
              <a:spcBef>
                <a:spcPts val="0"/>
              </a:spcBef>
              <a:buNone/>
              <a:defRPr sz="600" b="0" i="0">
                <a:solidFill>
                  <a:srgbClr val="6C6463"/>
                </a:solidFill>
                <a:latin typeface="Gill Sans"/>
                <a:ea typeface="Gill Sans"/>
                <a:cs typeface="Gill Sans"/>
                <a:sym typeface="Gill Sans"/>
              </a:defRPr>
            </a:lvl4pPr>
            <a:lvl5pPr marL="0" lvl="4" indent="0" algn="r" rtl="0">
              <a:spcBef>
                <a:spcPts val="0"/>
              </a:spcBef>
              <a:buNone/>
              <a:defRPr sz="600" b="0" i="0">
                <a:solidFill>
                  <a:srgbClr val="6C6463"/>
                </a:solidFill>
                <a:latin typeface="Gill Sans"/>
                <a:ea typeface="Gill Sans"/>
                <a:cs typeface="Gill Sans"/>
                <a:sym typeface="Gill Sans"/>
              </a:defRPr>
            </a:lvl5pPr>
            <a:lvl6pPr marL="0" lvl="5" indent="0" algn="r" rtl="0">
              <a:spcBef>
                <a:spcPts val="0"/>
              </a:spcBef>
              <a:buNone/>
              <a:defRPr sz="600" b="0" i="0">
                <a:solidFill>
                  <a:srgbClr val="6C6463"/>
                </a:solidFill>
                <a:latin typeface="Gill Sans"/>
                <a:ea typeface="Gill Sans"/>
                <a:cs typeface="Gill Sans"/>
                <a:sym typeface="Gill Sans"/>
              </a:defRPr>
            </a:lvl6pPr>
            <a:lvl7pPr marL="0" lvl="6" indent="0" algn="r" rtl="0">
              <a:spcBef>
                <a:spcPts val="0"/>
              </a:spcBef>
              <a:buNone/>
              <a:defRPr sz="600" b="0" i="0">
                <a:solidFill>
                  <a:srgbClr val="6C6463"/>
                </a:solidFill>
                <a:latin typeface="Gill Sans"/>
                <a:ea typeface="Gill Sans"/>
                <a:cs typeface="Gill Sans"/>
                <a:sym typeface="Gill Sans"/>
              </a:defRPr>
            </a:lvl7pPr>
            <a:lvl8pPr marL="0" lvl="7" indent="0" algn="r" rtl="0">
              <a:spcBef>
                <a:spcPts val="0"/>
              </a:spcBef>
              <a:buNone/>
              <a:defRPr sz="600" b="0" i="0">
                <a:solidFill>
                  <a:srgbClr val="6C6463"/>
                </a:solidFill>
                <a:latin typeface="Gill Sans"/>
                <a:ea typeface="Gill Sans"/>
                <a:cs typeface="Gill Sans"/>
                <a:sym typeface="Gill Sans"/>
              </a:defRPr>
            </a:lvl8pPr>
            <a:lvl9pPr marL="0" lvl="8" indent="0" algn="r" rtl="0">
              <a:spcBef>
                <a:spcPts val="0"/>
              </a:spcBef>
              <a:buNone/>
              <a:defRPr sz="600" b="0" i="0">
                <a:solidFill>
                  <a:srgbClr val="6C6463"/>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254" name="Google Shape;254;g2cc0bacf902_1_984"/>
          <p:cNvSpPr/>
          <p:nvPr/>
        </p:nvSpPr>
        <p:spPr>
          <a:xfrm>
            <a:off x="0" y="4869180"/>
            <a:ext cx="9144000" cy="3156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Gill Sans"/>
              <a:ea typeface="Gill Sans"/>
              <a:cs typeface="Gill Sans"/>
              <a:sym typeface="Gill Sans"/>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matchingName="Content_White">
  <p:cSld name="Content_White">
    <p:bg>
      <p:bgPr>
        <a:solidFill>
          <a:srgbClr val="FFFFFF"/>
        </a:solidFill>
        <a:effectLst/>
      </p:bgPr>
    </p:bg>
    <p:spTree>
      <p:nvGrpSpPr>
        <p:cNvPr id="1" name="Shape 255"/>
        <p:cNvGrpSpPr/>
        <p:nvPr/>
      </p:nvGrpSpPr>
      <p:grpSpPr>
        <a:xfrm>
          <a:off x="0" y="0"/>
          <a:ext cx="0" cy="0"/>
          <a:chOff x="0" y="0"/>
          <a:chExt cx="0" cy="0"/>
        </a:xfrm>
      </p:grpSpPr>
      <p:pic>
        <p:nvPicPr>
          <p:cNvPr id="256" name="Google Shape;256;g2cc0bacf902_1_987"/>
          <p:cNvPicPr preferRelativeResize="0"/>
          <p:nvPr/>
        </p:nvPicPr>
        <p:blipFill rotWithShape="1">
          <a:blip r:embed="rId2">
            <a:alphaModFix/>
          </a:blip>
          <a:srcRect/>
          <a:stretch/>
        </p:blipFill>
        <p:spPr>
          <a:xfrm>
            <a:off x="5629347" y="3514126"/>
            <a:ext cx="3667056" cy="1801766"/>
          </a:xfrm>
          <a:prstGeom prst="rect">
            <a:avLst/>
          </a:prstGeom>
          <a:noFill/>
          <a:ln>
            <a:noFill/>
          </a:ln>
        </p:spPr>
      </p:pic>
      <p:sp>
        <p:nvSpPr>
          <p:cNvPr id="257" name="Google Shape;257;g2cc0bacf902_1_987"/>
          <p:cNvSpPr txBox="1">
            <a:spLocks noGrp="1"/>
          </p:cNvSpPr>
          <p:nvPr>
            <p:ph type="body" idx="1"/>
          </p:nvPr>
        </p:nvSpPr>
        <p:spPr>
          <a:xfrm>
            <a:off x="533408" y="1620817"/>
            <a:ext cx="4188000" cy="2164800"/>
          </a:xfrm>
          <a:prstGeom prst="rect">
            <a:avLst/>
          </a:prstGeom>
          <a:noFill/>
          <a:ln>
            <a:noFill/>
          </a:ln>
        </p:spPr>
        <p:txBody>
          <a:bodyPr spcFirstLastPara="1" wrap="square" lIns="0" tIns="45700" rIns="0" bIns="45700" anchor="t" anchorCtr="0">
            <a:noAutofit/>
          </a:bodyPr>
          <a:lstStyle>
            <a:lvl1pPr marL="457200" marR="0" lvl="0" indent="-355600" algn="l" rtl="0">
              <a:lnSpc>
                <a:spcPct val="100000"/>
              </a:lnSpc>
              <a:spcBef>
                <a:spcPts val="400"/>
              </a:spcBef>
              <a:spcAft>
                <a:spcPts val="0"/>
              </a:spcAft>
              <a:buClr>
                <a:srgbClr val="00427B"/>
              </a:buClr>
              <a:buSzPts val="2000"/>
              <a:buFont typeface="Arial"/>
              <a:buAutoNum type="arabicPeriod"/>
              <a:defRPr sz="2000" b="0" i="0" u="none" strike="noStrike" cap="none">
                <a:solidFill>
                  <a:srgbClr val="00427B"/>
                </a:solidFill>
                <a:latin typeface="Gill Sans"/>
                <a:ea typeface="Gill Sans"/>
                <a:cs typeface="Gill Sans"/>
                <a:sym typeface="Gill Sans"/>
              </a:defRPr>
            </a:lvl1pPr>
            <a:lvl2pPr marL="914400" marR="0" lvl="1" indent="-406400" algn="l" rtl="0">
              <a:lnSpc>
                <a:spcPct val="100000"/>
              </a:lnSpc>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258" name="Google Shape;258;g2cc0bacf902_1_987"/>
          <p:cNvSpPr txBox="1">
            <a:spLocks noGrp="1"/>
          </p:cNvSpPr>
          <p:nvPr>
            <p:ph type="body" idx="2"/>
          </p:nvPr>
        </p:nvSpPr>
        <p:spPr>
          <a:xfrm>
            <a:off x="533408" y="672101"/>
            <a:ext cx="4188000" cy="773100"/>
          </a:xfrm>
          <a:prstGeom prst="rect">
            <a:avLst/>
          </a:prstGeom>
          <a:noFill/>
          <a:ln>
            <a:noFill/>
          </a:ln>
        </p:spPr>
        <p:txBody>
          <a:bodyPr spcFirstLastPara="1" wrap="square" lIns="0" tIns="45700" rIns="0" bIns="45700" anchor="t" anchorCtr="0">
            <a:noAutofit/>
          </a:bodyPr>
          <a:lstStyle>
            <a:lvl1pPr marL="457200" marR="0" lvl="0" indent="-228600" algn="l" rtl="0">
              <a:lnSpc>
                <a:spcPct val="80000"/>
              </a:lnSpc>
              <a:spcBef>
                <a:spcPts val="0"/>
              </a:spcBef>
              <a:spcAft>
                <a:spcPts val="0"/>
              </a:spcAft>
              <a:buClr>
                <a:srgbClr val="00427B"/>
              </a:buClr>
              <a:buSzPts val="3600"/>
              <a:buFont typeface="Arial"/>
              <a:buNone/>
              <a:defRPr sz="3600" b="0" i="0" u="none" strike="noStrike" cap="none">
                <a:solidFill>
                  <a:srgbClr val="00427B"/>
                </a:solidFill>
                <a:latin typeface="Gill Sans"/>
                <a:ea typeface="Gill Sans"/>
                <a:cs typeface="Gill Sans"/>
                <a:sym typeface="Gill Sans"/>
              </a:defRPr>
            </a:lvl1pPr>
            <a:lvl2pPr marL="914400" marR="0" lvl="1" indent="-406400" algn="l" rtl="0">
              <a:lnSpc>
                <a:spcPct val="100000"/>
              </a:lnSpc>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matchingName="Overview - Light Gray &amp; USAID Blue">
  <p:cSld name="Overview - Light Gray &amp; USAID Blue">
    <p:bg>
      <p:bgPr>
        <a:solidFill>
          <a:schemeClr val="lt1"/>
        </a:solidFill>
        <a:effectLst/>
      </p:bgPr>
    </p:bg>
    <p:spTree>
      <p:nvGrpSpPr>
        <p:cNvPr id="1" name="Shape 259"/>
        <p:cNvGrpSpPr/>
        <p:nvPr/>
      </p:nvGrpSpPr>
      <p:grpSpPr>
        <a:xfrm>
          <a:off x="0" y="0"/>
          <a:ext cx="0" cy="0"/>
          <a:chOff x="0" y="0"/>
          <a:chExt cx="0" cy="0"/>
        </a:xfrm>
      </p:grpSpPr>
      <p:sp>
        <p:nvSpPr>
          <p:cNvPr id="260" name="Google Shape;260;g2cc0bacf902_1_991"/>
          <p:cNvSpPr/>
          <p:nvPr/>
        </p:nvSpPr>
        <p:spPr>
          <a:xfrm>
            <a:off x="0" y="0"/>
            <a:ext cx="9144000" cy="508800"/>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accent6"/>
              </a:solidFill>
              <a:latin typeface="Gill Sans"/>
              <a:ea typeface="Gill Sans"/>
              <a:cs typeface="Gill Sans"/>
              <a:sym typeface="Gill Sans"/>
            </a:endParaRPr>
          </a:p>
        </p:txBody>
      </p:sp>
      <p:sp>
        <p:nvSpPr>
          <p:cNvPr id="261" name="Google Shape;261;g2cc0bacf902_1_991"/>
          <p:cNvSpPr txBox="1">
            <a:spLocks noGrp="1"/>
          </p:cNvSpPr>
          <p:nvPr>
            <p:ph type="body" idx="1"/>
          </p:nvPr>
        </p:nvSpPr>
        <p:spPr>
          <a:xfrm>
            <a:off x="345507" y="773935"/>
            <a:ext cx="7772400" cy="3789300"/>
          </a:xfrm>
          <a:prstGeom prst="rect">
            <a:avLst/>
          </a:prstGeom>
          <a:noFill/>
          <a:ln>
            <a:noFill/>
          </a:ln>
        </p:spPr>
        <p:txBody>
          <a:bodyPr spcFirstLastPara="1" wrap="square" lIns="91425" tIns="45700" rIns="91425" bIns="45700" anchor="t" anchorCtr="0">
            <a:normAutofit/>
          </a:bodyPr>
          <a:lstStyle>
            <a:lvl1pPr marL="457200" lvl="0" indent="-342900" algn="l" rtl="0">
              <a:spcBef>
                <a:spcPts val="0"/>
              </a:spcBef>
              <a:spcAft>
                <a:spcPts val="0"/>
              </a:spcAft>
              <a:buSzPts val="1800"/>
              <a:buFont typeface="Noto Sans Symbols"/>
              <a:buChar char="▪"/>
              <a:defRPr sz="2000">
                <a:solidFill>
                  <a:srgbClr val="4E4A49"/>
                </a:solidFill>
              </a:defRPr>
            </a:lvl1pPr>
            <a:lvl2pPr marL="914400" lvl="1" indent="-342900" algn="l" rtl="0">
              <a:spcBef>
                <a:spcPts val="800"/>
              </a:spcBef>
              <a:spcAft>
                <a:spcPts val="0"/>
              </a:spcAft>
              <a:buSzPts val="1800"/>
              <a:buFont typeface="Noto Sans Symbols"/>
              <a:buChar char="✔"/>
              <a:defRPr sz="2000">
                <a:solidFill>
                  <a:srgbClr val="4E4A49"/>
                </a:solidFill>
              </a:defRPr>
            </a:lvl2pPr>
            <a:lvl3pPr marL="1371600" lvl="2" indent="-342900" algn="l" rtl="0">
              <a:spcBef>
                <a:spcPts val="800"/>
              </a:spcBef>
              <a:spcAft>
                <a:spcPts val="0"/>
              </a:spcAft>
              <a:buClr>
                <a:srgbClr val="6C6463"/>
              </a:buClr>
              <a:buSzPts val="1800"/>
              <a:buChar char="•"/>
              <a:defRPr>
                <a:solidFill>
                  <a:srgbClr val="6C6463"/>
                </a:solidFill>
              </a:defRPr>
            </a:lvl3pPr>
            <a:lvl4pPr marL="1828800" lvl="3" indent="-330200" algn="l" rtl="0">
              <a:spcBef>
                <a:spcPts val="320"/>
              </a:spcBef>
              <a:spcAft>
                <a:spcPts val="0"/>
              </a:spcAft>
              <a:buClr>
                <a:srgbClr val="6C6463"/>
              </a:buClr>
              <a:buSzPts val="1600"/>
              <a:buChar char="–"/>
              <a:defRPr>
                <a:solidFill>
                  <a:srgbClr val="6C6463"/>
                </a:solidFill>
              </a:defRPr>
            </a:lvl4pPr>
            <a:lvl5pPr marL="2286000" lvl="4" indent="-317500" algn="l" rtl="0">
              <a:spcBef>
                <a:spcPts val="280"/>
              </a:spcBef>
              <a:spcAft>
                <a:spcPts val="0"/>
              </a:spcAft>
              <a:buClr>
                <a:srgbClr val="FFFFFF"/>
              </a:buClr>
              <a:buSzPts val="1400"/>
              <a:buChar char="»"/>
              <a:defRPr>
                <a:solidFill>
                  <a:srgbClr val="FFFFFF"/>
                </a:solidFill>
              </a:defRPr>
            </a:lvl5pPr>
            <a:lvl6pPr marL="2743200" lvl="5" indent="-342900" algn="l" rtl="0">
              <a:spcBef>
                <a:spcPts val="360"/>
              </a:spcBef>
              <a:spcAft>
                <a:spcPts val="0"/>
              </a:spcAft>
              <a:buClr>
                <a:schemeClr val="dk1"/>
              </a:buClr>
              <a:buSzPts val="1800"/>
              <a:buChar char="•"/>
              <a:defRPr/>
            </a:lvl6pPr>
            <a:lvl7pPr marL="3200400" lvl="6" indent="-342900" algn="l" rtl="0">
              <a:spcBef>
                <a:spcPts val="360"/>
              </a:spcBef>
              <a:spcAft>
                <a:spcPts val="0"/>
              </a:spcAft>
              <a:buClr>
                <a:schemeClr val="dk1"/>
              </a:buClr>
              <a:buSzPts val="1800"/>
              <a:buChar char="•"/>
              <a:defRPr/>
            </a:lvl7pPr>
            <a:lvl8pPr marL="3657600" lvl="7" indent="-342900" algn="l" rtl="0">
              <a:spcBef>
                <a:spcPts val="360"/>
              </a:spcBef>
              <a:spcAft>
                <a:spcPts val="0"/>
              </a:spcAft>
              <a:buClr>
                <a:schemeClr val="dk1"/>
              </a:buClr>
              <a:buSzPts val="1800"/>
              <a:buChar char="•"/>
              <a:defRPr/>
            </a:lvl8pPr>
            <a:lvl9pPr marL="4114800" lvl="8" indent="-342900" algn="l" rtl="0">
              <a:spcBef>
                <a:spcPts val="360"/>
              </a:spcBef>
              <a:spcAft>
                <a:spcPts val="0"/>
              </a:spcAft>
              <a:buClr>
                <a:schemeClr val="dk1"/>
              </a:buClr>
              <a:buSzPts val="1800"/>
              <a:buChar char="•"/>
              <a:defRPr/>
            </a:lvl9pPr>
          </a:lstStyle>
          <a:p>
            <a:endParaRPr/>
          </a:p>
        </p:txBody>
      </p:sp>
      <p:sp>
        <p:nvSpPr>
          <p:cNvPr id="262" name="Google Shape;262;g2cc0bacf902_1_991"/>
          <p:cNvSpPr txBox="1">
            <a:spLocks noGrp="1"/>
          </p:cNvSpPr>
          <p:nvPr>
            <p:ph type="sldNum" idx="12"/>
          </p:nvPr>
        </p:nvSpPr>
        <p:spPr>
          <a:xfrm>
            <a:off x="8353696" y="4947677"/>
            <a:ext cx="637800" cy="184800"/>
          </a:xfrm>
          <a:prstGeom prst="rect">
            <a:avLst/>
          </a:prstGeom>
          <a:noFill/>
          <a:ln>
            <a:noFill/>
          </a:ln>
        </p:spPr>
        <p:txBody>
          <a:bodyPr spcFirstLastPara="1" wrap="square" lIns="91425" tIns="45700" rIns="91425" bIns="45700" anchor="ctr" anchorCtr="0">
            <a:spAutoFit/>
          </a:bodyPr>
          <a:lstStyle>
            <a:lvl1pPr marL="0" lvl="0" indent="0" algn="r" rtl="0">
              <a:spcBef>
                <a:spcPts val="0"/>
              </a:spcBef>
              <a:buNone/>
              <a:defRPr sz="600" b="0" i="0">
                <a:solidFill>
                  <a:srgbClr val="6C6463"/>
                </a:solidFill>
                <a:latin typeface="Gill Sans"/>
                <a:ea typeface="Gill Sans"/>
                <a:cs typeface="Gill Sans"/>
                <a:sym typeface="Gill Sans"/>
              </a:defRPr>
            </a:lvl1pPr>
            <a:lvl2pPr marL="0" lvl="1" indent="0" algn="r" rtl="0">
              <a:spcBef>
                <a:spcPts val="0"/>
              </a:spcBef>
              <a:buNone/>
              <a:defRPr sz="600" b="0" i="0">
                <a:solidFill>
                  <a:srgbClr val="6C6463"/>
                </a:solidFill>
                <a:latin typeface="Gill Sans"/>
                <a:ea typeface="Gill Sans"/>
                <a:cs typeface="Gill Sans"/>
                <a:sym typeface="Gill Sans"/>
              </a:defRPr>
            </a:lvl2pPr>
            <a:lvl3pPr marL="0" lvl="2" indent="0" algn="r" rtl="0">
              <a:spcBef>
                <a:spcPts val="0"/>
              </a:spcBef>
              <a:buNone/>
              <a:defRPr sz="600" b="0" i="0">
                <a:solidFill>
                  <a:srgbClr val="6C6463"/>
                </a:solidFill>
                <a:latin typeface="Gill Sans"/>
                <a:ea typeface="Gill Sans"/>
                <a:cs typeface="Gill Sans"/>
                <a:sym typeface="Gill Sans"/>
              </a:defRPr>
            </a:lvl3pPr>
            <a:lvl4pPr marL="0" lvl="3" indent="0" algn="r" rtl="0">
              <a:spcBef>
                <a:spcPts val="0"/>
              </a:spcBef>
              <a:buNone/>
              <a:defRPr sz="600" b="0" i="0">
                <a:solidFill>
                  <a:srgbClr val="6C6463"/>
                </a:solidFill>
                <a:latin typeface="Gill Sans"/>
                <a:ea typeface="Gill Sans"/>
                <a:cs typeface="Gill Sans"/>
                <a:sym typeface="Gill Sans"/>
              </a:defRPr>
            </a:lvl4pPr>
            <a:lvl5pPr marL="0" lvl="4" indent="0" algn="r" rtl="0">
              <a:spcBef>
                <a:spcPts val="0"/>
              </a:spcBef>
              <a:buNone/>
              <a:defRPr sz="600" b="0" i="0">
                <a:solidFill>
                  <a:srgbClr val="6C6463"/>
                </a:solidFill>
                <a:latin typeface="Gill Sans"/>
                <a:ea typeface="Gill Sans"/>
                <a:cs typeface="Gill Sans"/>
                <a:sym typeface="Gill Sans"/>
              </a:defRPr>
            </a:lvl5pPr>
            <a:lvl6pPr marL="0" lvl="5" indent="0" algn="r" rtl="0">
              <a:spcBef>
                <a:spcPts val="0"/>
              </a:spcBef>
              <a:buNone/>
              <a:defRPr sz="600" b="0" i="0">
                <a:solidFill>
                  <a:srgbClr val="6C6463"/>
                </a:solidFill>
                <a:latin typeface="Gill Sans"/>
                <a:ea typeface="Gill Sans"/>
                <a:cs typeface="Gill Sans"/>
                <a:sym typeface="Gill Sans"/>
              </a:defRPr>
            </a:lvl6pPr>
            <a:lvl7pPr marL="0" lvl="6" indent="0" algn="r" rtl="0">
              <a:spcBef>
                <a:spcPts val="0"/>
              </a:spcBef>
              <a:buNone/>
              <a:defRPr sz="600" b="0" i="0">
                <a:solidFill>
                  <a:srgbClr val="6C6463"/>
                </a:solidFill>
                <a:latin typeface="Gill Sans"/>
                <a:ea typeface="Gill Sans"/>
                <a:cs typeface="Gill Sans"/>
                <a:sym typeface="Gill Sans"/>
              </a:defRPr>
            </a:lvl7pPr>
            <a:lvl8pPr marL="0" lvl="7" indent="0" algn="r" rtl="0">
              <a:spcBef>
                <a:spcPts val="0"/>
              </a:spcBef>
              <a:buNone/>
              <a:defRPr sz="600" b="0" i="0">
                <a:solidFill>
                  <a:srgbClr val="6C6463"/>
                </a:solidFill>
                <a:latin typeface="Gill Sans"/>
                <a:ea typeface="Gill Sans"/>
                <a:cs typeface="Gill Sans"/>
                <a:sym typeface="Gill Sans"/>
              </a:defRPr>
            </a:lvl8pPr>
            <a:lvl9pPr marL="0" lvl="8" indent="0" algn="r" rtl="0">
              <a:spcBef>
                <a:spcPts val="0"/>
              </a:spcBef>
              <a:buNone/>
              <a:defRPr sz="600" b="0" i="0">
                <a:solidFill>
                  <a:srgbClr val="6C6463"/>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263" name="Google Shape;263;g2cc0bacf902_1_991"/>
          <p:cNvSpPr txBox="1">
            <a:spLocks noGrp="1"/>
          </p:cNvSpPr>
          <p:nvPr>
            <p:ph type="title"/>
          </p:nvPr>
        </p:nvSpPr>
        <p:spPr>
          <a:xfrm>
            <a:off x="345507" y="23617"/>
            <a:ext cx="7772400" cy="461700"/>
          </a:xfrm>
          <a:prstGeom prst="rect">
            <a:avLst/>
          </a:prstGeom>
          <a:noFill/>
          <a:ln>
            <a:noFill/>
          </a:ln>
        </p:spPr>
        <p:txBody>
          <a:bodyPr spcFirstLastPara="1" wrap="square" lIns="91425" tIns="45700" rIns="91425" bIns="45700" anchor="b" anchorCtr="0">
            <a:spAutoFit/>
          </a:bodyPr>
          <a:lstStyle>
            <a:lvl1pPr lvl="0" algn="l" rtl="0">
              <a:spcBef>
                <a:spcPts val="0"/>
              </a:spcBef>
              <a:spcAft>
                <a:spcPts val="0"/>
              </a:spcAft>
              <a:buClr>
                <a:schemeClr val="dk2"/>
              </a:buClr>
              <a:buSzPts val="2400"/>
              <a:buFont typeface="Gill Sans"/>
              <a:buNone/>
              <a:defRPr b="1">
                <a:solidFill>
                  <a:schemeClr val="dk2"/>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matchingName="Overview Cover">
  <p:cSld name="Overview Cover">
    <p:bg>
      <p:bgPr>
        <a:solidFill>
          <a:schemeClr val="lt1"/>
        </a:solidFill>
        <a:effectLst/>
      </p:bgPr>
    </p:bg>
    <p:spTree>
      <p:nvGrpSpPr>
        <p:cNvPr id="1" name="Shape 264"/>
        <p:cNvGrpSpPr/>
        <p:nvPr/>
      </p:nvGrpSpPr>
      <p:grpSpPr>
        <a:xfrm>
          <a:off x="0" y="0"/>
          <a:ext cx="0" cy="0"/>
          <a:chOff x="0" y="0"/>
          <a:chExt cx="0" cy="0"/>
        </a:xfrm>
      </p:grpSpPr>
      <p:sp>
        <p:nvSpPr>
          <p:cNvPr id="265" name="Google Shape;265;g2cc0bacf902_1_996"/>
          <p:cNvSpPr/>
          <p:nvPr/>
        </p:nvSpPr>
        <p:spPr>
          <a:xfrm>
            <a:off x="0" y="-1"/>
            <a:ext cx="9144000" cy="5184900"/>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accent6"/>
              </a:solidFill>
              <a:latin typeface="Gill Sans"/>
              <a:ea typeface="Gill Sans"/>
              <a:cs typeface="Gill Sans"/>
              <a:sym typeface="Gill San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9"/>
        <p:cNvGrpSpPr/>
        <p:nvPr/>
      </p:nvGrpSpPr>
      <p:grpSpPr>
        <a:xfrm>
          <a:off x="0" y="0"/>
          <a:ext cx="0" cy="0"/>
          <a:chOff x="0" y="0"/>
          <a:chExt cx="0" cy="0"/>
        </a:xfrm>
      </p:grpSpPr>
      <p:sp>
        <p:nvSpPr>
          <p:cNvPr id="30" name="Google Shape;30;g2cc0bacf902_1_27"/>
          <p:cNvSpPr txBox="1">
            <a:spLocks noGrp="1"/>
          </p:cNvSpPr>
          <p:nvPr>
            <p:ph type="title"/>
          </p:nvPr>
        </p:nvSpPr>
        <p:spPr>
          <a:xfrm>
            <a:off x="311700" y="448596"/>
            <a:ext cx="8520600" cy="5772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31" name="Google Shape;31;g2cc0bacf902_1_27"/>
          <p:cNvSpPr txBox="1">
            <a:spLocks noGrp="1"/>
          </p:cNvSpPr>
          <p:nvPr>
            <p:ph type="sldNum" idx="12"/>
          </p:nvPr>
        </p:nvSpPr>
        <p:spPr>
          <a:xfrm>
            <a:off x="8472458" y="4700638"/>
            <a:ext cx="548700" cy="3969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matchingName="2_Overview - Light Gray &amp; USAID Blue">
  <p:cSld name="2_Overview - Light Gray &amp; USAID Blue">
    <p:bg>
      <p:bgPr>
        <a:solidFill>
          <a:schemeClr val="lt1"/>
        </a:solidFill>
        <a:effectLst/>
      </p:bgPr>
    </p:bg>
    <p:spTree>
      <p:nvGrpSpPr>
        <p:cNvPr id="1" name="Shape 266"/>
        <p:cNvGrpSpPr/>
        <p:nvPr/>
      </p:nvGrpSpPr>
      <p:grpSpPr>
        <a:xfrm>
          <a:off x="0" y="0"/>
          <a:ext cx="0" cy="0"/>
          <a:chOff x="0" y="0"/>
          <a:chExt cx="0" cy="0"/>
        </a:xfrm>
      </p:grpSpPr>
      <p:sp>
        <p:nvSpPr>
          <p:cNvPr id="267" name="Google Shape;267;g2cc0bacf902_1_998"/>
          <p:cNvSpPr/>
          <p:nvPr/>
        </p:nvSpPr>
        <p:spPr>
          <a:xfrm>
            <a:off x="0" y="0"/>
            <a:ext cx="9144000" cy="508800"/>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268" name="Google Shape;268;g2cc0bacf902_1_998"/>
          <p:cNvSpPr txBox="1">
            <a:spLocks noGrp="1"/>
          </p:cNvSpPr>
          <p:nvPr>
            <p:ph type="body" idx="1"/>
          </p:nvPr>
        </p:nvSpPr>
        <p:spPr>
          <a:xfrm>
            <a:off x="345507" y="773935"/>
            <a:ext cx="7772400" cy="3789300"/>
          </a:xfrm>
          <a:prstGeom prst="rect">
            <a:avLst/>
          </a:prstGeom>
          <a:noFill/>
          <a:ln>
            <a:noFill/>
          </a:ln>
        </p:spPr>
        <p:txBody>
          <a:bodyPr spcFirstLastPara="1" wrap="square" lIns="91425" tIns="45700" rIns="91425" bIns="45700" anchor="t" anchorCtr="0">
            <a:normAutofit/>
          </a:bodyPr>
          <a:lstStyle>
            <a:lvl1pPr marL="457200" lvl="0" indent="-342900" algn="l" rtl="0">
              <a:spcBef>
                <a:spcPts val="0"/>
              </a:spcBef>
              <a:spcAft>
                <a:spcPts val="0"/>
              </a:spcAft>
              <a:buClr>
                <a:schemeClr val="accent5"/>
              </a:buClr>
              <a:buSzPts val="1800"/>
              <a:buFont typeface="Noto Sans Symbols"/>
              <a:buChar char="▪"/>
              <a:defRPr sz="2000">
                <a:solidFill>
                  <a:srgbClr val="4E4A49"/>
                </a:solidFill>
              </a:defRPr>
            </a:lvl1pPr>
            <a:lvl2pPr marL="914400" lvl="1" indent="-342900" algn="l" rtl="0">
              <a:spcBef>
                <a:spcPts val="800"/>
              </a:spcBef>
              <a:spcAft>
                <a:spcPts val="0"/>
              </a:spcAft>
              <a:buClr>
                <a:schemeClr val="accent5"/>
              </a:buClr>
              <a:buSzPts val="1800"/>
              <a:buFont typeface="Noto Sans Symbols"/>
              <a:buChar char="✔"/>
              <a:defRPr sz="2000">
                <a:solidFill>
                  <a:srgbClr val="4E4A49"/>
                </a:solidFill>
              </a:defRPr>
            </a:lvl2pPr>
            <a:lvl3pPr marL="1371600" lvl="2" indent="-342900" algn="l" rtl="0">
              <a:spcBef>
                <a:spcPts val="800"/>
              </a:spcBef>
              <a:spcAft>
                <a:spcPts val="0"/>
              </a:spcAft>
              <a:buClr>
                <a:srgbClr val="6C6463"/>
              </a:buClr>
              <a:buSzPts val="1800"/>
              <a:buChar char="•"/>
              <a:defRPr>
                <a:solidFill>
                  <a:srgbClr val="6C6463"/>
                </a:solidFill>
              </a:defRPr>
            </a:lvl3pPr>
            <a:lvl4pPr marL="1828800" lvl="3" indent="-330200" algn="l" rtl="0">
              <a:spcBef>
                <a:spcPts val="320"/>
              </a:spcBef>
              <a:spcAft>
                <a:spcPts val="0"/>
              </a:spcAft>
              <a:buClr>
                <a:srgbClr val="6C6463"/>
              </a:buClr>
              <a:buSzPts val="1600"/>
              <a:buChar char="–"/>
              <a:defRPr>
                <a:solidFill>
                  <a:srgbClr val="6C6463"/>
                </a:solidFill>
              </a:defRPr>
            </a:lvl4pPr>
            <a:lvl5pPr marL="2286000" lvl="4" indent="-317500" algn="l" rtl="0">
              <a:spcBef>
                <a:spcPts val="280"/>
              </a:spcBef>
              <a:spcAft>
                <a:spcPts val="0"/>
              </a:spcAft>
              <a:buClr>
                <a:srgbClr val="FFFFFF"/>
              </a:buClr>
              <a:buSzPts val="1400"/>
              <a:buChar char="»"/>
              <a:defRPr>
                <a:solidFill>
                  <a:srgbClr val="FFFFFF"/>
                </a:solidFill>
              </a:defRPr>
            </a:lvl5pPr>
            <a:lvl6pPr marL="2743200" lvl="5" indent="-342900" algn="l" rtl="0">
              <a:spcBef>
                <a:spcPts val="360"/>
              </a:spcBef>
              <a:spcAft>
                <a:spcPts val="0"/>
              </a:spcAft>
              <a:buClr>
                <a:schemeClr val="dk1"/>
              </a:buClr>
              <a:buSzPts val="1800"/>
              <a:buChar char="•"/>
              <a:defRPr/>
            </a:lvl6pPr>
            <a:lvl7pPr marL="3200400" lvl="6" indent="-342900" algn="l" rtl="0">
              <a:spcBef>
                <a:spcPts val="360"/>
              </a:spcBef>
              <a:spcAft>
                <a:spcPts val="0"/>
              </a:spcAft>
              <a:buClr>
                <a:schemeClr val="dk1"/>
              </a:buClr>
              <a:buSzPts val="1800"/>
              <a:buChar char="•"/>
              <a:defRPr/>
            </a:lvl7pPr>
            <a:lvl8pPr marL="3657600" lvl="7" indent="-342900" algn="l" rtl="0">
              <a:spcBef>
                <a:spcPts val="360"/>
              </a:spcBef>
              <a:spcAft>
                <a:spcPts val="0"/>
              </a:spcAft>
              <a:buClr>
                <a:schemeClr val="dk1"/>
              </a:buClr>
              <a:buSzPts val="1800"/>
              <a:buChar char="•"/>
              <a:defRPr/>
            </a:lvl8pPr>
            <a:lvl9pPr marL="4114800" lvl="8" indent="-342900" algn="l" rtl="0">
              <a:spcBef>
                <a:spcPts val="360"/>
              </a:spcBef>
              <a:spcAft>
                <a:spcPts val="0"/>
              </a:spcAft>
              <a:buClr>
                <a:schemeClr val="dk1"/>
              </a:buClr>
              <a:buSzPts val="1800"/>
              <a:buChar char="•"/>
              <a:defRPr/>
            </a:lvl9pPr>
          </a:lstStyle>
          <a:p>
            <a:endParaRPr/>
          </a:p>
        </p:txBody>
      </p:sp>
      <p:sp>
        <p:nvSpPr>
          <p:cNvPr id="269" name="Google Shape;269;g2cc0bacf902_1_998"/>
          <p:cNvSpPr txBox="1">
            <a:spLocks noGrp="1"/>
          </p:cNvSpPr>
          <p:nvPr>
            <p:ph type="sldNum" idx="12"/>
          </p:nvPr>
        </p:nvSpPr>
        <p:spPr>
          <a:xfrm>
            <a:off x="8353696" y="4947677"/>
            <a:ext cx="637800" cy="184800"/>
          </a:xfrm>
          <a:prstGeom prst="rect">
            <a:avLst/>
          </a:prstGeom>
          <a:noFill/>
          <a:ln>
            <a:noFill/>
          </a:ln>
        </p:spPr>
        <p:txBody>
          <a:bodyPr spcFirstLastPara="1" wrap="square" lIns="91425" tIns="45700" rIns="91425" bIns="45700" anchor="ctr" anchorCtr="0">
            <a:spAutoFit/>
          </a:bodyPr>
          <a:lstStyle>
            <a:lvl1pPr marL="0" lvl="0" indent="0" algn="r" rtl="0">
              <a:spcBef>
                <a:spcPts val="0"/>
              </a:spcBef>
              <a:buNone/>
              <a:defRPr sz="600" b="0" i="0">
                <a:solidFill>
                  <a:srgbClr val="6C6463"/>
                </a:solidFill>
                <a:latin typeface="Gill Sans"/>
                <a:ea typeface="Gill Sans"/>
                <a:cs typeface="Gill Sans"/>
                <a:sym typeface="Gill Sans"/>
              </a:defRPr>
            </a:lvl1pPr>
            <a:lvl2pPr marL="0" lvl="1" indent="0" algn="r" rtl="0">
              <a:spcBef>
                <a:spcPts val="0"/>
              </a:spcBef>
              <a:buNone/>
              <a:defRPr sz="600" b="0" i="0">
                <a:solidFill>
                  <a:srgbClr val="6C6463"/>
                </a:solidFill>
                <a:latin typeface="Gill Sans"/>
                <a:ea typeface="Gill Sans"/>
                <a:cs typeface="Gill Sans"/>
                <a:sym typeface="Gill Sans"/>
              </a:defRPr>
            </a:lvl2pPr>
            <a:lvl3pPr marL="0" lvl="2" indent="0" algn="r" rtl="0">
              <a:spcBef>
                <a:spcPts val="0"/>
              </a:spcBef>
              <a:buNone/>
              <a:defRPr sz="600" b="0" i="0">
                <a:solidFill>
                  <a:srgbClr val="6C6463"/>
                </a:solidFill>
                <a:latin typeface="Gill Sans"/>
                <a:ea typeface="Gill Sans"/>
                <a:cs typeface="Gill Sans"/>
                <a:sym typeface="Gill Sans"/>
              </a:defRPr>
            </a:lvl3pPr>
            <a:lvl4pPr marL="0" lvl="3" indent="0" algn="r" rtl="0">
              <a:spcBef>
                <a:spcPts val="0"/>
              </a:spcBef>
              <a:buNone/>
              <a:defRPr sz="600" b="0" i="0">
                <a:solidFill>
                  <a:srgbClr val="6C6463"/>
                </a:solidFill>
                <a:latin typeface="Gill Sans"/>
                <a:ea typeface="Gill Sans"/>
                <a:cs typeface="Gill Sans"/>
                <a:sym typeface="Gill Sans"/>
              </a:defRPr>
            </a:lvl4pPr>
            <a:lvl5pPr marL="0" lvl="4" indent="0" algn="r" rtl="0">
              <a:spcBef>
                <a:spcPts val="0"/>
              </a:spcBef>
              <a:buNone/>
              <a:defRPr sz="600" b="0" i="0">
                <a:solidFill>
                  <a:srgbClr val="6C6463"/>
                </a:solidFill>
                <a:latin typeface="Gill Sans"/>
                <a:ea typeface="Gill Sans"/>
                <a:cs typeface="Gill Sans"/>
                <a:sym typeface="Gill Sans"/>
              </a:defRPr>
            </a:lvl5pPr>
            <a:lvl6pPr marL="0" lvl="5" indent="0" algn="r" rtl="0">
              <a:spcBef>
                <a:spcPts val="0"/>
              </a:spcBef>
              <a:buNone/>
              <a:defRPr sz="600" b="0" i="0">
                <a:solidFill>
                  <a:srgbClr val="6C6463"/>
                </a:solidFill>
                <a:latin typeface="Gill Sans"/>
                <a:ea typeface="Gill Sans"/>
                <a:cs typeface="Gill Sans"/>
                <a:sym typeface="Gill Sans"/>
              </a:defRPr>
            </a:lvl6pPr>
            <a:lvl7pPr marL="0" lvl="6" indent="0" algn="r" rtl="0">
              <a:spcBef>
                <a:spcPts val="0"/>
              </a:spcBef>
              <a:buNone/>
              <a:defRPr sz="600" b="0" i="0">
                <a:solidFill>
                  <a:srgbClr val="6C6463"/>
                </a:solidFill>
                <a:latin typeface="Gill Sans"/>
                <a:ea typeface="Gill Sans"/>
                <a:cs typeface="Gill Sans"/>
                <a:sym typeface="Gill Sans"/>
              </a:defRPr>
            </a:lvl7pPr>
            <a:lvl8pPr marL="0" lvl="7" indent="0" algn="r" rtl="0">
              <a:spcBef>
                <a:spcPts val="0"/>
              </a:spcBef>
              <a:buNone/>
              <a:defRPr sz="600" b="0" i="0">
                <a:solidFill>
                  <a:srgbClr val="6C6463"/>
                </a:solidFill>
                <a:latin typeface="Gill Sans"/>
                <a:ea typeface="Gill Sans"/>
                <a:cs typeface="Gill Sans"/>
                <a:sym typeface="Gill Sans"/>
              </a:defRPr>
            </a:lvl8pPr>
            <a:lvl9pPr marL="0" lvl="8" indent="0" algn="r" rtl="0">
              <a:spcBef>
                <a:spcPts val="0"/>
              </a:spcBef>
              <a:buNone/>
              <a:defRPr sz="600" b="0" i="0">
                <a:solidFill>
                  <a:srgbClr val="6C6463"/>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270" name="Google Shape;270;g2cc0bacf902_1_998"/>
          <p:cNvSpPr txBox="1">
            <a:spLocks noGrp="1"/>
          </p:cNvSpPr>
          <p:nvPr>
            <p:ph type="title"/>
          </p:nvPr>
        </p:nvSpPr>
        <p:spPr>
          <a:xfrm>
            <a:off x="345507" y="23617"/>
            <a:ext cx="7772400" cy="461700"/>
          </a:xfrm>
          <a:prstGeom prst="rect">
            <a:avLst/>
          </a:prstGeom>
          <a:noFill/>
          <a:ln>
            <a:noFill/>
          </a:ln>
        </p:spPr>
        <p:txBody>
          <a:bodyPr spcFirstLastPara="1" wrap="square" lIns="91425" tIns="45700" rIns="91425" bIns="45700" anchor="b" anchorCtr="0">
            <a:spAutoFit/>
          </a:bodyPr>
          <a:lstStyle>
            <a:lvl1pPr lvl="0" algn="l" rtl="0">
              <a:spcBef>
                <a:spcPts val="0"/>
              </a:spcBef>
              <a:spcAft>
                <a:spcPts val="0"/>
              </a:spcAft>
              <a:buClr>
                <a:schemeClr val="lt1"/>
              </a:buClr>
              <a:buSzPts val="2400"/>
              <a:buFont typeface="Gill Sans"/>
              <a:buNone/>
              <a:defRPr b="1">
                <a:solidFill>
                  <a:schemeClr val="l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matchingName="TBDIAH Closing ">
  <p:cSld name="TBDIAH Closing ">
    <p:bg>
      <p:bgPr>
        <a:solidFill>
          <a:schemeClr val="lt1"/>
        </a:solidFill>
        <a:effectLst/>
      </p:bgPr>
    </p:bg>
    <p:spTree>
      <p:nvGrpSpPr>
        <p:cNvPr id="1" name="Shape 271"/>
        <p:cNvGrpSpPr/>
        <p:nvPr/>
      </p:nvGrpSpPr>
      <p:grpSpPr>
        <a:xfrm>
          <a:off x="0" y="0"/>
          <a:ext cx="0" cy="0"/>
          <a:chOff x="0" y="0"/>
          <a:chExt cx="0" cy="0"/>
        </a:xfrm>
      </p:grpSpPr>
      <p:sp>
        <p:nvSpPr>
          <p:cNvPr id="272" name="Google Shape;272;g2cc0bacf902_1_1003"/>
          <p:cNvSpPr/>
          <p:nvPr/>
        </p:nvSpPr>
        <p:spPr>
          <a:xfrm>
            <a:off x="3714356" y="4764679"/>
            <a:ext cx="5429700" cy="420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Gill Sans"/>
              <a:ea typeface="Gill Sans"/>
              <a:cs typeface="Gill Sans"/>
              <a:sym typeface="Gill Sans"/>
            </a:endParaRPr>
          </a:p>
        </p:txBody>
      </p:sp>
      <p:sp>
        <p:nvSpPr>
          <p:cNvPr id="273" name="Google Shape;273;g2cc0bacf902_1_1003"/>
          <p:cNvSpPr txBox="1"/>
          <p:nvPr/>
        </p:nvSpPr>
        <p:spPr>
          <a:xfrm>
            <a:off x="4715897" y="828884"/>
            <a:ext cx="4061700" cy="2893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1400"/>
              <a:buFont typeface="Gill Sans"/>
              <a:buNone/>
            </a:pPr>
            <a:r>
              <a:rPr lang="en-US" sz="1400">
                <a:solidFill>
                  <a:schemeClr val="dk1"/>
                </a:solidFill>
                <a:latin typeface="Gill Sans"/>
                <a:ea typeface="Gill Sans"/>
                <a:cs typeface="Gill Sans"/>
                <a:sym typeface="Gill Sans"/>
              </a:rPr>
              <a:t>This presentation was produced with the support of the United States Agency for International Development (USAID) under the terms of the TB Data, Impact Assessment and Communications Hub (TB DIAH) Associate Award No. 7200AA18LA00007. </a:t>
            </a:r>
            <a:endParaRPr/>
          </a:p>
          <a:p>
            <a:pPr marL="0" marR="0" lvl="0" indent="0" algn="l" rtl="0">
              <a:spcBef>
                <a:spcPts val="0"/>
              </a:spcBef>
              <a:spcAft>
                <a:spcPts val="0"/>
              </a:spcAft>
              <a:buClr>
                <a:schemeClr val="dk1"/>
              </a:buClr>
              <a:buSzPts val="1400"/>
              <a:buFont typeface="Gill Sans"/>
              <a:buNone/>
            </a:pPr>
            <a:br>
              <a:rPr lang="en-US" sz="1400">
                <a:solidFill>
                  <a:schemeClr val="dk1"/>
                </a:solidFill>
                <a:latin typeface="Gill Sans"/>
                <a:ea typeface="Gill Sans"/>
                <a:cs typeface="Gill Sans"/>
                <a:sym typeface="Gill Sans"/>
              </a:rPr>
            </a:br>
            <a:r>
              <a:rPr lang="en-US" sz="1400">
                <a:solidFill>
                  <a:schemeClr val="dk1"/>
                </a:solidFill>
                <a:latin typeface="Gill Sans"/>
                <a:ea typeface="Gill Sans"/>
                <a:cs typeface="Gill Sans"/>
                <a:sym typeface="Gill Sans"/>
              </a:rPr>
              <a:t>TB DIAH is implemented by the University of North Carolina at Chapel Hill, in partnership with John Snow, Inc. Views expressed are not necessarily those of USAID or the United States government.</a:t>
            </a:r>
            <a:endParaRPr/>
          </a:p>
          <a:p>
            <a:pPr marL="0" marR="0" lvl="0" indent="0" algn="l" rtl="0">
              <a:spcBef>
                <a:spcPts val="0"/>
              </a:spcBef>
              <a:spcAft>
                <a:spcPts val="0"/>
              </a:spcAft>
              <a:buClr>
                <a:schemeClr val="dk1"/>
              </a:buClr>
              <a:buSzPts val="1400"/>
              <a:buFont typeface="Gill Sans"/>
              <a:buNone/>
            </a:pPr>
            <a:endParaRPr sz="1400">
              <a:solidFill>
                <a:schemeClr val="dk1"/>
              </a:solidFill>
              <a:latin typeface="Gill Sans"/>
              <a:ea typeface="Gill Sans"/>
              <a:cs typeface="Gill Sans"/>
              <a:sym typeface="Gill Sans"/>
            </a:endParaRPr>
          </a:p>
          <a:p>
            <a:pPr marL="0" marR="0" lvl="0" indent="0" algn="l" rtl="0">
              <a:spcBef>
                <a:spcPts val="0"/>
              </a:spcBef>
              <a:spcAft>
                <a:spcPts val="0"/>
              </a:spcAft>
              <a:buClr>
                <a:schemeClr val="dk1"/>
              </a:buClr>
              <a:buSzPts val="1400"/>
              <a:buFont typeface="Gill Sans"/>
              <a:buNone/>
            </a:pPr>
            <a:r>
              <a:rPr lang="en-US" sz="1400">
                <a:solidFill>
                  <a:schemeClr val="dk1"/>
                </a:solidFill>
                <a:latin typeface="Gill Sans"/>
                <a:ea typeface="Gill Sans"/>
                <a:cs typeface="Gill Sans"/>
                <a:sym typeface="Gill Sans"/>
              </a:rPr>
              <a:t>PR-23-058</a:t>
            </a:r>
            <a:endParaRPr/>
          </a:p>
        </p:txBody>
      </p:sp>
      <p:sp>
        <p:nvSpPr>
          <p:cNvPr id="274" name="Google Shape;274;g2cc0bacf902_1_1003"/>
          <p:cNvSpPr/>
          <p:nvPr/>
        </p:nvSpPr>
        <p:spPr>
          <a:xfrm>
            <a:off x="0" y="0"/>
            <a:ext cx="4477800" cy="5184900"/>
          </a:xfrm>
          <a:prstGeom prst="rect">
            <a:avLst/>
          </a:prstGeom>
          <a:solidFill>
            <a:srgbClr val="132F6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pic>
        <p:nvPicPr>
          <p:cNvPr id="275" name="Google Shape;275;g2cc0bacf902_1_1003"/>
          <p:cNvPicPr preferRelativeResize="0"/>
          <p:nvPr/>
        </p:nvPicPr>
        <p:blipFill rotWithShape="1">
          <a:blip r:embed="rId2">
            <a:alphaModFix/>
          </a:blip>
          <a:srcRect/>
          <a:stretch/>
        </p:blipFill>
        <p:spPr>
          <a:xfrm>
            <a:off x="5278825" y="3354979"/>
            <a:ext cx="3124200" cy="1409700"/>
          </a:xfrm>
          <a:prstGeom prst="rect">
            <a:avLst/>
          </a:prstGeom>
          <a:noFill/>
          <a:ln>
            <a:noFill/>
          </a:ln>
        </p:spPr>
      </p:pic>
      <p:pic>
        <p:nvPicPr>
          <p:cNvPr id="276" name="Google Shape;276;g2cc0bacf902_1_1003" descr="Images of Empowerment, Kinshasa, DRC, May 2022,  CC BY-NC 4.0"/>
          <p:cNvPicPr preferRelativeResize="0"/>
          <p:nvPr/>
        </p:nvPicPr>
        <p:blipFill rotWithShape="1">
          <a:blip r:embed="rId3">
            <a:alphaModFix/>
          </a:blip>
          <a:srcRect/>
          <a:stretch/>
        </p:blipFill>
        <p:spPr>
          <a:xfrm>
            <a:off x="117218" y="77363"/>
            <a:ext cx="4256284" cy="5030049"/>
          </a:xfrm>
          <a:prstGeom prst="rect">
            <a:avLst/>
          </a:prstGeom>
          <a:noFill/>
          <a:ln>
            <a:noFill/>
          </a:ln>
        </p:spPr>
      </p:pic>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matchingName="TB DIAH header">
  <p:cSld name="TB DIAH header">
    <p:bg>
      <p:bgPr>
        <a:solidFill>
          <a:schemeClr val="lt1"/>
        </a:solidFill>
        <a:effectLst/>
      </p:bgPr>
    </p:bg>
    <p:spTree>
      <p:nvGrpSpPr>
        <p:cNvPr id="1" name="Shape 277"/>
        <p:cNvGrpSpPr/>
        <p:nvPr/>
      </p:nvGrpSpPr>
      <p:grpSpPr>
        <a:xfrm>
          <a:off x="0" y="0"/>
          <a:ext cx="0" cy="0"/>
          <a:chOff x="0" y="0"/>
          <a:chExt cx="0" cy="0"/>
        </a:xfrm>
      </p:grpSpPr>
      <p:sp>
        <p:nvSpPr>
          <p:cNvPr id="278" name="Google Shape;278;g2cc0bacf902_1_1009"/>
          <p:cNvSpPr txBox="1">
            <a:spLocks noGrp="1"/>
          </p:cNvSpPr>
          <p:nvPr>
            <p:ph type="sldNum" idx="12"/>
          </p:nvPr>
        </p:nvSpPr>
        <p:spPr>
          <a:xfrm>
            <a:off x="8353696" y="4947677"/>
            <a:ext cx="637800" cy="184800"/>
          </a:xfrm>
          <a:prstGeom prst="rect">
            <a:avLst/>
          </a:prstGeom>
          <a:noFill/>
          <a:ln>
            <a:noFill/>
          </a:ln>
        </p:spPr>
        <p:txBody>
          <a:bodyPr spcFirstLastPara="1" wrap="square" lIns="91425" tIns="45700" rIns="91425" bIns="45700" anchor="ctr" anchorCtr="0">
            <a:spAutoFit/>
          </a:bodyPr>
          <a:lstStyle>
            <a:lvl1pPr marL="0" lvl="0" indent="0" algn="r" rtl="0">
              <a:spcBef>
                <a:spcPts val="0"/>
              </a:spcBef>
              <a:buNone/>
              <a:defRPr sz="600" b="0" i="0">
                <a:solidFill>
                  <a:srgbClr val="6C6463"/>
                </a:solidFill>
                <a:latin typeface="Gill Sans"/>
                <a:ea typeface="Gill Sans"/>
                <a:cs typeface="Gill Sans"/>
                <a:sym typeface="Gill Sans"/>
              </a:defRPr>
            </a:lvl1pPr>
            <a:lvl2pPr marL="0" lvl="1" indent="0" algn="r" rtl="0">
              <a:spcBef>
                <a:spcPts val="0"/>
              </a:spcBef>
              <a:buNone/>
              <a:defRPr sz="600" b="0" i="0">
                <a:solidFill>
                  <a:srgbClr val="6C6463"/>
                </a:solidFill>
                <a:latin typeface="Gill Sans"/>
                <a:ea typeface="Gill Sans"/>
                <a:cs typeface="Gill Sans"/>
                <a:sym typeface="Gill Sans"/>
              </a:defRPr>
            </a:lvl2pPr>
            <a:lvl3pPr marL="0" lvl="2" indent="0" algn="r" rtl="0">
              <a:spcBef>
                <a:spcPts val="0"/>
              </a:spcBef>
              <a:buNone/>
              <a:defRPr sz="600" b="0" i="0">
                <a:solidFill>
                  <a:srgbClr val="6C6463"/>
                </a:solidFill>
                <a:latin typeface="Gill Sans"/>
                <a:ea typeface="Gill Sans"/>
                <a:cs typeface="Gill Sans"/>
                <a:sym typeface="Gill Sans"/>
              </a:defRPr>
            </a:lvl3pPr>
            <a:lvl4pPr marL="0" lvl="3" indent="0" algn="r" rtl="0">
              <a:spcBef>
                <a:spcPts val="0"/>
              </a:spcBef>
              <a:buNone/>
              <a:defRPr sz="600" b="0" i="0">
                <a:solidFill>
                  <a:srgbClr val="6C6463"/>
                </a:solidFill>
                <a:latin typeface="Gill Sans"/>
                <a:ea typeface="Gill Sans"/>
                <a:cs typeface="Gill Sans"/>
                <a:sym typeface="Gill Sans"/>
              </a:defRPr>
            </a:lvl4pPr>
            <a:lvl5pPr marL="0" lvl="4" indent="0" algn="r" rtl="0">
              <a:spcBef>
                <a:spcPts val="0"/>
              </a:spcBef>
              <a:buNone/>
              <a:defRPr sz="600" b="0" i="0">
                <a:solidFill>
                  <a:srgbClr val="6C6463"/>
                </a:solidFill>
                <a:latin typeface="Gill Sans"/>
                <a:ea typeface="Gill Sans"/>
                <a:cs typeface="Gill Sans"/>
                <a:sym typeface="Gill Sans"/>
              </a:defRPr>
            </a:lvl5pPr>
            <a:lvl6pPr marL="0" lvl="5" indent="0" algn="r" rtl="0">
              <a:spcBef>
                <a:spcPts val="0"/>
              </a:spcBef>
              <a:buNone/>
              <a:defRPr sz="600" b="0" i="0">
                <a:solidFill>
                  <a:srgbClr val="6C6463"/>
                </a:solidFill>
                <a:latin typeface="Gill Sans"/>
                <a:ea typeface="Gill Sans"/>
                <a:cs typeface="Gill Sans"/>
                <a:sym typeface="Gill Sans"/>
              </a:defRPr>
            </a:lvl6pPr>
            <a:lvl7pPr marL="0" lvl="6" indent="0" algn="r" rtl="0">
              <a:spcBef>
                <a:spcPts val="0"/>
              </a:spcBef>
              <a:buNone/>
              <a:defRPr sz="600" b="0" i="0">
                <a:solidFill>
                  <a:srgbClr val="6C6463"/>
                </a:solidFill>
                <a:latin typeface="Gill Sans"/>
                <a:ea typeface="Gill Sans"/>
                <a:cs typeface="Gill Sans"/>
                <a:sym typeface="Gill Sans"/>
              </a:defRPr>
            </a:lvl7pPr>
            <a:lvl8pPr marL="0" lvl="7" indent="0" algn="r" rtl="0">
              <a:spcBef>
                <a:spcPts val="0"/>
              </a:spcBef>
              <a:buNone/>
              <a:defRPr sz="600" b="0" i="0">
                <a:solidFill>
                  <a:srgbClr val="6C6463"/>
                </a:solidFill>
                <a:latin typeface="Gill Sans"/>
                <a:ea typeface="Gill Sans"/>
                <a:cs typeface="Gill Sans"/>
                <a:sym typeface="Gill Sans"/>
              </a:defRPr>
            </a:lvl8pPr>
            <a:lvl9pPr marL="0" lvl="8" indent="0" algn="r" rtl="0">
              <a:spcBef>
                <a:spcPts val="0"/>
              </a:spcBef>
              <a:buNone/>
              <a:defRPr sz="600" b="0" i="0">
                <a:solidFill>
                  <a:srgbClr val="6C6463"/>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279" name="Google Shape;279;g2cc0bacf902_1_1009"/>
          <p:cNvSpPr/>
          <p:nvPr/>
        </p:nvSpPr>
        <p:spPr>
          <a:xfrm>
            <a:off x="0" y="0"/>
            <a:ext cx="9144000" cy="11775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280" name="Google Shape;280;g2cc0bacf902_1_1009"/>
          <p:cNvSpPr txBox="1">
            <a:spLocks noGrp="1"/>
          </p:cNvSpPr>
          <p:nvPr>
            <p:ph type="body" idx="1"/>
          </p:nvPr>
        </p:nvSpPr>
        <p:spPr>
          <a:xfrm>
            <a:off x="594783" y="1377950"/>
            <a:ext cx="7455000" cy="2964000"/>
          </a:xfrm>
          <a:prstGeom prst="rect">
            <a:avLst/>
          </a:prstGeom>
          <a:noFill/>
          <a:ln>
            <a:noFill/>
          </a:ln>
        </p:spPr>
        <p:txBody>
          <a:bodyPr spcFirstLastPara="1" wrap="square" lIns="91425" tIns="45700" rIns="91425" bIns="45700" anchor="t" anchorCtr="0">
            <a:normAutofit/>
          </a:bodyPr>
          <a:lstStyle>
            <a:lvl1pPr marL="457200" lvl="0" indent="-342900" algn="l" rtl="0">
              <a:spcBef>
                <a:spcPts val="0"/>
              </a:spcBef>
              <a:spcAft>
                <a:spcPts val="0"/>
              </a:spcAft>
              <a:buSzPts val="1800"/>
              <a:buChar char="▪"/>
              <a:defRPr sz="2000">
                <a:solidFill>
                  <a:srgbClr val="4E4A49"/>
                </a:solidFill>
              </a:defRPr>
            </a:lvl1pPr>
            <a:lvl2pPr marL="914400" lvl="1" indent="-342900" algn="l" rtl="0">
              <a:spcBef>
                <a:spcPts val="800"/>
              </a:spcBef>
              <a:spcAft>
                <a:spcPts val="0"/>
              </a:spcAft>
              <a:buSzPts val="1800"/>
              <a:buChar char="✔"/>
              <a:defRPr sz="2000">
                <a:solidFill>
                  <a:srgbClr val="4E4A49"/>
                </a:solidFill>
              </a:defRPr>
            </a:lvl2pPr>
            <a:lvl3pPr marL="1371600" lvl="2" indent="-342900" algn="l" rtl="0">
              <a:spcBef>
                <a:spcPts val="800"/>
              </a:spcBef>
              <a:spcAft>
                <a:spcPts val="0"/>
              </a:spcAft>
              <a:buClr>
                <a:srgbClr val="6C6463"/>
              </a:buClr>
              <a:buSzPts val="1800"/>
              <a:buChar char="•"/>
              <a:defRPr/>
            </a:lvl3pPr>
            <a:lvl4pPr marL="1828800" lvl="3" indent="-228600" algn="l" rtl="0">
              <a:spcBef>
                <a:spcPts val="320"/>
              </a:spcBef>
              <a:spcAft>
                <a:spcPts val="0"/>
              </a:spcAft>
              <a:buClr>
                <a:srgbClr val="6C6463"/>
              </a:buClr>
              <a:buSzPts val="1600"/>
              <a:buNone/>
              <a:defRPr/>
            </a:lvl4pPr>
            <a:lvl5pPr marL="2286000" lvl="4" indent="-342900" algn="l" rtl="0">
              <a:spcBef>
                <a:spcPts val="360"/>
              </a:spcBef>
              <a:spcAft>
                <a:spcPts val="0"/>
              </a:spcAft>
              <a:buClr>
                <a:srgbClr val="6C6463"/>
              </a:buClr>
              <a:buSzPts val="1800"/>
              <a:buChar char="»"/>
              <a:defRPr/>
            </a:lvl5pPr>
            <a:lvl6pPr marL="2743200" lvl="5" indent="-342900" algn="l" rtl="0">
              <a:spcBef>
                <a:spcPts val="360"/>
              </a:spcBef>
              <a:spcAft>
                <a:spcPts val="0"/>
              </a:spcAft>
              <a:buClr>
                <a:schemeClr val="dk1"/>
              </a:buClr>
              <a:buSzPts val="1800"/>
              <a:buChar char="•"/>
              <a:defRPr/>
            </a:lvl6pPr>
            <a:lvl7pPr marL="3200400" lvl="6" indent="-342900" algn="l" rtl="0">
              <a:spcBef>
                <a:spcPts val="360"/>
              </a:spcBef>
              <a:spcAft>
                <a:spcPts val="0"/>
              </a:spcAft>
              <a:buClr>
                <a:schemeClr val="dk1"/>
              </a:buClr>
              <a:buSzPts val="1800"/>
              <a:buChar char="•"/>
              <a:defRPr/>
            </a:lvl7pPr>
            <a:lvl8pPr marL="3657600" lvl="7" indent="-342900" algn="l" rtl="0">
              <a:spcBef>
                <a:spcPts val="360"/>
              </a:spcBef>
              <a:spcAft>
                <a:spcPts val="0"/>
              </a:spcAft>
              <a:buClr>
                <a:schemeClr val="dk1"/>
              </a:buClr>
              <a:buSzPts val="1800"/>
              <a:buChar char="•"/>
              <a:defRPr/>
            </a:lvl8pPr>
            <a:lvl9pPr marL="4114800" lvl="8" indent="-342900" algn="l" rtl="0">
              <a:spcBef>
                <a:spcPts val="360"/>
              </a:spcBef>
              <a:spcAft>
                <a:spcPts val="0"/>
              </a:spcAft>
              <a:buClr>
                <a:schemeClr val="dk1"/>
              </a:buClr>
              <a:buSzPts val="1800"/>
              <a:buChar char="•"/>
              <a:defRPr/>
            </a:lvl9pPr>
          </a:lstStyle>
          <a:p>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matchingName="1_Overview Cover">
  <p:cSld name="1_Overview Cover">
    <p:bg>
      <p:bgPr>
        <a:solidFill>
          <a:schemeClr val="lt1"/>
        </a:solidFill>
        <a:effectLst/>
      </p:bgPr>
    </p:bg>
    <p:spTree>
      <p:nvGrpSpPr>
        <p:cNvPr id="1" name="Shape 281"/>
        <p:cNvGrpSpPr/>
        <p:nvPr/>
      </p:nvGrpSpPr>
      <p:grpSpPr>
        <a:xfrm>
          <a:off x="0" y="0"/>
          <a:ext cx="0" cy="0"/>
          <a:chOff x="0" y="0"/>
          <a:chExt cx="0" cy="0"/>
        </a:xfrm>
      </p:grpSpPr>
      <p:sp>
        <p:nvSpPr>
          <p:cNvPr id="282" name="Google Shape;282;g2cc0bacf902_1_1013"/>
          <p:cNvSpPr/>
          <p:nvPr/>
        </p:nvSpPr>
        <p:spPr>
          <a:xfrm>
            <a:off x="0" y="-1"/>
            <a:ext cx="9144000" cy="5184900"/>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accent6"/>
              </a:solidFill>
              <a:latin typeface="Gill Sans"/>
              <a:ea typeface="Gill Sans"/>
              <a:cs typeface="Gill Sans"/>
              <a:sym typeface="Gill Sans"/>
            </a:endParaRPr>
          </a:p>
        </p:txBody>
      </p:sp>
      <p:sp>
        <p:nvSpPr>
          <p:cNvPr id="283" name="Google Shape;283;g2cc0bacf902_1_1013"/>
          <p:cNvSpPr txBox="1">
            <a:spLocks noGrp="1"/>
          </p:cNvSpPr>
          <p:nvPr>
            <p:ph type="title"/>
          </p:nvPr>
        </p:nvSpPr>
        <p:spPr>
          <a:xfrm>
            <a:off x="1776219" y="1624747"/>
            <a:ext cx="5591700" cy="1077300"/>
          </a:xfrm>
          <a:prstGeom prst="rect">
            <a:avLst/>
          </a:prstGeom>
          <a:noFill/>
          <a:ln>
            <a:noFill/>
          </a:ln>
        </p:spPr>
        <p:txBody>
          <a:bodyPr spcFirstLastPara="1" wrap="square" lIns="91425" tIns="45700" rIns="91425" bIns="45700" anchor="b" anchorCtr="0">
            <a:spAutoFit/>
          </a:bodyPr>
          <a:lstStyle>
            <a:lvl1pPr lvl="0" algn="ctr" rtl="0">
              <a:spcBef>
                <a:spcPts val="0"/>
              </a:spcBef>
              <a:spcAft>
                <a:spcPts val="0"/>
              </a:spcAft>
              <a:buClr>
                <a:schemeClr val="dk2"/>
              </a:buClr>
              <a:buSzPts val="3200"/>
              <a:buFont typeface="Gill Sans"/>
              <a:buNone/>
              <a:defRPr sz="3200" b="0">
                <a:solidFill>
                  <a:schemeClr val="dk2"/>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grpSp>
        <p:nvGrpSpPr>
          <p:cNvPr id="284" name="Google Shape;284;g2cc0bacf902_1_1013"/>
          <p:cNvGrpSpPr/>
          <p:nvPr/>
        </p:nvGrpSpPr>
        <p:grpSpPr>
          <a:xfrm>
            <a:off x="83820" y="48164"/>
            <a:ext cx="3935700" cy="1353281"/>
            <a:chOff x="83820" y="48164"/>
            <a:chExt cx="3935700" cy="1353281"/>
          </a:xfrm>
        </p:grpSpPr>
        <p:cxnSp>
          <p:nvCxnSpPr>
            <p:cNvPr id="285" name="Google Shape;285;g2cc0bacf902_1_1013"/>
            <p:cNvCxnSpPr/>
            <p:nvPr/>
          </p:nvCxnSpPr>
          <p:spPr>
            <a:xfrm>
              <a:off x="83820" y="361950"/>
              <a:ext cx="2057400" cy="0"/>
            </a:xfrm>
            <a:prstGeom prst="straightConnector1">
              <a:avLst/>
            </a:prstGeom>
            <a:noFill/>
            <a:ln w="25400" cap="flat" cmpd="sng">
              <a:solidFill>
                <a:schemeClr val="accent3"/>
              </a:solidFill>
              <a:prstDash val="solid"/>
              <a:round/>
              <a:headEnd type="none" w="sm" len="sm"/>
              <a:tailEnd type="none" w="sm" len="sm"/>
            </a:ln>
          </p:spPr>
        </p:cxnSp>
        <p:cxnSp>
          <p:nvCxnSpPr>
            <p:cNvPr id="286" name="Google Shape;286;g2cc0bacf902_1_1013"/>
            <p:cNvCxnSpPr/>
            <p:nvPr/>
          </p:nvCxnSpPr>
          <p:spPr>
            <a:xfrm>
              <a:off x="83820" y="895350"/>
              <a:ext cx="3935700" cy="0"/>
            </a:xfrm>
            <a:prstGeom prst="straightConnector1">
              <a:avLst/>
            </a:prstGeom>
            <a:noFill/>
            <a:ln w="25400" cap="flat" cmpd="sng">
              <a:solidFill>
                <a:schemeClr val="accent3"/>
              </a:solidFill>
              <a:prstDash val="solid"/>
              <a:round/>
              <a:headEnd type="none" w="sm" len="sm"/>
              <a:tailEnd type="none" w="sm" len="sm"/>
            </a:ln>
          </p:spPr>
        </p:cxnSp>
        <p:sp>
          <p:nvSpPr>
            <p:cNvPr id="287" name="Google Shape;287;g2cc0bacf902_1_1013"/>
            <p:cNvSpPr/>
            <p:nvPr/>
          </p:nvSpPr>
          <p:spPr>
            <a:xfrm>
              <a:off x="3340419" y="716280"/>
              <a:ext cx="300900" cy="300900"/>
            </a:xfrm>
            <a:prstGeom prst="ellipse">
              <a:avLst/>
            </a:prstGeom>
            <a:solidFill>
              <a:schemeClr val="accent3"/>
            </a:solidFill>
            <a:ln w="9525"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Gill Sans"/>
                <a:ea typeface="Gill Sans"/>
                <a:cs typeface="Gill Sans"/>
                <a:sym typeface="Gill Sans"/>
              </a:endParaRPr>
            </a:p>
          </p:txBody>
        </p:sp>
        <p:cxnSp>
          <p:nvCxnSpPr>
            <p:cNvPr id="288" name="Google Shape;288;g2cc0bacf902_1_1013"/>
            <p:cNvCxnSpPr/>
            <p:nvPr/>
          </p:nvCxnSpPr>
          <p:spPr>
            <a:xfrm>
              <a:off x="537210" y="48164"/>
              <a:ext cx="0" cy="1266300"/>
            </a:xfrm>
            <a:prstGeom prst="straightConnector1">
              <a:avLst/>
            </a:prstGeom>
            <a:noFill/>
            <a:ln w="25400" cap="flat" cmpd="sng">
              <a:solidFill>
                <a:schemeClr val="accent3"/>
              </a:solidFill>
              <a:prstDash val="solid"/>
              <a:round/>
              <a:headEnd type="none" w="sm" len="sm"/>
              <a:tailEnd type="none" w="sm" len="sm"/>
            </a:ln>
          </p:spPr>
        </p:cxnSp>
        <p:cxnSp>
          <p:nvCxnSpPr>
            <p:cNvPr id="289" name="Google Shape;289;g2cc0bacf902_1_1013"/>
            <p:cNvCxnSpPr/>
            <p:nvPr/>
          </p:nvCxnSpPr>
          <p:spPr>
            <a:xfrm>
              <a:off x="1025843" y="48164"/>
              <a:ext cx="0" cy="1266300"/>
            </a:xfrm>
            <a:prstGeom prst="straightConnector1">
              <a:avLst/>
            </a:prstGeom>
            <a:noFill/>
            <a:ln w="25400" cap="flat" cmpd="sng">
              <a:solidFill>
                <a:schemeClr val="accent3"/>
              </a:solidFill>
              <a:prstDash val="solid"/>
              <a:round/>
              <a:headEnd type="none" w="sm" len="sm"/>
              <a:tailEnd type="none" w="sm" len="sm"/>
            </a:ln>
          </p:spPr>
        </p:cxnSp>
        <p:cxnSp>
          <p:nvCxnSpPr>
            <p:cNvPr id="290" name="Google Shape;290;g2cc0bacf902_1_1013"/>
            <p:cNvCxnSpPr/>
            <p:nvPr/>
          </p:nvCxnSpPr>
          <p:spPr>
            <a:xfrm>
              <a:off x="1527810" y="48164"/>
              <a:ext cx="0" cy="1266300"/>
            </a:xfrm>
            <a:prstGeom prst="straightConnector1">
              <a:avLst/>
            </a:prstGeom>
            <a:noFill/>
            <a:ln w="25400" cap="flat" cmpd="sng">
              <a:solidFill>
                <a:schemeClr val="accent3"/>
              </a:solidFill>
              <a:prstDash val="solid"/>
              <a:round/>
              <a:headEnd type="none" w="sm" len="sm"/>
              <a:tailEnd type="none" w="sm" len="sm"/>
            </a:ln>
          </p:spPr>
        </p:cxnSp>
        <p:sp>
          <p:nvSpPr>
            <p:cNvPr id="291" name="Google Shape;291;g2cc0bacf902_1_1013"/>
            <p:cNvSpPr/>
            <p:nvPr/>
          </p:nvSpPr>
          <p:spPr>
            <a:xfrm>
              <a:off x="1379697" y="1100545"/>
              <a:ext cx="300900" cy="300900"/>
            </a:xfrm>
            <a:prstGeom prst="ellipse">
              <a:avLst/>
            </a:prstGeom>
            <a:solidFill>
              <a:schemeClr val="accent3"/>
            </a:solidFill>
            <a:ln w="9525"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Gill Sans"/>
                <a:ea typeface="Gill Sans"/>
                <a:cs typeface="Gill Sans"/>
                <a:sym typeface="Gill Sans"/>
              </a:endParaRPr>
            </a:p>
          </p:txBody>
        </p:sp>
        <p:sp>
          <p:nvSpPr>
            <p:cNvPr id="292" name="Google Shape;292;g2cc0bacf902_1_1013"/>
            <p:cNvSpPr/>
            <p:nvPr/>
          </p:nvSpPr>
          <p:spPr>
            <a:xfrm>
              <a:off x="875349" y="180979"/>
              <a:ext cx="300900" cy="300900"/>
            </a:xfrm>
            <a:prstGeom prst="ellipse">
              <a:avLst/>
            </a:prstGeom>
            <a:solidFill>
              <a:schemeClr val="accent3"/>
            </a:solidFill>
            <a:ln w="9525"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Gill Sans"/>
                <a:ea typeface="Gill Sans"/>
                <a:cs typeface="Gill Sans"/>
                <a:sym typeface="Gill Sans"/>
              </a:endParaRPr>
            </a:p>
          </p:txBody>
        </p:sp>
        <p:sp>
          <p:nvSpPr>
            <p:cNvPr id="293" name="Google Shape;293;g2cc0bacf902_1_1013"/>
            <p:cNvSpPr/>
            <p:nvPr/>
          </p:nvSpPr>
          <p:spPr>
            <a:xfrm>
              <a:off x="1379697" y="476255"/>
              <a:ext cx="300900" cy="300900"/>
            </a:xfrm>
            <a:prstGeom prst="ellipse">
              <a:avLst/>
            </a:prstGeom>
            <a:solidFill>
              <a:schemeClr val="accent3"/>
            </a:solidFill>
            <a:ln w="9525"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Gill Sans"/>
                <a:ea typeface="Gill Sans"/>
                <a:cs typeface="Gill Sans"/>
                <a:sym typeface="Gill Sans"/>
              </a:endParaRPr>
            </a:p>
          </p:txBody>
        </p:sp>
      </p:gr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matchingName="White BG">
  <p:cSld name="White BG">
    <p:bg>
      <p:bgPr>
        <a:solidFill>
          <a:schemeClr val="lt1"/>
        </a:solidFill>
        <a:effectLst/>
      </p:bgPr>
    </p:bg>
    <p:spTree>
      <p:nvGrpSpPr>
        <p:cNvPr id="1" name="Shape 294"/>
        <p:cNvGrpSpPr/>
        <p:nvPr/>
      </p:nvGrpSpPr>
      <p:grpSpPr>
        <a:xfrm>
          <a:off x="0" y="0"/>
          <a:ext cx="0" cy="0"/>
          <a:chOff x="0" y="0"/>
          <a:chExt cx="0" cy="0"/>
        </a:xfrm>
      </p:grpSpPr>
      <p:sp>
        <p:nvSpPr>
          <p:cNvPr id="295" name="Google Shape;295;g2cc0bacf902_1_1026"/>
          <p:cNvSpPr txBox="1">
            <a:spLocks noGrp="1"/>
          </p:cNvSpPr>
          <p:nvPr>
            <p:ph type="sldNum" idx="12"/>
          </p:nvPr>
        </p:nvSpPr>
        <p:spPr>
          <a:xfrm>
            <a:off x="8353696" y="4947677"/>
            <a:ext cx="637800" cy="184800"/>
          </a:xfrm>
          <a:prstGeom prst="rect">
            <a:avLst/>
          </a:prstGeom>
          <a:noFill/>
          <a:ln>
            <a:noFill/>
          </a:ln>
        </p:spPr>
        <p:txBody>
          <a:bodyPr spcFirstLastPara="1" wrap="square" lIns="91425" tIns="45700" rIns="91425" bIns="45700" anchor="ctr" anchorCtr="0">
            <a:spAutoFit/>
          </a:bodyPr>
          <a:lstStyle>
            <a:lvl1pPr marL="0" lvl="0" indent="0" algn="r" rtl="0">
              <a:spcBef>
                <a:spcPts val="0"/>
              </a:spcBef>
              <a:buNone/>
              <a:defRPr sz="600" b="0" i="0">
                <a:solidFill>
                  <a:srgbClr val="6C6463"/>
                </a:solidFill>
                <a:latin typeface="Gill Sans"/>
                <a:ea typeface="Gill Sans"/>
                <a:cs typeface="Gill Sans"/>
                <a:sym typeface="Gill Sans"/>
              </a:defRPr>
            </a:lvl1pPr>
            <a:lvl2pPr marL="0" lvl="1" indent="0" algn="r" rtl="0">
              <a:spcBef>
                <a:spcPts val="0"/>
              </a:spcBef>
              <a:buNone/>
              <a:defRPr sz="600" b="0" i="0">
                <a:solidFill>
                  <a:srgbClr val="6C6463"/>
                </a:solidFill>
                <a:latin typeface="Gill Sans"/>
                <a:ea typeface="Gill Sans"/>
                <a:cs typeface="Gill Sans"/>
                <a:sym typeface="Gill Sans"/>
              </a:defRPr>
            </a:lvl2pPr>
            <a:lvl3pPr marL="0" lvl="2" indent="0" algn="r" rtl="0">
              <a:spcBef>
                <a:spcPts val="0"/>
              </a:spcBef>
              <a:buNone/>
              <a:defRPr sz="600" b="0" i="0">
                <a:solidFill>
                  <a:srgbClr val="6C6463"/>
                </a:solidFill>
                <a:latin typeface="Gill Sans"/>
                <a:ea typeface="Gill Sans"/>
                <a:cs typeface="Gill Sans"/>
                <a:sym typeface="Gill Sans"/>
              </a:defRPr>
            </a:lvl3pPr>
            <a:lvl4pPr marL="0" lvl="3" indent="0" algn="r" rtl="0">
              <a:spcBef>
                <a:spcPts val="0"/>
              </a:spcBef>
              <a:buNone/>
              <a:defRPr sz="600" b="0" i="0">
                <a:solidFill>
                  <a:srgbClr val="6C6463"/>
                </a:solidFill>
                <a:latin typeface="Gill Sans"/>
                <a:ea typeface="Gill Sans"/>
                <a:cs typeface="Gill Sans"/>
                <a:sym typeface="Gill Sans"/>
              </a:defRPr>
            </a:lvl4pPr>
            <a:lvl5pPr marL="0" lvl="4" indent="0" algn="r" rtl="0">
              <a:spcBef>
                <a:spcPts val="0"/>
              </a:spcBef>
              <a:buNone/>
              <a:defRPr sz="600" b="0" i="0">
                <a:solidFill>
                  <a:srgbClr val="6C6463"/>
                </a:solidFill>
                <a:latin typeface="Gill Sans"/>
                <a:ea typeface="Gill Sans"/>
                <a:cs typeface="Gill Sans"/>
                <a:sym typeface="Gill Sans"/>
              </a:defRPr>
            </a:lvl5pPr>
            <a:lvl6pPr marL="0" lvl="5" indent="0" algn="r" rtl="0">
              <a:spcBef>
                <a:spcPts val="0"/>
              </a:spcBef>
              <a:buNone/>
              <a:defRPr sz="600" b="0" i="0">
                <a:solidFill>
                  <a:srgbClr val="6C6463"/>
                </a:solidFill>
                <a:latin typeface="Gill Sans"/>
                <a:ea typeface="Gill Sans"/>
                <a:cs typeface="Gill Sans"/>
                <a:sym typeface="Gill Sans"/>
              </a:defRPr>
            </a:lvl6pPr>
            <a:lvl7pPr marL="0" lvl="6" indent="0" algn="r" rtl="0">
              <a:spcBef>
                <a:spcPts val="0"/>
              </a:spcBef>
              <a:buNone/>
              <a:defRPr sz="600" b="0" i="0">
                <a:solidFill>
                  <a:srgbClr val="6C6463"/>
                </a:solidFill>
                <a:latin typeface="Gill Sans"/>
                <a:ea typeface="Gill Sans"/>
                <a:cs typeface="Gill Sans"/>
                <a:sym typeface="Gill Sans"/>
              </a:defRPr>
            </a:lvl7pPr>
            <a:lvl8pPr marL="0" lvl="7" indent="0" algn="r" rtl="0">
              <a:spcBef>
                <a:spcPts val="0"/>
              </a:spcBef>
              <a:buNone/>
              <a:defRPr sz="600" b="0" i="0">
                <a:solidFill>
                  <a:srgbClr val="6C6463"/>
                </a:solidFill>
                <a:latin typeface="Gill Sans"/>
                <a:ea typeface="Gill Sans"/>
                <a:cs typeface="Gill Sans"/>
                <a:sym typeface="Gill Sans"/>
              </a:defRPr>
            </a:lvl8pPr>
            <a:lvl9pPr marL="0" lvl="8" indent="0" algn="r" rtl="0">
              <a:spcBef>
                <a:spcPts val="0"/>
              </a:spcBef>
              <a:buNone/>
              <a:defRPr sz="600" b="0" i="0">
                <a:solidFill>
                  <a:srgbClr val="6C6463"/>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96"/>
        <p:cNvGrpSpPr/>
        <p:nvPr/>
      </p:nvGrpSpPr>
      <p:grpSpPr>
        <a:xfrm>
          <a:off x="0" y="0"/>
          <a:ext cx="0" cy="0"/>
          <a:chOff x="0" y="0"/>
          <a:chExt cx="0" cy="0"/>
        </a:xfrm>
      </p:grpSpPr>
      <p:sp>
        <p:nvSpPr>
          <p:cNvPr id="297" name="Google Shape;297;g2cc0bacf902_1_1028"/>
          <p:cNvSpPr txBox="1">
            <a:spLocks noGrp="1"/>
          </p:cNvSpPr>
          <p:nvPr>
            <p:ph type="title"/>
          </p:nvPr>
        </p:nvSpPr>
        <p:spPr>
          <a:xfrm>
            <a:off x="628650" y="276042"/>
            <a:ext cx="7886700" cy="1002300"/>
          </a:xfrm>
          <a:prstGeom prst="rect">
            <a:avLst/>
          </a:prstGeom>
          <a:noFill/>
          <a:ln>
            <a:noFill/>
          </a:ln>
        </p:spPr>
        <p:txBody>
          <a:bodyPr spcFirstLastPara="1" wrap="square" lIns="68575" tIns="34275" rIns="68575" bIns="34275" anchor="ctr" anchorCtr="0">
            <a:normAutofit/>
          </a:bodyPr>
          <a:lstStyle>
            <a:lvl1pPr lvl="0" algn="l" rtl="0">
              <a:lnSpc>
                <a:spcPct val="90000"/>
              </a:lnSpc>
              <a:spcBef>
                <a:spcPts val="0"/>
              </a:spcBef>
              <a:spcAft>
                <a:spcPts val="0"/>
              </a:spcAft>
              <a:buClr>
                <a:schemeClr val="dk1"/>
              </a:buClr>
              <a:buSzPts val="1400"/>
              <a:buFont typeface="Gill Sans"/>
              <a:buNone/>
              <a:defRPr/>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
        <p:nvSpPr>
          <p:cNvPr id="298" name="Google Shape;298;g2cc0bacf902_1_1028"/>
          <p:cNvSpPr txBox="1">
            <a:spLocks noGrp="1"/>
          </p:cNvSpPr>
          <p:nvPr>
            <p:ph type="body" idx="1"/>
          </p:nvPr>
        </p:nvSpPr>
        <p:spPr>
          <a:xfrm>
            <a:off x="628650" y="1380206"/>
            <a:ext cx="7886700" cy="3289500"/>
          </a:xfrm>
          <a:prstGeom prst="rect">
            <a:avLst/>
          </a:prstGeom>
          <a:noFill/>
          <a:ln>
            <a:noFill/>
          </a:ln>
        </p:spPr>
        <p:txBody>
          <a:bodyPr spcFirstLastPara="1" wrap="square" lIns="68575" tIns="34275" rIns="68575" bIns="34275" anchor="t" anchorCtr="0">
            <a:normAutofit/>
          </a:bodyPr>
          <a:lstStyle>
            <a:lvl1pPr marL="457200" lvl="0" indent="-317500" algn="l" rtl="0">
              <a:lnSpc>
                <a:spcPct val="90000"/>
              </a:lnSpc>
              <a:spcBef>
                <a:spcPts val="800"/>
              </a:spcBef>
              <a:spcAft>
                <a:spcPts val="0"/>
              </a:spcAft>
              <a:buClr>
                <a:schemeClr val="dk1"/>
              </a:buClr>
              <a:buSzPts val="1400"/>
              <a:buChar char="•"/>
              <a:defRPr/>
            </a:lvl1pPr>
            <a:lvl2pPr marL="914400" lvl="1" indent="-317500" algn="l" rtl="0">
              <a:lnSpc>
                <a:spcPct val="90000"/>
              </a:lnSpc>
              <a:spcBef>
                <a:spcPts val="400"/>
              </a:spcBef>
              <a:spcAft>
                <a:spcPts val="0"/>
              </a:spcAft>
              <a:buClr>
                <a:schemeClr val="dk1"/>
              </a:buClr>
              <a:buSzPts val="1400"/>
              <a:buChar char="•"/>
              <a:defRPr/>
            </a:lvl2pPr>
            <a:lvl3pPr marL="1371600" lvl="2" indent="-317500" algn="l" rtl="0">
              <a:lnSpc>
                <a:spcPct val="90000"/>
              </a:lnSpc>
              <a:spcBef>
                <a:spcPts val="400"/>
              </a:spcBef>
              <a:spcAft>
                <a:spcPts val="0"/>
              </a:spcAft>
              <a:buClr>
                <a:schemeClr val="dk1"/>
              </a:buClr>
              <a:buSzPts val="1400"/>
              <a:buChar char="•"/>
              <a:defRPr/>
            </a:lvl3pPr>
            <a:lvl4pPr marL="1828800" lvl="3" indent="-317500" algn="l" rtl="0">
              <a:lnSpc>
                <a:spcPct val="90000"/>
              </a:lnSpc>
              <a:spcBef>
                <a:spcPts val="400"/>
              </a:spcBef>
              <a:spcAft>
                <a:spcPts val="0"/>
              </a:spcAft>
              <a:buClr>
                <a:schemeClr val="dk1"/>
              </a:buClr>
              <a:buSzPts val="1400"/>
              <a:buChar char="•"/>
              <a:defRPr/>
            </a:lvl4pPr>
            <a:lvl5pPr marL="2286000" lvl="4" indent="-317500" algn="l" rtl="0">
              <a:lnSpc>
                <a:spcPct val="90000"/>
              </a:lnSpc>
              <a:spcBef>
                <a:spcPts val="400"/>
              </a:spcBef>
              <a:spcAft>
                <a:spcPts val="0"/>
              </a:spcAft>
              <a:buClr>
                <a:schemeClr val="dk1"/>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299" name="Google Shape;299;g2cc0bacf902_1_1028"/>
          <p:cNvSpPr txBox="1">
            <a:spLocks noGrp="1"/>
          </p:cNvSpPr>
          <p:nvPr>
            <p:ph type="dt" idx="10"/>
          </p:nvPr>
        </p:nvSpPr>
        <p:spPr>
          <a:xfrm>
            <a:off x="628650" y="4805519"/>
            <a:ext cx="2057400" cy="276000"/>
          </a:xfrm>
          <a:prstGeom prst="rect">
            <a:avLst/>
          </a:prstGeom>
          <a:noFill/>
          <a:ln>
            <a:noFill/>
          </a:ln>
        </p:spPr>
        <p:txBody>
          <a:bodyPr spcFirstLastPara="1" wrap="square" lIns="68575" tIns="34275" rIns="68575" bIns="34275" anchor="ctr" anchorCtr="0">
            <a:noAutofit/>
          </a:bodyPr>
          <a:lstStyle>
            <a:lvl1pPr marR="0" lvl="0" algn="l" rtl="0">
              <a:lnSpc>
                <a:spcPct val="100000"/>
              </a:lnSpc>
              <a:spcBef>
                <a:spcPts val="0"/>
              </a:spcBef>
              <a:spcAft>
                <a:spcPts val="0"/>
              </a:spcAft>
              <a:buClr>
                <a:schemeClr val="dk1"/>
              </a:buClr>
              <a:buSzPts val="1100"/>
              <a:buFont typeface="Gill Sans"/>
              <a:buNone/>
              <a:defRPr sz="1800">
                <a:solidFill>
                  <a:schemeClr val="dk1"/>
                </a:solidFill>
                <a:latin typeface="Gill Sans"/>
                <a:ea typeface="Gill Sans"/>
                <a:cs typeface="Gill Sans"/>
                <a:sym typeface="Gill Sans"/>
              </a:defRPr>
            </a:lvl1pPr>
            <a:lvl2pPr marR="0" lvl="1" algn="l" rtl="0">
              <a:lnSpc>
                <a:spcPct val="100000"/>
              </a:lnSpc>
              <a:spcBef>
                <a:spcPts val="0"/>
              </a:spcBef>
              <a:spcAft>
                <a:spcPts val="0"/>
              </a:spcAft>
              <a:buClr>
                <a:schemeClr val="dk1"/>
              </a:buClr>
              <a:buSzPts val="1100"/>
              <a:buFont typeface="Gill Sans"/>
              <a:buNone/>
              <a:defRPr sz="1800"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chemeClr val="dk1"/>
              </a:buClr>
              <a:buSzPts val="1100"/>
              <a:buFont typeface="Gill Sans"/>
              <a:buNone/>
              <a:defRPr sz="1800"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chemeClr val="dk1"/>
              </a:buClr>
              <a:buSzPts val="1100"/>
              <a:buFont typeface="Gill Sans"/>
              <a:buNone/>
              <a:defRPr sz="1800"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chemeClr val="dk1"/>
              </a:buClr>
              <a:buSzPts val="1100"/>
              <a:buFont typeface="Gill Sans"/>
              <a:buNone/>
              <a:defRPr sz="1800"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chemeClr val="dk1"/>
              </a:buClr>
              <a:buSzPts val="1100"/>
              <a:buFont typeface="Gill Sans"/>
              <a:buNone/>
              <a:defRPr sz="1800"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chemeClr val="dk1"/>
              </a:buClr>
              <a:buSzPts val="1100"/>
              <a:buFont typeface="Gill Sans"/>
              <a:buNone/>
              <a:defRPr sz="1800"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chemeClr val="dk1"/>
              </a:buClr>
              <a:buSzPts val="1100"/>
              <a:buFont typeface="Gill Sans"/>
              <a:buNone/>
              <a:defRPr sz="1800"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chemeClr val="dk1"/>
              </a:buClr>
              <a:buSzPts val="1100"/>
              <a:buFont typeface="Gill Sans"/>
              <a:buNone/>
              <a:defRPr sz="1800" b="0" i="0" u="none" strike="noStrike" cap="none">
                <a:solidFill>
                  <a:schemeClr val="dk1"/>
                </a:solidFill>
                <a:latin typeface="Gill Sans"/>
                <a:ea typeface="Gill Sans"/>
                <a:cs typeface="Gill Sans"/>
                <a:sym typeface="Gill Sans"/>
              </a:defRPr>
            </a:lvl9pPr>
          </a:lstStyle>
          <a:p>
            <a:endParaRPr/>
          </a:p>
        </p:txBody>
      </p:sp>
      <p:sp>
        <p:nvSpPr>
          <p:cNvPr id="300" name="Google Shape;300;g2cc0bacf902_1_1028"/>
          <p:cNvSpPr txBox="1">
            <a:spLocks noGrp="1"/>
          </p:cNvSpPr>
          <p:nvPr>
            <p:ph type="ftr" idx="11"/>
          </p:nvPr>
        </p:nvSpPr>
        <p:spPr>
          <a:xfrm>
            <a:off x="3028950" y="4805519"/>
            <a:ext cx="3086100" cy="276000"/>
          </a:xfrm>
          <a:prstGeom prst="rect">
            <a:avLst/>
          </a:prstGeom>
          <a:noFill/>
          <a:ln>
            <a:noFill/>
          </a:ln>
        </p:spPr>
        <p:txBody>
          <a:bodyPr spcFirstLastPara="1" wrap="square" lIns="68575" tIns="34275" rIns="68575" bIns="34275" anchor="ctr" anchorCtr="0">
            <a:noAutofit/>
          </a:bodyPr>
          <a:lstStyle>
            <a:lvl1pPr marR="0" lvl="0" algn="ctr" rtl="0">
              <a:lnSpc>
                <a:spcPct val="100000"/>
              </a:lnSpc>
              <a:spcBef>
                <a:spcPts val="0"/>
              </a:spcBef>
              <a:spcAft>
                <a:spcPts val="0"/>
              </a:spcAft>
              <a:buClr>
                <a:schemeClr val="dk1"/>
              </a:buClr>
              <a:buSzPts val="1100"/>
              <a:buFont typeface="Gill Sans"/>
              <a:buNone/>
              <a:defRPr sz="1800">
                <a:solidFill>
                  <a:schemeClr val="dk1"/>
                </a:solidFill>
                <a:latin typeface="Gill Sans"/>
                <a:ea typeface="Gill Sans"/>
                <a:cs typeface="Gill Sans"/>
                <a:sym typeface="Gill Sans"/>
              </a:defRPr>
            </a:lvl1pPr>
            <a:lvl2pPr marR="0" lvl="1" algn="l" rtl="0">
              <a:lnSpc>
                <a:spcPct val="100000"/>
              </a:lnSpc>
              <a:spcBef>
                <a:spcPts val="0"/>
              </a:spcBef>
              <a:spcAft>
                <a:spcPts val="0"/>
              </a:spcAft>
              <a:buClr>
                <a:schemeClr val="dk1"/>
              </a:buClr>
              <a:buSzPts val="1100"/>
              <a:buFont typeface="Gill Sans"/>
              <a:buNone/>
              <a:defRPr sz="1800"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chemeClr val="dk1"/>
              </a:buClr>
              <a:buSzPts val="1100"/>
              <a:buFont typeface="Gill Sans"/>
              <a:buNone/>
              <a:defRPr sz="1800"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chemeClr val="dk1"/>
              </a:buClr>
              <a:buSzPts val="1100"/>
              <a:buFont typeface="Gill Sans"/>
              <a:buNone/>
              <a:defRPr sz="1800"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chemeClr val="dk1"/>
              </a:buClr>
              <a:buSzPts val="1100"/>
              <a:buFont typeface="Gill Sans"/>
              <a:buNone/>
              <a:defRPr sz="1800"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chemeClr val="dk1"/>
              </a:buClr>
              <a:buSzPts val="1100"/>
              <a:buFont typeface="Gill Sans"/>
              <a:buNone/>
              <a:defRPr sz="1800"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chemeClr val="dk1"/>
              </a:buClr>
              <a:buSzPts val="1100"/>
              <a:buFont typeface="Gill Sans"/>
              <a:buNone/>
              <a:defRPr sz="1800"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chemeClr val="dk1"/>
              </a:buClr>
              <a:buSzPts val="1100"/>
              <a:buFont typeface="Gill Sans"/>
              <a:buNone/>
              <a:defRPr sz="1800"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chemeClr val="dk1"/>
              </a:buClr>
              <a:buSzPts val="1100"/>
              <a:buFont typeface="Gill Sans"/>
              <a:buNone/>
              <a:defRPr sz="1800" b="0" i="0" u="none" strike="noStrike" cap="none">
                <a:solidFill>
                  <a:schemeClr val="dk1"/>
                </a:solidFill>
                <a:latin typeface="Gill Sans"/>
                <a:ea typeface="Gill Sans"/>
                <a:cs typeface="Gill Sans"/>
                <a:sym typeface="Gill Sans"/>
              </a:defRPr>
            </a:lvl9pPr>
          </a:lstStyle>
          <a:p>
            <a:endParaRPr/>
          </a:p>
        </p:txBody>
      </p:sp>
      <p:sp>
        <p:nvSpPr>
          <p:cNvPr id="301" name="Google Shape;301;g2cc0bacf902_1_1028"/>
          <p:cNvSpPr txBox="1">
            <a:spLocks noGrp="1"/>
          </p:cNvSpPr>
          <p:nvPr>
            <p:ph type="sldNum" idx="12"/>
          </p:nvPr>
        </p:nvSpPr>
        <p:spPr>
          <a:xfrm>
            <a:off x="6457950" y="4805519"/>
            <a:ext cx="2057400" cy="2760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02"/>
        <p:cNvGrpSpPr/>
        <p:nvPr/>
      </p:nvGrpSpPr>
      <p:grpSpPr>
        <a:xfrm>
          <a:off x="0" y="0"/>
          <a:ext cx="0" cy="0"/>
          <a:chOff x="0" y="0"/>
          <a:chExt cx="0" cy="0"/>
        </a:xfrm>
      </p:grpSpPr>
      <p:sp>
        <p:nvSpPr>
          <p:cNvPr id="303" name="Google Shape;303;g2cc0bacf902_1_1034"/>
          <p:cNvSpPr txBox="1">
            <a:spLocks noGrp="1"/>
          </p:cNvSpPr>
          <p:nvPr>
            <p:ph type="title"/>
          </p:nvPr>
        </p:nvSpPr>
        <p:spPr>
          <a:xfrm>
            <a:off x="628650" y="276043"/>
            <a:ext cx="7886700" cy="10023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chemeClr val="dk1"/>
              </a:buClr>
              <a:buSzPts val="1800"/>
              <a:buFont typeface="Gill Sans"/>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304" name="Google Shape;304;g2cc0bacf902_1_1034"/>
          <p:cNvSpPr txBox="1">
            <a:spLocks noGrp="1"/>
          </p:cNvSpPr>
          <p:nvPr>
            <p:ph type="body" idx="1"/>
          </p:nvPr>
        </p:nvSpPr>
        <p:spPr>
          <a:xfrm>
            <a:off x="628650" y="1380206"/>
            <a:ext cx="3886200" cy="3289800"/>
          </a:xfrm>
          <a:prstGeom prst="rect">
            <a:avLst/>
          </a:prstGeom>
          <a:noFill/>
          <a:ln>
            <a:noFill/>
          </a:ln>
        </p:spPr>
        <p:txBody>
          <a:bodyPr spcFirstLastPara="1" wrap="square" lIns="91425" tIns="45700" rIns="91425" bIns="45700" anchor="t" anchorCtr="0">
            <a:noAutofit/>
          </a:bodyPr>
          <a:lstStyle>
            <a:lvl1pPr marL="457200" lvl="0" indent="-342900" algn="l" rtl="0">
              <a:lnSpc>
                <a:spcPct val="90000"/>
              </a:lnSpc>
              <a:spcBef>
                <a:spcPts val="750"/>
              </a:spcBef>
              <a:spcAft>
                <a:spcPts val="0"/>
              </a:spcAft>
              <a:buClr>
                <a:schemeClr val="dk1"/>
              </a:buClr>
              <a:buSzPts val="1800"/>
              <a:buChar char="•"/>
              <a:defRPr/>
            </a:lvl1pPr>
            <a:lvl2pPr marL="914400" lvl="1" indent="-342900" algn="l" rtl="0">
              <a:lnSpc>
                <a:spcPct val="90000"/>
              </a:lnSpc>
              <a:spcBef>
                <a:spcPts val="375"/>
              </a:spcBef>
              <a:spcAft>
                <a:spcPts val="0"/>
              </a:spcAft>
              <a:buClr>
                <a:schemeClr val="dk1"/>
              </a:buClr>
              <a:buSzPts val="1800"/>
              <a:buChar char="•"/>
              <a:defRPr/>
            </a:lvl2pPr>
            <a:lvl3pPr marL="1371600" lvl="2" indent="-342900" algn="l" rtl="0">
              <a:lnSpc>
                <a:spcPct val="90000"/>
              </a:lnSpc>
              <a:spcBef>
                <a:spcPts val="375"/>
              </a:spcBef>
              <a:spcAft>
                <a:spcPts val="0"/>
              </a:spcAft>
              <a:buClr>
                <a:schemeClr val="dk1"/>
              </a:buClr>
              <a:buSzPts val="1800"/>
              <a:buChar char="•"/>
              <a:defRPr/>
            </a:lvl3pPr>
            <a:lvl4pPr marL="1828800" lvl="3" indent="-342900" algn="l" rtl="0">
              <a:lnSpc>
                <a:spcPct val="90000"/>
              </a:lnSpc>
              <a:spcBef>
                <a:spcPts val="375"/>
              </a:spcBef>
              <a:spcAft>
                <a:spcPts val="0"/>
              </a:spcAft>
              <a:buClr>
                <a:schemeClr val="dk1"/>
              </a:buClr>
              <a:buSzPts val="1800"/>
              <a:buChar char="•"/>
              <a:defRPr/>
            </a:lvl4pPr>
            <a:lvl5pPr marL="2286000" lvl="4" indent="-342900" algn="l" rtl="0">
              <a:lnSpc>
                <a:spcPct val="90000"/>
              </a:lnSpc>
              <a:spcBef>
                <a:spcPts val="375"/>
              </a:spcBef>
              <a:spcAft>
                <a:spcPts val="0"/>
              </a:spcAft>
              <a:buClr>
                <a:schemeClr val="dk1"/>
              </a:buClr>
              <a:buSzPts val="1800"/>
              <a:buChar char="•"/>
              <a:defRPr/>
            </a:lvl5pPr>
            <a:lvl6pPr marL="2743200" lvl="5" indent="-342900" algn="l" rtl="0">
              <a:lnSpc>
                <a:spcPct val="90000"/>
              </a:lnSpc>
              <a:spcBef>
                <a:spcPts val="375"/>
              </a:spcBef>
              <a:spcAft>
                <a:spcPts val="0"/>
              </a:spcAft>
              <a:buClr>
                <a:schemeClr val="dk1"/>
              </a:buClr>
              <a:buSzPts val="1800"/>
              <a:buChar char="•"/>
              <a:defRPr/>
            </a:lvl6pPr>
            <a:lvl7pPr marL="3200400" lvl="6" indent="-342900" algn="l" rtl="0">
              <a:lnSpc>
                <a:spcPct val="90000"/>
              </a:lnSpc>
              <a:spcBef>
                <a:spcPts val="375"/>
              </a:spcBef>
              <a:spcAft>
                <a:spcPts val="0"/>
              </a:spcAft>
              <a:buClr>
                <a:schemeClr val="dk1"/>
              </a:buClr>
              <a:buSzPts val="1800"/>
              <a:buChar char="•"/>
              <a:defRPr/>
            </a:lvl7pPr>
            <a:lvl8pPr marL="3657600" lvl="7" indent="-342900" algn="l" rtl="0">
              <a:lnSpc>
                <a:spcPct val="90000"/>
              </a:lnSpc>
              <a:spcBef>
                <a:spcPts val="375"/>
              </a:spcBef>
              <a:spcAft>
                <a:spcPts val="0"/>
              </a:spcAft>
              <a:buClr>
                <a:schemeClr val="dk1"/>
              </a:buClr>
              <a:buSzPts val="1800"/>
              <a:buChar char="•"/>
              <a:defRPr/>
            </a:lvl8pPr>
            <a:lvl9pPr marL="4114800" lvl="8" indent="-342900" algn="l" rtl="0">
              <a:lnSpc>
                <a:spcPct val="90000"/>
              </a:lnSpc>
              <a:spcBef>
                <a:spcPts val="375"/>
              </a:spcBef>
              <a:spcAft>
                <a:spcPts val="0"/>
              </a:spcAft>
              <a:buClr>
                <a:schemeClr val="dk1"/>
              </a:buClr>
              <a:buSzPts val="1800"/>
              <a:buChar char="•"/>
              <a:defRPr/>
            </a:lvl9pPr>
          </a:lstStyle>
          <a:p>
            <a:endParaRPr/>
          </a:p>
        </p:txBody>
      </p:sp>
      <p:sp>
        <p:nvSpPr>
          <p:cNvPr id="305" name="Google Shape;305;g2cc0bacf902_1_1034"/>
          <p:cNvSpPr txBox="1">
            <a:spLocks noGrp="1"/>
          </p:cNvSpPr>
          <p:nvPr>
            <p:ph type="body" idx="2"/>
          </p:nvPr>
        </p:nvSpPr>
        <p:spPr>
          <a:xfrm>
            <a:off x="4629150" y="1380206"/>
            <a:ext cx="3886200" cy="3289800"/>
          </a:xfrm>
          <a:prstGeom prst="rect">
            <a:avLst/>
          </a:prstGeom>
          <a:noFill/>
          <a:ln>
            <a:noFill/>
          </a:ln>
        </p:spPr>
        <p:txBody>
          <a:bodyPr spcFirstLastPara="1" wrap="square" lIns="91425" tIns="45700" rIns="91425" bIns="45700" anchor="t" anchorCtr="0">
            <a:noAutofit/>
          </a:bodyPr>
          <a:lstStyle>
            <a:lvl1pPr marL="457200" lvl="0" indent="-342900" algn="l" rtl="0">
              <a:lnSpc>
                <a:spcPct val="90000"/>
              </a:lnSpc>
              <a:spcBef>
                <a:spcPts val="750"/>
              </a:spcBef>
              <a:spcAft>
                <a:spcPts val="0"/>
              </a:spcAft>
              <a:buClr>
                <a:schemeClr val="dk1"/>
              </a:buClr>
              <a:buSzPts val="1800"/>
              <a:buChar char="•"/>
              <a:defRPr/>
            </a:lvl1pPr>
            <a:lvl2pPr marL="914400" lvl="1" indent="-342900" algn="l" rtl="0">
              <a:lnSpc>
                <a:spcPct val="90000"/>
              </a:lnSpc>
              <a:spcBef>
                <a:spcPts val="375"/>
              </a:spcBef>
              <a:spcAft>
                <a:spcPts val="0"/>
              </a:spcAft>
              <a:buClr>
                <a:schemeClr val="dk1"/>
              </a:buClr>
              <a:buSzPts val="1800"/>
              <a:buChar char="•"/>
              <a:defRPr/>
            </a:lvl2pPr>
            <a:lvl3pPr marL="1371600" lvl="2" indent="-342900" algn="l" rtl="0">
              <a:lnSpc>
                <a:spcPct val="90000"/>
              </a:lnSpc>
              <a:spcBef>
                <a:spcPts val="375"/>
              </a:spcBef>
              <a:spcAft>
                <a:spcPts val="0"/>
              </a:spcAft>
              <a:buClr>
                <a:schemeClr val="dk1"/>
              </a:buClr>
              <a:buSzPts val="1800"/>
              <a:buChar char="•"/>
              <a:defRPr/>
            </a:lvl3pPr>
            <a:lvl4pPr marL="1828800" lvl="3" indent="-342900" algn="l" rtl="0">
              <a:lnSpc>
                <a:spcPct val="90000"/>
              </a:lnSpc>
              <a:spcBef>
                <a:spcPts val="375"/>
              </a:spcBef>
              <a:spcAft>
                <a:spcPts val="0"/>
              </a:spcAft>
              <a:buClr>
                <a:schemeClr val="dk1"/>
              </a:buClr>
              <a:buSzPts val="1800"/>
              <a:buChar char="•"/>
              <a:defRPr/>
            </a:lvl4pPr>
            <a:lvl5pPr marL="2286000" lvl="4" indent="-342900" algn="l" rtl="0">
              <a:lnSpc>
                <a:spcPct val="90000"/>
              </a:lnSpc>
              <a:spcBef>
                <a:spcPts val="375"/>
              </a:spcBef>
              <a:spcAft>
                <a:spcPts val="0"/>
              </a:spcAft>
              <a:buClr>
                <a:schemeClr val="dk1"/>
              </a:buClr>
              <a:buSzPts val="1800"/>
              <a:buChar char="•"/>
              <a:defRPr/>
            </a:lvl5pPr>
            <a:lvl6pPr marL="2743200" lvl="5" indent="-342900" algn="l" rtl="0">
              <a:lnSpc>
                <a:spcPct val="90000"/>
              </a:lnSpc>
              <a:spcBef>
                <a:spcPts val="375"/>
              </a:spcBef>
              <a:spcAft>
                <a:spcPts val="0"/>
              </a:spcAft>
              <a:buClr>
                <a:schemeClr val="dk1"/>
              </a:buClr>
              <a:buSzPts val="1800"/>
              <a:buChar char="•"/>
              <a:defRPr/>
            </a:lvl6pPr>
            <a:lvl7pPr marL="3200400" lvl="6" indent="-342900" algn="l" rtl="0">
              <a:lnSpc>
                <a:spcPct val="90000"/>
              </a:lnSpc>
              <a:spcBef>
                <a:spcPts val="375"/>
              </a:spcBef>
              <a:spcAft>
                <a:spcPts val="0"/>
              </a:spcAft>
              <a:buClr>
                <a:schemeClr val="dk1"/>
              </a:buClr>
              <a:buSzPts val="1800"/>
              <a:buChar char="•"/>
              <a:defRPr/>
            </a:lvl7pPr>
            <a:lvl8pPr marL="3657600" lvl="7" indent="-342900" algn="l" rtl="0">
              <a:lnSpc>
                <a:spcPct val="90000"/>
              </a:lnSpc>
              <a:spcBef>
                <a:spcPts val="375"/>
              </a:spcBef>
              <a:spcAft>
                <a:spcPts val="0"/>
              </a:spcAft>
              <a:buClr>
                <a:schemeClr val="dk1"/>
              </a:buClr>
              <a:buSzPts val="1800"/>
              <a:buChar char="•"/>
              <a:defRPr/>
            </a:lvl8pPr>
            <a:lvl9pPr marL="4114800" lvl="8" indent="-342900" algn="l" rtl="0">
              <a:lnSpc>
                <a:spcPct val="90000"/>
              </a:lnSpc>
              <a:spcBef>
                <a:spcPts val="375"/>
              </a:spcBef>
              <a:spcAft>
                <a:spcPts val="0"/>
              </a:spcAft>
              <a:buClr>
                <a:schemeClr val="dk1"/>
              </a:buClr>
              <a:buSzPts val="1800"/>
              <a:buChar char="•"/>
              <a:defRPr/>
            </a:lvl9pPr>
          </a:lstStyle>
          <a:p>
            <a:endParaRPr/>
          </a:p>
        </p:txBody>
      </p:sp>
      <p:sp>
        <p:nvSpPr>
          <p:cNvPr id="306" name="Google Shape;306;g2cc0bacf902_1_1034"/>
          <p:cNvSpPr txBox="1">
            <a:spLocks noGrp="1"/>
          </p:cNvSpPr>
          <p:nvPr>
            <p:ph type="dt" idx="10"/>
          </p:nvPr>
        </p:nvSpPr>
        <p:spPr>
          <a:xfrm>
            <a:off x="628650" y="4805519"/>
            <a:ext cx="2057400" cy="276000"/>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Clr>
                <a:schemeClr val="dk1"/>
              </a:buClr>
              <a:buSzPts val="1400"/>
              <a:buFont typeface="Gill Sans"/>
              <a:buNone/>
              <a:defRPr sz="1800">
                <a:solidFill>
                  <a:schemeClr val="dk1"/>
                </a:solidFill>
                <a:latin typeface="Gill Sans"/>
                <a:ea typeface="Gill Sans"/>
                <a:cs typeface="Gill Sans"/>
                <a:sym typeface="Gill Sans"/>
              </a:defRPr>
            </a:lvl1pPr>
            <a:lvl2pPr marR="0" lvl="1" algn="l" rtl="0">
              <a:spcBef>
                <a:spcPts val="0"/>
              </a:spcBef>
              <a:spcAft>
                <a:spcPts val="0"/>
              </a:spcAft>
              <a:buClr>
                <a:schemeClr val="dk1"/>
              </a:buClr>
              <a:buSzPts val="1400"/>
              <a:buFont typeface="Gill Sans"/>
              <a:buNone/>
              <a:defRPr sz="1800" b="0" i="0" u="none" strike="noStrike" cap="none">
                <a:solidFill>
                  <a:schemeClr val="dk1"/>
                </a:solidFill>
                <a:latin typeface="Gill Sans"/>
                <a:ea typeface="Gill Sans"/>
                <a:cs typeface="Gill Sans"/>
                <a:sym typeface="Gill Sans"/>
              </a:defRPr>
            </a:lvl2pPr>
            <a:lvl3pPr marR="0" lvl="2" algn="l" rtl="0">
              <a:spcBef>
                <a:spcPts val="0"/>
              </a:spcBef>
              <a:spcAft>
                <a:spcPts val="0"/>
              </a:spcAft>
              <a:buClr>
                <a:schemeClr val="dk1"/>
              </a:buClr>
              <a:buSzPts val="1400"/>
              <a:buFont typeface="Gill Sans"/>
              <a:buNone/>
              <a:defRPr sz="1800" b="0" i="0" u="none" strike="noStrike" cap="none">
                <a:solidFill>
                  <a:schemeClr val="dk1"/>
                </a:solidFill>
                <a:latin typeface="Gill Sans"/>
                <a:ea typeface="Gill Sans"/>
                <a:cs typeface="Gill Sans"/>
                <a:sym typeface="Gill Sans"/>
              </a:defRPr>
            </a:lvl3pPr>
            <a:lvl4pPr marR="0" lvl="3" algn="l" rtl="0">
              <a:spcBef>
                <a:spcPts val="0"/>
              </a:spcBef>
              <a:spcAft>
                <a:spcPts val="0"/>
              </a:spcAft>
              <a:buClr>
                <a:schemeClr val="dk1"/>
              </a:buClr>
              <a:buSzPts val="1400"/>
              <a:buFont typeface="Gill Sans"/>
              <a:buNone/>
              <a:defRPr sz="1800" b="0" i="0" u="none" strike="noStrike" cap="none">
                <a:solidFill>
                  <a:schemeClr val="dk1"/>
                </a:solidFill>
                <a:latin typeface="Gill Sans"/>
                <a:ea typeface="Gill Sans"/>
                <a:cs typeface="Gill Sans"/>
                <a:sym typeface="Gill Sans"/>
              </a:defRPr>
            </a:lvl4pPr>
            <a:lvl5pPr marR="0" lvl="4" algn="l" rtl="0">
              <a:spcBef>
                <a:spcPts val="0"/>
              </a:spcBef>
              <a:spcAft>
                <a:spcPts val="0"/>
              </a:spcAft>
              <a:buClr>
                <a:schemeClr val="dk1"/>
              </a:buClr>
              <a:buSzPts val="1400"/>
              <a:buFont typeface="Gill Sans"/>
              <a:buNone/>
              <a:defRPr sz="1800" b="0" i="0" u="none" strike="noStrike" cap="none">
                <a:solidFill>
                  <a:schemeClr val="dk1"/>
                </a:solidFill>
                <a:latin typeface="Gill Sans"/>
                <a:ea typeface="Gill Sans"/>
                <a:cs typeface="Gill Sans"/>
                <a:sym typeface="Gill Sans"/>
              </a:defRPr>
            </a:lvl5pPr>
            <a:lvl6pPr marR="0" lvl="5" algn="l" rtl="0">
              <a:spcBef>
                <a:spcPts val="0"/>
              </a:spcBef>
              <a:spcAft>
                <a:spcPts val="0"/>
              </a:spcAft>
              <a:buClr>
                <a:schemeClr val="dk1"/>
              </a:buClr>
              <a:buSzPts val="1400"/>
              <a:buFont typeface="Gill Sans"/>
              <a:buNone/>
              <a:defRPr sz="1800" b="0" i="0" u="none" strike="noStrike" cap="none">
                <a:solidFill>
                  <a:schemeClr val="dk1"/>
                </a:solidFill>
                <a:latin typeface="Gill Sans"/>
                <a:ea typeface="Gill Sans"/>
                <a:cs typeface="Gill Sans"/>
                <a:sym typeface="Gill Sans"/>
              </a:defRPr>
            </a:lvl6pPr>
            <a:lvl7pPr marR="0" lvl="6" algn="l" rtl="0">
              <a:spcBef>
                <a:spcPts val="0"/>
              </a:spcBef>
              <a:spcAft>
                <a:spcPts val="0"/>
              </a:spcAft>
              <a:buClr>
                <a:schemeClr val="dk1"/>
              </a:buClr>
              <a:buSzPts val="1400"/>
              <a:buFont typeface="Gill Sans"/>
              <a:buNone/>
              <a:defRPr sz="1800" b="0" i="0" u="none" strike="noStrike" cap="none">
                <a:solidFill>
                  <a:schemeClr val="dk1"/>
                </a:solidFill>
                <a:latin typeface="Gill Sans"/>
                <a:ea typeface="Gill Sans"/>
                <a:cs typeface="Gill Sans"/>
                <a:sym typeface="Gill Sans"/>
              </a:defRPr>
            </a:lvl7pPr>
            <a:lvl8pPr marR="0" lvl="7" algn="l" rtl="0">
              <a:spcBef>
                <a:spcPts val="0"/>
              </a:spcBef>
              <a:spcAft>
                <a:spcPts val="0"/>
              </a:spcAft>
              <a:buClr>
                <a:schemeClr val="dk1"/>
              </a:buClr>
              <a:buSzPts val="1400"/>
              <a:buFont typeface="Gill Sans"/>
              <a:buNone/>
              <a:defRPr sz="1800" b="0" i="0" u="none" strike="noStrike" cap="none">
                <a:solidFill>
                  <a:schemeClr val="dk1"/>
                </a:solidFill>
                <a:latin typeface="Gill Sans"/>
                <a:ea typeface="Gill Sans"/>
                <a:cs typeface="Gill Sans"/>
                <a:sym typeface="Gill Sans"/>
              </a:defRPr>
            </a:lvl8pPr>
            <a:lvl9pPr marR="0" lvl="8" algn="l" rtl="0">
              <a:spcBef>
                <a:spcPts val="0"/>
              </a:spcBef>
              <a:spcAft>
                <a:spcPts val="0"/>
              </a:spcAft>
              <a:buClr>
                <a:schemeClr val="dk1"/>
              </a:buClr>
              <a:buSzPts val="1400"/>
              <a:buFont typeface="Gill Sans"/>
              <a:buNone/>
              <a:defRPr sz="1800" b="0" i="0" u="none" strike="noStrike" cap="none">
                <a:solidFill>
                  <a:schemeClr val="dk1"/>
                </a:solidFill>
                <a:latin typeface="Gill Sans"/>
                <a:ea typeface="Gill Sans"/>
                <a:cs typeface="Gill Sans"/>
                <a:sym typeface="Gill Sans"/>
              </a:defRPr>
            </a:lvl9pPr>
          </a:lstStyle>
          <a:p>
            <a:endParaRPr/>
          </a:p>
        </p:txBody>
      </p:sp>
      <p:sp>
        <p:nvSpPr>
          <p:cNvPr id="307" name="Google Shape;307;g2cc0bacf902_1_1034"/>
          <p:cNvSpPr txBox="1">
            <a:spLocks noGrp="1"/>
          </p:cNvSpPr>
          <p:nvPr>
            <p:ph type="ftr" idx="11"/>
          </p:nvPr>
        </p:nvSpPr>
        <p:spPr>
          <a:xfrm>
            <a:off x="3028950" y="4805519"/>
            <a:ext cx="3086100" cy="276000"/>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Clr>
                <a:schemeClr val="dk1"/>
              </a:buClr>
              <a:buSzPts val="1400"/>
              <a:buFont typeface="Gill Sans"/>
              <a:buNone/>
              <a:defRPr sz="1800">
                <a:solidFill>
                  <a:schemeClr val="dk1"/>
                </a:solidFill>
                <a:latin typeface="Gill Sans"/>
                <a:ea typeface="Gill Sans"/>
                <a:cs typeface="Gill Sans"/>
                <a:sym typeface="Gill Sans"/>
              </a:defRPr>
            </a:lvl1pPr>
            <a:lvl2pPr marR="0" lvl="1" algn="l" rtl="0">
              <a:spcBef>
                <a:spcPts val="0"/>
              </a:spcBef>
              <a:spcAft>
                <a:spcPts val="0"/>
              </a:spcAft>
              <a:buClr>
                <a:schemeClr val="dk1"/>
              </a:buClr>
              <a:buSzPts val="1400"/>
              <a:buFont typeface="Gill Sans"/>
              <a:buNone/>
              <a:defRPr sz="1800" b="0" i="0" u="none" strike="noStrike" cap="none">
                <a:solidFill>
                  <a:schemeClr val="dk1"/>
                </a:solidFill>
                <a:latin typeface="Gill Sans"/>
                <a:ea typeface="Gill Sans"/>
                <a:cs typeface="Gill Sans"/>
                <a:sym typeface="Gill Sans"/>
              </a:defRPr>
            </a:lvl2pPr>
            <a:lvl3pPr marR="0" lvl="2" algn="l" rtl="0">
              <a:spcBef>
                <a:spcPts val="0"/>
              </a:spcBef>
              <a:spcAft>
                <a:spcPts val="0"/>
              </a:spcAft>
              <a:buClr>
                <a:schemeClr val="dk1"/>
              </a:buClr>
              <a:buSzPts val="1400"/>
              <a:buFont typeface="Gill Sans"/>
              <a:buNone/>
              <a:defRPr sz="1800" b="0" i="0" u="none" strike="noStrike" cap="none">
                <a:solidFill>
                  <a:schemeClr val="dk1"/>
                </a:solidFill>
                <a:latin typeface="Gill Sans"/>
                <a:ea typeface="Gill Sans"/>
                <a:cs typeface="Gill Sans"/>
                <a:sym typeface="Gill Sans"/>
              </a:defRPr>
            </a:lvl3pPr>
            <a:lvl4pPr marR="0" lvl="3" algn="l" rtl="0">
              <a:spcBef>
                <a:spcPts val="0"/>
              </a:spcBef>
              <a:spcAft>
                <a:spcPts val="0"/>
              </a:spcAft>
              <a:buClr>
                <a:schemeClr val="dk1"/>
              </a:buClr>
              <a:buSzPts val="1400"/>
              <a:buFont typeface="Gill Sans"/>
              <a:buNone/>
              <a:defRPr sz="1800" b="0" i="0" u="none" strike="noStrike" cap="none">
                <a:solidFill>
                  <a:schemeClr val="dk1"/>
                </a:solidFill>
                <a:latin typeface="Gill Sans"/>
                <a:ea typeface="Gill Sans"/>
                <a:cs typeface="Gill Sans"/>
                <a:sym typeface="Gill Sans"/>
              </a:defRPr>
            </a:lvl4pPr>
            <a:lvl5pPr marR="0" lvl="4" algn="l" rtl="0">
              <a:spcBef>
                <a:spcPts val="0"/>
              </a:spcBef>
              <a:spcAft>
                <a:spcPts val="0"/>
              </a:spcAft>
              <a:buClr>
                <a:schemeClr val="dk1"/>
              </a:buClr>
              <a:buSzPts val="1400"/>
              <a:buFont typeface="Gill Sans"/>
              <a:buNone/>
              <a:defRPr sz="1800" b="0" i="0" u="none" strike="noStrike" cap="none">
                <a:solidFill>
                  <a:schemeClr val="dk1"/>
                </a:solidFill>
                <a:latin typeface="Gill Sans"/>
                <a:ea typeface="Gill Sans"/>
                <a:cs typeface="Gill Sans"/>
                <a:sym typeface="Gill Sans"/>
              </a:defRPr>
            </a:lvl5pPr>
            <a:lvl6pPr marR="0" lvl="5" algn="l" rtl="0">
              <a:spcBef>
                <a:spcPts val="0"/>
              </a:spcBef>
              <a:spcAft>
                <a:spcPts val="0"/>
              </a:spcAft>
              <a:buClr>
                <a:schemeClr val="dk1"/>
              </a:buClr>
              <a:buSzPts val="1400"/>
              <a:buFont typeface="Gill Sans"/>
              <a:buNone/>
              <a:defRPr sz="1800" b="0" i="0" u="none" strike="noStrike" cap="none">
                <a:solidFill>
                  <a:schemeClr val="dk1"/>
                </a:solidFill>
                <a:latin typeface="Gill Sans"/>
                <a:ea typeface="Gill Sans"/>
                <a:cs typeface="Gill Sans"/>
                <a:sym typeface="Gill Sans"/>
              </a:defRPr>
            </a:lvl6pPr>
            <a:lvl7pPr marR="0" lvl="6" algn="l" rtl="0">
              <a:spcBef>
                <a:spcPts val="0"/>
              </a:spcBef>
              <a:spcAft>
                <a:spcPts val="0"/>
              </a:spcAft>
              <a:buClr>
                <a:schemeClr val="dk1"/>
              </a:buClr>
              <a:buSzPts val="1400"/>
              <a:buFont typeface="Gill Sans"/>
              <a:buNone/>
              <a:defRPr sz="1800" b="0" i="0" u="none" strike="noStrike" cap="none">
                <a:solidFill>
                  <a:schemeClr val="dk1"/>
                </a:solidFill>
                <a:latin typeface="Gill Sans"/>
                <a:ea typeface="Gill Sans"/>
                <a:cs typeface="Gill Sans"/>
                <a:sym typeface="Gill Sans"/>
              </a:defRPr>
            </a:lvl7pPr>
            <a:lvl8pPr marR="0" lvl="7" algn="l" rtl="0">
              <a:spcBef>
                <a:spcPts val="0"/>
              </a:spcBef>
              <a:spcAft>
                <a:spcPts val="0"/>
              </a:spcAft>
              <a:buClr>
                <a:schemeClr val="dk1"/>
              </a:buClr>
              <a:buSzPts val="1400"/>
              <a:buFont typeface="Gill Sans"/>
              <a:buNone/>
              <a:defRPr sz="1800" b="0" i="0" u="none" strike="noStrike" cap="none">
                <a:solidFill>
                  <a:schemeClr val="dk1"/>
                </a:solidFill>
                <a:latin typeface="Gill Sans"/>
                <a:ea typeface="Gill Sans"/>
                <a:cs typeface="Gill Sans"/>
                <a:sym typeface="Gill Sans"/>
              </a:defRPr>
            </a:lvl8pPr>
            <a:lvl9pPr marR="0" lvl="8" algn="l" rtl="0">
              <a:spcBef>
                <a:spcPts val="0"/>
              </a:spcBef>
              <a:spcAft>
                <a:spcPts val="0"/>
              </a:spcAft>
              <a:buClr>
                <a:schemeClr val="dk1"/>
              </a:buClr>
              <a:buSzPts val="1400"/>
              <a:buFont typeface="Gill Sans"/>
              <a:buNone/>
              <a:defRPr sz="1800" b="0" i="0" u="none" strike="noStrike" cap="none">
                <a:solidFill>
                  <a:schemeClr val="dk1"/>
                </a:solidFill>
                <a:latin typeface="Gill Sans"/>
                <a:ea typeface="Gill Sans"/>
                <a:cs typeface="Gill Sans"/>
                <a:sym typeface="Gill Sans"/>
              </a:defRPr>
            </a:lvl9pPr>
          </a:lstStyle>
          <a:p>
            <a:endParaRPr/>
          </a:p>
        </p:txBody>
      </p:sp>
      <p:sp>
        <p:nvSpPr>
          <p:cNvPr id="308" name="Google Shape;308;g2cc0bacf902_1_1034"/>
          <p:cNvSpPr txBox="1">
            <a:spLocks noGrp="1"/>
          </p:cNvSpPr>
          <p:nvPr>
            <p:ph type="sldNum" idx="12"/>
          </p:nvPr>
        </p:nvSpPr>
        <p:spPr>
          <a:xfrm>
            <a:off x="6457950" y="4805519"/>
            <a:ext cx="2057400" cy="2760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Clr>
                <a:srgbClr val="6C6463"/>
              </a:buClr>
              <a:buSzPts val="800"/>
              <a:buFont typeface="Gill Sans"/>
              <a:buNone/>
              <a:defRPr sz="800" b="0" i="0">
                <a:solidFill>
                  <a:srgbClr val="6C6463"/>
                </a:solidFill>
                <a:latin typeface="Gill Sans"/>
                <a:ea typeface="Gill Sans"/>
                <a:cs typeface="Gill Sans"/>
                <a:sym typeface="Gill Sans"/>
              </a:defRPr>
            </a:lvl1pPr>
            <a:lvl2pPr marL="0" lvl="1" indent="0" algn="r" rtl="0">
              <a:spcBef>
                <a:spcPts val="0"/>
              </a:spcBef>
              <a:buClr>
                <a:srgbClr val="6C6463"/>
              </a:buClr>
              <a:buSzPts val="800"/>
              <a:buFont typeface="Gill Sans"/>
              <a:buNone/>
              <a:defRPr sz="800" b="0" i="0">
                <a:solidFill>
                  <a:srgbClr val="6C6463"/>
                </a:solidFill>
                <a:latin typeface="Gill Sans"/>
                <a:ea typeface="Gill Sans"/>
                <a:cs typeface="Gill Sans"/>
                <a:sym typeface="Gill Sans"/>
              </a:defRPr>
            </a:lvl2pPr>
            <a:lvl3pPr marL="0" lvl="2" indent="0" algn="r" rtl="0">
              <a:spcBef>
                <a:spcPts val="0"/>
              </a:spcBef>
              <a:buClr>
                <a:srgbClr val="6C6463"/>
              </a:buClr>
              <a:buSzPts val="800"/>
              <a:buFont typeface="Gill Sans"/>
              <a:buNone/>
              <a:defRPr sz="800" b="0" i="0">
                <a:solidFill>
                  <a:srgbClr val="6C6463"/>
                </a:solidFill>
                <a:latin typeface="Gill Sans"/>
                <a:ea typeface="Gill Sans"/>
                <a:cs typeface="Gill Sans"/>
                <a:sym typeface="Gill Sans"/>
              </a:defRPr>
            </a:lvl3pPr>
            <a:lvl4pPr marL="0" lvl="3" indent="0" algn="r" rtl="0">
              <a:spcBef>
                <a:spcPts val="0"/>
              </a:spcBef>
              <a:buClr>
                <a:srgbClr val="6C6463"/>
              </a:buClr>
              <a:buSzPts val="800"/>
              <a:buFont typeface="Gill Sans"/>
              <a:buNone/>
              <a:defRPr sz="800" b="0" i="0">
                <a:solidFill>
                  <a:srgbClr val="6C6463"/>
                </a:solidFill>
                <a:latin typeface="Gill Sans"/>
                <a:ea typeface="Gill Sans"/>
                <a:cs typeface="Gill Sans"/>
                <a:sym typeface="Gill Sans"/>
              </a:defRPr>
            </a:lvl4pPr>
            <a:lvl5pPr marL="0" lvl="4" indent="0" algn="r" rtl="0">
              <a:spcBef>
                <a:spcPts val="0"/>
              </a:spcBef>
              <a:buClr>
                <a:srgbClr val="6C6463"/>
              </a:buClr>
              <a:buSzPts val="800"/>
              <a:buFont typeface="Gill Sans"/>
              <a:buNone/>
              <a:defRPr sz="800" b="0" i="0">
                <a:solidFill>
                  <a:srgbClr val="6C6463"/>
                </a:solidFill>
                <a:latin typeface="Gill Sans"/>
                <a:ea typeface="Gill Sans"/>
                <a:cs typeface="Gill Sans"/>
                <a:sym typeface="Gill Sans"/>
              </a:defRPr>
            </a:lvl5pPr>
            <a:lvl6pPr marL="0" lvl="5" indent="0" algn="r" rtl="0">
              <a:spcBef>
                <a:spcPts val="0"/>
              </a:spcBef>
              <a:buClr>
                <a:srgbClr val="6C6463"/>
              </a:buClr>
              <a:buSzPts val="800"/>
              <a:buFont typeface="Gill Sans"/>
              <a:buNone/>
              <a:defRPr sz="800" b="0" i="0">
                <a:solidFill>
                  <a:srgbClr val="6C6463"/>
                </a:solidFill>
                <a:latin typeface="Gill Sans"/>
                <a:ea typeface="Gill Sans"/>
                <a:cs typeface="Gill Sans"/>
                <a:sym typeface="Gill Sans"/>
              </a:defRPr>
            </a:lvl6pPr>
            <a:lvl7pPr marL="0" lvl="6" indent="0" algn="r" rtl="0">
              <a:spcBef>
                <a:spcPts val="0"/>
              </a:spcBef>
              <a:buClr>
                <a:srgbClr val="6C6463"/>
              </a:buClr>
              <a:buSzPts val="800"/>
              <a:buFont typeface="Gill Sans"/>
              <a:buNone/>
              <a:defRPr sz="800" b="0" i="0">
                <a:solidFill>
                  <a:srgbClr val="6C6463"/>
                </a:solidFill>
                <a:latin typeface="Gill Sans"/>
                <a:ea typeface="Gill Sans"/>
                <a:cs typeface="Gill Sans"/>
                <a:sym typeface="Gill Sans"/>
              </a:defRPr>
            </a:lvl7pPr>
            <a:lvl8pPr marL="0" lvl="7" indent="0" algn="r" rtl="0">
              <a:spcBef>
                <a:spcPts val="0"/>
              </a:spcBef>
              <a:buClr>
                <a:srgbClr val="6C6463"/>
              </a:buClr>
              <a:buSzPts val="800"/>
              <a:buFont typeface="Gill Sans"/>
              <a:buNone/>
              <a:defRPr sz="800" b="0" i="0">
                <a:solidFill>
                  <a:srgbClr val="6C6463"/>
                </a:solidFill>
                <a:latin typeface="Gill Sans"/>
                <a:ea typeface="Gill Sans"/>
                <a:cs typeface="Gill Sans"/>
                <a:sym typeface="Gill Sans"/>
              </a:defRPr>
            </a:lvl8pPr>
            <a:lvl9pPr marL="0" lvl="8" indent="0" algn="r" rtl="0">
              <a:spcBef>
                <a:spcPts val="0"/>
              </a:spcBef>
              <a:buClr>
                <a:srgbClr val="6C6463"/>
              </a:buClr>
              <a:buSzPts val="800"/>
              <a:buFont typeface="Gill Sans"/>
              <a:buNone/>
              <a:defRPr sz="800" b="0" i="0">
                <a:solidFill>
                  <a:srgbClr val="6C6463"/>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matchingName="Cover - TBDIAH &amp; USAID">
  <p:cSld name="Cover - TBDIAH &amp; USAID">
    <p:bg>
      <p:bgPr>
        <a:solidFill>
          <a:schemeClr val="lt1"/>
        </a:solidFill>
        <a:effectLst/>
      </p:bgPr>
    </p:bg>
    <p:spTree>
      <p:nvGrpSpPr>
        <p:cNvPr id="1" name="Shape 313"/>
        <p:cNvGrpSpPr/>
        <p:nvPr/>
      </p:nvGrpSpPr>
      <p:grpSpPr>
        <a:xfrm>
          <a:off x="0" y="0"/>
          <a:ext cx="0" cy="0"/>
          <a:chOff x="0" y="0"/>
          <a:chExt cx="0" cy="0"/>
        </a:xfrm>
      </p:grpSpPr>
      <p:sp>
        <p:nvSpPr>
          <p:cNvPr id="314" name="Google Shape;314;g2cc0bacf902_1_1169"/>
          <p:cNvSpPr/>
          <p:nvPr/>
        </p:nvSpPr>
        <p:spPr>
          <a:xfrm>
            <a:off x="0" y="3703320"/>
            <a:ext cx="9144000" cy="1481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Gill Sans"/>
              <a:ea typeface="Gill Sans"/>
              <a:cs typeface="Gill Sans"/>
              <a:sym typeface="Gill Sans"/>
            </a:endParaRPr>
          </a:p>
        </p:txBody>
      </p:sp>
      <p:sp>
        <p:nvSpPr>
          <p:cNvPr id="315" name="Google Shape;315;g2cc0bacf902_1_1169"/>
          <p:cNvSpPr/>
          <p:nvPr/>
        </p:nvSpPr>
        <p:spPr>
          <a:xfrm>
            <a:off x="0" y="1"/>
            <a:ext cx="9144000" cy="25923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Gill Sans"/>
              <a:ea typeface="Gill Sans"/>
              <a:cs typeface="Gill Sans"/>
              <a:sym typeface="Gill Sans"/>
            </a:endParaRPr>
          </a:p>
        </p:txBody>
      </p:sp>
      <p:sp>
        <p:nvSpPr>
          <p:cNvPr id="316" name="Google Shape;316;g2cc0bacf902_1_1169"/>
          <p:cNvSpPr txBox="1">
            <a:spLocks noGrp="1"/>
          </p:cNvSpPr>
          <p:nvPr>
            <p:ph type="ctrTitle"/>
          </p:nvPr>
        </p:nvSpPr>
        <p:spPr>
          <a:xfrm>
            <a:off x="685800" y="1387406"/>
            <a:ext cx="4242300" cy="1143300"/>
          </a:xfrm>
          <a:prstGeom prst="rect">
            <a:avLst/>
          </a:prstGeom>
          <a:noFill/>
          <a:ln>
            <a:noFill/>
          </a:ln>
          <a:effectLst>
            <a:outerShdw blurRad="254000" algn="tl" rotWithShape="0">
              <a:srgbClr val="000000">
                <a:alpha val="20000"/>
              </a:srgbClr>
            </a:outerShdw>
          </a:effectLst>
        </p:spPr>
        <p:txBody>
          <a:bodyPr spcFirstLastPara="1" wrap="square" lIns="91425" tIns="45700" rIns="91425" bIns="45700" anchor="b" anchorCtr="0">
            <a:noAutofit/>
          </a:bodyPr>
          <a:lstStyle>
            <a:lvl1pPr lvl="0" algn="l" rtl="0">
              <a:spcBef>
                <a:spcPts val="0"/>
              </a:spcBef>
              <a:spcAft>
                <a:spcPts val="0"/>
              </a:spcAft>
              <a:buClr>
                <a:schemeClr val="lt1"/>
              </a:buClr>
              <a:buSzPts val="3200"/>
              <a:buFont typeface="Gill Sans"/>
              <a:buNone/>
              <a:defRPr sz="3200">
                <a:solidFill>
                  <a:schemeClr val="l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317" name="Google Shape;317;g2cc0bacf902_1_1169"/>
          <p:cNvSpPr txBox="1">
            <a:spLocks noGrp="1"/>
          </p:cNvSpPr>
          <p:nvPr>
            <p:ph type="subTitle" idx="1"/>
          </p:nvPr>
        </p:nvSpPr>
        <p:spPr>
          <a:xfrm>
            <a:off x="685800" y="2819939"/>
            <a:ext cx="4423800" cy="1133700"/>
          </a:xfrm>
          <a:prstGeom prst="rect">
            <a:avLst/>
          </a:prstGeom>
          <a:noFill/>
          <a:ln>
            <a:noFill/>
          </a:ln>
        </p:spPr>
        <p:txBody>
          <a:bodyPr spcFirstLastPara="1" wrap="square" lIns="91425" tIns="45700" rIns="91425" bIns="45700" anchor="t" anchorCtr="0">
            <a:normAutofit/>
          </a:bodyPr>
          <a:lstStyle>
            <a:lvl1pPr lvl="0" algn="l" rtl="0">
              <a:spcBef>
                <a:spcPts val="0"/>
              </a:spcBef>
              <a:spcAft>
                <a:spcPts val="0"/>
              </a:spcAft>
              <a:buSzPts val="1620"/>
              <a:buNone/>
              <a:defRPr sz="1800">
                <a:solidFill>
                  <a:schemeClr val="dk2"/>
                </a:solidFill>
              </a:defRPr>
            </a:lvl1pPr>
            <a:lvl2pPr lvl="1" algn="ctr" rtl="0">
              <a:spcBef>
                <a:spcPts val="800"/>
              </a:spcBef>
              <a:spcAft>
                <a:spcPts val="0"/>
              </a:spcAft>
              <a:buSzPts val="2000"/>
              <a:buNone/>
              <a:defRPr>
                <a:solidFill>
                  <a:srgbClr val="8A8A8A"/>
                </a:solidFill>
              </a:defRPr>
            </a:lvl2pPr>
            <a:lvl3pPr lvl="2" algn="ctr" rtl="0">
              <a:spcBef>
                <a:spcPts val="800"/>
              </a:spcBef>
              <a:spcAft>
                <a:spcPts val="0"/>
              </a:spcAft>
              <a:buClr>
                <a:srgbClr val="8A8A8A"/>
              </a:buClr>
              <a:buSzPts val="1800"/>
              <a:buNone/>
              <a:defRPr>
                <a:solidFill>
                  <a:srgbClr val="8A8A8A"/>
                </a:solidFill>
              </a:defRPr>
            </a:lvl3pPr>
            <a:lvl4pPr lvl="3" algn="ctr" rtl="0">
              <a:spcBef>
                <a:spcPts val="320"/>
              </a:spcBef>
              <a:spcAft>
                <a:spcPts val="0"/>
              </a:spcAft>
              <a:buClr>
                <a:srgbClr val="8A8A8A"/>
              </a:buClr>
              <a:buSzPts val="1600"/>
              <a:buNone/>
              <a:defRPr>
                <a:solidFill>
                  <a:srgbClr val="8A8A8A"/>
                </a:solidFill>
              </a:defRPr>
            </a:lvl4pPr>
            <a:lvl5pPr lvl="4" algn="ctr" rtl="0">
              <a:spcBef>
                <a:spcPts val="280"/>
              </a:spcBef>
              <a:spcAft>
                <a:spcPts val="0"/>
              </a:spcAft>
              <a:buClr>
                <a:srgbClr val="8A8A8A"/>
              </a:buClr>
              <a:buSzPts val="1400"/>
              <a:buNone/>
              <a:defRPr>
                <a:solidFill>
                  <a:srgbClr val="8A8A8A"/>
                </a:solidFill>
              </a:defRPr>
            </a:lvl5pPr>
            <a:lvl6pPr lvl="5" algn="ctr" rtl="0">
              <a:spcBef>
                <a:spcPts val="400"/>
              </a:spcBef>
              <a:spcAft>
                <a:spcPts val="0"/>
              </a:spcAft>
              <a:buClr>
                <a:srgbClr val="8A8A8A"/>
              </a:buClr>
              <a:buSzPts val="2000"/>
              <a:buNone/>
              <a:defRPr>
                <a:solidFill>
                  <a:srgbClr val="8A8A8A"/>
                </a:solidFill>
              </a:defRPr>
            </a:lvl6pPr>
            <a:lvl7pPr lvl="6" algn="ctr" rtl="0">
              <a:spcBef>
                <a:spcPts val="400"/>
              </a:spcBef>
              <a:spcAft>
                <a:spcPts val="0"/>
              </a:spcAft>
              <a:buClr>
                <a:srgbClr val="8A8A8A"/>
              </a:buClr>
              <a:buSzPts val="2000"/>
              <a:buNone/>
              <a:defRPr>
                <a:solidFill>
                  <a:srgbClr val="8A8A8A"/>
                </a:solidFill>
              </a:defRPr>
            </a:lvl7pPr>
            <a:lvl8pPr lvl="7" algn="ctr" rtl="0">
              <a:spcBef>
                <a:spcPts val="400"/>
              </a:spcBef>
              <a:spcAft>
                <a:spcPts val="0"/>
              </a:spcAft>
              <a:buClr>
                <a:srgbClr val="8A8A8A"/>
              </a:buClr>
              <a:buSzPts val="2000"/>
              <a:buNone/>
              <a:defRPr>
                <a:solidFill>
                  <a:srgbClr val="8A8A8A"/>
                </a:solidFill>
              </a:defRPr>
            </a:lvl8pPr>
            <a:lvl9pPr lvl="8" algn="ctr" rtl="0">
              <a:spcBef>
                <a:spcPts val="400"/>
              </a:spcBef>
              <a:spcAft>
                <a:spcPts val="0"/>
              </a:spcAft>
              <a:buClr>
                <a:srgbClr val="8A8A8A"/>
              </a:buClr>
              <a:buSzPts val="2000"/>
              <a:buNone/>
              <a:defRPr>
                <a:solidFill>
                  <a:srgbClr val="8A8A8A"/>
                </a:solidFill>
              </a:defRPr>
            </a:lvl9pPr>
          </a:lstStyle>
          <a:p>
            <a:endParaRPr/>
          </a:p>
        </p:txBody>
      </p:sp>
      <p:pic>
        <p:nvPicPr>
          <p:cNvPr id="318" name="Google Shape;318;g2cc0bacf902_1_1169"/>
          <p:cNvPicPr preferRelativeResize="0"/>
          <p:nvPr/>
        </p:nvPicPr>
        <p:blipFill rotWithShape="1">
          <a:blip r:embed="rId2">
            <a:alphaModFix/>
          </a:blip>
          <a:srcRect b="6076"/>
          <a:stretch/>
        </p:blipFill>
        <p:spPr>
          <a:xfrm>
            <a:off x="685800" y="4057849"/>
            <a:ext cx="2410095" cy="1022768"/>
          </a:xfrm>
          <a:prstGeom prst="rect">
            <a:avLst/>
          </a:prstGeom>
          <a:noFill/>
          <a:ln>
            <a:noFill/>
          </a:ln>
        </p:spPr>
      </p:pic>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matchingName="Overview - Light Gray &amp; USAID Blue">
  <p:cSld name="Overview - Light Gray &amp; USAID Blue">
    <p:bg>
      <p:bgPr>
        <a:solidFill>
          <a:schemeClr val="lt1"/>
        </a:solidFill>
        <a:effectLst/>
      </p:bgPr>
    </p:bg>
    <p:spTree>
      <p:nvGrpSpPr>
        <p:cNvPr id="1" name="Shape 319"/>
        <p:cNvGrpSpPr/>
        <p:nvPr/>
      </p:nvGrpSpPr>
      <p:grpSpPr>
        <a:xfrm>
          <a:off x="0" y="0"/>
          <a:ext cx="0" cy="0"/>
          <a:chOff x="0" y="0"/>
          <a:chExt cx="0" cy="0"/>
        </a:xfrm>
      </p:grpSpPr>
      <p:sp>
        <p:nvSpPr>
          <p:cNvPr id="320" name="Google Shape;320;g2cc0bacf902_1_1175"/>
          <p:cNvSpPr/>
          <p:nvPr/>
        </p:nvSpPr>
        <p:spPr>
          <a:xfrm>
            <a:off x="0" y="0"/>
            <a:ext cx="9144000" cy="508800"/>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accent6"/>
              </a:solidFill>
              <a:latin typeface="Gill Sans"/>
              <a:ea typeface="Gill Sans"/>
              <a:cs typeface="Gill Sans"/>
              <a:sym typeface="Gill Sans"/>
            </a:endParaRPr>
          </a:p>
        </p:txBody>
      </p:sp>
      <p:sp>
        <p:nvSpPr>
          <p:cNvPr id="321" name="Google Shape;321;g2cc0bacf902_1_1175"/>
          <p:cNvSpPr txBox="1">
            <a:spLocks noGrp="1"/>
          </p:cNvSpPr>
          <p:nvPr>
            <p:ph type="body" idx="1"/>
          </p:nvPr>
        </p:nvSpPr>
        <p:spPr>
          <a:xfrm>
            <a:off x="345507" y="773935"/>
            <a:ext cx="7772400" cy="3789300"/>
          </a:xfrm>
          <a:prstGeom prst="rect">
            <a:avLst/>
          </a:prstGeom>
          <a:noFill/>
          <a:ln>
            <a:noFill/>
          </a:ln>
        </p:spPr>
        <p:txBody>
          <a:bodyPr spcFirstLastPara="1" wrap="square" lIns="91425" tIns="45700" rIns="91425" bIns="45700" anchor="t" anchorCtr="0">
            <a:normAutofit/>
          </a:bodyPr>
          <a:lstStyle>
            <a:lvl1pPr marL="457200" lvl="0" indent="-342900" algn="l" rtl="0">
              <a:spcBef>
                <a:spcPts val="0"/>
              </a:spcBef>
              <a:spcAft>
                <a:spcPts val="0"/>
              </a:spcAft>
              <a:buSzPts val="1800"/>
              <a:buFont typeface="Noto Sans Symbols"/>
              <a:buChar char="▪"/>
              <a:defRPr sz="2000">
                <a:solidFill>
                  <a:srgbClr val="4E4A49"/>
                </a:solidFill>
              </a:defRPr>
            </a:lvl1pPr>
            <a:lvl2pPr marL="914400" lvl="1" indent="-342900" algn="l" rtl="0">
              <a:spcBef>
                <a:spcPts val="800"/>
              </a:spcBef>
              <a:spcAft>
                <a:spcPts val="0"/>
              </a:spcAft>
              <a:buSzPts val="1800"/>
              <a:buFont typeface="Noto Sans Symbols"/>
              <a:buChar char="✔"/>
              <a:defRPr sz="2000">
                <a:solidFill>
                  <a:srgbClr val="4E4A49"/>
                </a:solidFill>
              </a:defRPr>
            </a:lvl2pPr>
            <a:lvl3pPr marL="1371600" lvl="2" indent="-342900" algn="l" rtl="0">
              <a:spcBef>
                <a:spcPts val="800"/>
              </a:spcBef>
              <a:spcAft>
                <a:spcPts val="0"/>
              </a:spcAft>
              <a:buClr>
                <a:srgbClr val="6C6463"/>
              </a:buClr>
              <a:buSzPts val="1800"/>
              <a:buChar char="•"/>
              <a:defRPr>
                <a:solidFill>
                  <a:srgbClr val="6C6463"/>
                </a:solidFill>
              </a:defRPr>
            </a:lvl3pPr>
            <a:lvl4pPr marL="1828800" lvl="3" indent="-330200" algn="l" rtl="0">
              <a:spcBef>
                <a:spcPts val="320"/>
              </a:spcBef>
              <a:spcAft>
                <a:spcPts val="0"/>
              </a:spcAft>
              <a:buClr>
                <a:srgbClr val="6C6463"/>
              </a:buClr>
              <a:buSzPts val="1600"/>
              <a:buChar char="–"/>
              <a:defRPr>
                <a:solidFill>
                  <a:srgbClr val="6C6463"/>
                </a:solidFill>
              </a:defRPr>
            </a:lvl4pPr>
            <a:lvl5pPr marL="2286000" lvl="4" indent="-317500" algn="l" rtl="0">
              <a:spcBef>
                <a:spcPts val="280"/>
              </a:spcBef>
              <a:spcAft>
                <a:spcPts val="0"/>
              </a:spcAft>
              <a:buClr>
                <a:srgbClr val="FFFFFF"/>
              </a:buClr>
              <a:buSzPts val="1400"/>
              <a:buChar char="»"/>
              <a:defRPr>
                <a:solidFill>
                  <a:srgbClr val="FFFFFF"/>
                </a:solidFill>
              </a:defRPr>
            </a:lvl5pPr>
            <a:lvl6pPr marL="2743200" lvl="5" indent="-342900" algn="l" rtl="0">
              <a:spcBef>
                <a:spcPts val="360"/>
              </a:spcBef>
              <a:spcAft>
                <a:spcPts val="0"/>
              </a:spcAft>
              <a:buClr>
                <a:schemeClr val="dk1"/>
              </a:buClr>
              <a:buSzPts val="1800"/>
              <a:buChar char="•"/>
              <a:defRPr/>
            </a:lvl6pPr>
            <a:lvl7pPr marL="3200400" lvl="6" indent="-342900" algn="l" rtl="0">
              <a:spcBef>
                <a:spcPts val="360"/>
              </a:spcBef>
              <a:spcAft>
                <a:spcPts val="0"/>
              </a:spcAft>
              <a:buClr>
                <a:schemeClr val="dk1"/>
              </a:buClr>
              <a:buSzPts val="1800"/>
              <a:buChar char="•"/>
              <a:defRPr/>
            </a:lvl7pPr>
            <a:lvl8pPr marL="3657600" lvl="7" indent="-342900" algn="l" rtl="0">
              <a:spcBef>
                <a:spcPts val="360"/>
              </a:spcBef>
              <a:spcAft>
                <a:spcPts val="0"/>
              </a:spcAft>
              <a:buClr>
                <a:schemeClr val="dk1"/>
              </a:buClr>
              <a:buSzPts val="1800"/>
              <a:buChar char="•"/>
              <a:defRPr/>
            </a:lvl8pPr>
            <a:lvl9pPr marL="4114800" lvl="8" indent="-342900" algn="l" rtl="0">
              <a:spcBef>
                <a:spcPts val="360"/>
              </a:spcBef>
              <a:spcAft>
                <a:spcPts val="0"/>
              </a:spcAft>
              <a:buClr>
                <a:schemeClr val="dk1"/>
              </a:buClr>
              <a:buSzPts val="1800"/>
              <a:buChar char="•"/>
              <a:defRPr/>
            </a:lvl9pPr>
          </a:lstStyle>
          <a:p>
            <a:endParaRPr/>
          </a:p>
        </p:txBody>
      </p:sp>
      <p:sp>
        <p:nvSpPr>
          <p:cNvPr id="322" name="Google Shape;322;g2cc0bacf902_1_1175"/>
          <p:cNvSpPr txBox="1">
            <a:spLocks noGrp="1"/>
          </p:cNvSpPr>
          <p:nvPr>
            <p:ph type="sldNum" idx="12"/>
          </p:nvPr>
        </p:nvSpPr>
        <p:spPr>
          <a:xfrm>
            <a:off x="8353696" y="4947677"/>
            <a:ext cx="637800" cy="184800"/>
          </a:xfrm>
          <a:prstGeom prst="rect">
            <a:avLst/>
          </a:prstGeom>
          <a:noFill/>
          <a:ln>
            <a:noFill/>
          </a:ln>
        </p:spPr>
        <p:txBody>
          <a:bodyPr spcFirstLastPara="1" wrap="square" lIns="91425" tIns="45700" rIns="91425" bIns="45700" anchor="ctr" anchorCtr="0">
            <a:spAutoFit/>
          </a:bodyPr>
          <a:lstStyle>
            <a:lvl1pPr marL="0" lvl="0" indent="0" algn="r" rtl="0">
              <a:spcBef>
                <a:spcPts val="0"/>
              </a:spcBef>
              <a:buNone/>
              <a:defRPr sz="600" b="0" i="0">
                <a:solidFill>
                  <a:srgbClr val="6C6463"/>
                </a:solidFill>
                <a:latin typeface="Gill Sans"/>
                <a:ea typeface="Gill Sans"/>
                <a:cs typeface="Gill Sans"/>
                <a:sym typeface="Gill Sans"/>
              </a:defRPr>
            </a:lvl1pPr>
            <a:lvl2pPr marL="0" lvl="1" indent="0" algn="r" rtl="0">
              <a:spcBef>
                <a:spcPts val="0"/>
              </a:spcBef>
              <a:buNone/>
              <a:defRPr sz="600" b="0" i="0">
                <a:solidFill>
                  <a:srgbClr val="6C6463"/>
                </a:solidFill>
                <a:latin typeface="Gill Sans"/>
                <a:ea typeface="Gill Sans"/>
                <a:cs typeface="Gill Sans"/>
                <a:sym typeface="Gill Sans"/>
              </a:defRPr>
            </a:lvl2pPr>
            <a:lvl3pPr marL="0" lvl="2" indent="0" algn="r" rtl="0">
              <a:spcBef>
                <a:spcPts val="0"/>
              </a:spcBef>
              <a:buNone/>
              <a:defRPr sz="600" b="0" i="0">
                <a:solidFill>
                  <a:srgbClr val="6C6463"/>
                </a:solidFill>
                <a:latin typeface="Gill Sans"/>
                <a:ea typeface="Gill Sans"/>
                <a:cs typeface="Gill Sans"/>
                <a:sym typeface="Gill Sans"/>
              </a:defRPr>
            </a:lvl3pPr>
            <a:lvl4pPr marL="0" lvl="3" indent="0" algn="r" rtl="0">
              <a:spcBef>
                <a:spcPts val="0"/>
              </a:spcBef>
              <a:buNone/>
              <a:defRPr sz="600" b="0" i="0">
                <a:solidFill>
                  <a:srgbClr val="6C6463"/>
                </a:solidFill>
                <a:latin typeface="Gill Sans"/>
                <a:ea typeface="Gill Sans"/>
                <a:cs typeface="Gill Sans"/>
                <a:sym typeface="Gill Sans"/>
              </a:defRPr>
            </a:lvl4pPr>
            <a:lvl5pPr marL="0" lvl="4" indent="0" algn="r" rtl="0">
              <a:spcBef>
                <a:spcPts val="0"/>
              </a:spcBef>
              <a:buNone/>
              <a:defRPr sz="600" b="0" i="0">
                <a:solidFill>
                  <a:srgbClr val="6C6463"/>
                </a:solidFill>
                <a:latin typeface="Gill Sans"/>
                <a:ea typeface="Gill Sans"/>
                <a:cs typeface="Gill Sans"/>
                <a:sym typeface="Gill Sans"/>
              </a:defRPr>
            </a:lvl5pPr>
            <a:lvl6pPr marL="0" lvl="5" indent="0" algn="r" rtl="0">
              <a:spcBef>
                <a:spcPts val="0"/>
              </a:spcBef>
              <a:buNone/>
              <a:defRPr sz="600" b="0" i="0">
                <a:solidFill>
                  <a:srgbClr val="6C6463"/>
                </a:solidFill>
                <a:latin typeface="Gill Sans"/>
                <a:ea typeface="Gill Sans"/>
                <a:cs typeface="Gill Sans"/>
                <a:sym typeface="Gill Sans"/>
              </a:defRPr>
            </a:lvl6pPr>
            <a:lvl7pPr marL="0" lvl="6" indent="0" algn="r" rtl="0">
              <a:spcBef>
                <a:spcPts val="0"/>
              </a:spcBef>
              <a:buNone/>
              <a:defRPr sz="600" b="0" i="0">
                <a:solidFill>
                  <a:srgbClr val="6C6463"/>
                </a:solidFill>
                <a:latin typeface="Gill Sans"/>
                <a:ea typeface="Gill Sans"/>
                <a:cs typeface="Gill Sans"/>
                <a:sym typeface="Gill Sans"/>
              </a:defRPr>
            </a:lvl7pPr>
            <a:lvl8pPr marL="0" lvl="7" indent="0" algn="r" rtl="0">
              <a:spcBef>
                <a:spcPts val="0"/>
              </a:spcBef>
              <a:buNone/>
              <a:defRPr sz="600" b="0" i="0">
                <a:solidFill>
                  <a:srgbClr val="6C6463"/>
                </a:solidFill>
                <a:latin typeface="Gill Sans"/>
                <a:ea typeface="Gill Sans"/>
                <a:cs typeface="Gill Sans"/>
                <a:sym typeface="Gill Sans"/>
              </a:defRPr>
            </a:lvl8pPr>
            <a:lvl9pPr marL="0" lvl="8" indent="0" algn="r" rtl="0">
              <a:spcBef>
                <a:spcPts val="0"/>
              </a:spcBef>
              <a:buNone/>
              <a:defRPr sz="600" b="0" i="0">
                <a:solidFill>
                  <a:srgbClr val="6C6463"/>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323" name="Google Shape;323;g2cc0bacf902_1_1175"/>
          <p:cNvSpPr txBox="1">
            <a:spLocks noGrp="1"/>
          </p:cNvSpPr>
          <p:nvPr>
            <p:ph type="title"/>
          </p:nvPr>
        </p:nvSpPr>
        <p:spPr>
          <a:xfrm>
            <a:off x="345507" y="23617"/>
            <a:ext cx="7772400" cy="461700"/>
          </a:xfrm>
          <a:prstGeom prst="rect">
            <a:avLst/>
          </a:prstGeom>
          <a:noFill/>
          <a:ln>
            <a:noFill/>
          </a:ln>
        </p:spPr>
        <p:txBody>
          <a:bodyPr spcFirstLastPara="1" wrap="square" lIns="91425" tIns="45700" rIns="91425" bIns="45700" anchor="b" anchorCtr="0">
            <a:spAutoFit/>
          </a:bodyPr>
          <a:lstStyle>
            <a:lvl1pPr lvl="0" algn="l" rtl="0">
              <a:spcBef>
                <a:spcPts val="0"/>
              </a:spcBef>
              <a:spcAft>
                <a:spcPts val="0"/>
              </a:spcAft>
              <a:buClr>
                <a:schemeClr val="dk2"/>
              </a:buClr>
              <a:buSzPts val="2400"/>
              <a:buFont typeface="Gill Sans"/>
              <a:buNone/>
              <a:defRPr b="1">
                <a:solidFill>
                  <a:schemeClr val="dk2"/>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324" name="Google Shape;324;g2cc0bacf902_1_1175"/>
          <p:cNvSpPr/>
          <p:nvPr/>
        </p:nvSpPr>
        <p:spPr>
          <a:xfrm>
            <a:off x="0" y="4920616"/>
            <a:ext cx="9144000" cy="266400"/>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325" name="Google Shape;325;g2cc0bacf902_1_1175"/>
          <p:cNvSpPr txBox="1"/>
          <p:nvPr/>
        </p:nvSpPr>
        <p:spPr>
          <a:xfrm>
            <a:off x="583714" y="4952672"/>
            <a:ext cx="4572000" cy="2154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800">
                <a:solidFill>
                  <a:schemeClr val="accent3"/>
                </a:solidFill>
                <a:latin typeface="Gill Sans"/>
                <a:ea typeface="Gill Sans"/>
                <a:cs typeface="Gill Sans"/>
                <a:sym typeface="Gill Sans"/>
              </a:rPr>
              <a:t>Tuberculosis Data, Impact Assessment and Communications Hub (TB DIAH)</a:t>
            </a:r>
            <a:endParaRPr/>
          </a:p>
        </p:txBody>
      </p:sp>
      <p:pic>
        <p:nvPicPr>
          <p:cNvPr id="326" name="Google Shape;326;g2cc0bacf902_1_1175"/>
          <p:cNvPicPr preferRelativeResize="0"/>
          <p:nvPr/>
        </p:nvPicPr>
        <p:blipFill rotWithShape="1">
          <a:blip r:embed="rId2">
            <a:alphaModFix/>
          </a:blip>
          <a:srcRect/>
          <a:stretch/>
        </p:blipFill>
        <p:spPr>
          <a:xfrm>
            <a:off x="15479" y="4916918"/>
            <a:ext cx="635090" cy="286949"/>
          </a:xfrm>
          <a:prstGeom prst="rect">
            <a:avLst/>
          </a:prstGeom>
          <a:noFill/>
          <a:ln>
            <a:noFill/>
          </a:ln>
        </p:spPr>
      </p:pic>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matchingName="1_White BG">
  <p:cSld name="1_White BG">
    <p:bg>
      <p:bgPr>
        <a:solidFill>
          <a:schemeClr val="lt1"/>
        </a:solidFill>
        <a:effectLst/>
      </p:bgPr>
    </p:bg>
    <p:spTree>
      <p:nvGrpSpPr>
        <p:cNvPr id="1" name="Shape 327"/>
        <p:cNvGrpSpPr/>
        <p:nvPr/>
      </p:nvGrpSpPr>
      <p:grpSpPr>
        <a:xfrm>
          <a:off x="0" y="0"/>
          <a:ext cx="0" cy="0"/>
          <a:chOff x="0" y="0"/>
          <a:chExt cx="0" cy="0"/>
        </a:xfrm>
      </p:grpSpPr>
      <p:sp>
        <p:nvSpPr>
          <p:cNvPr id="328" name="Google Shape;328;g2cc0bacf902_1_1183"/>
          <p:cNvSpPr txBox="1">
            <a:spLocks noGrp="1"/>
          </p:cNvSpPr>
          <p:nvPr>
            <p:ph type="sldNum" idx="12"/>
          </p:nvPr>
        </p:nvSpPr>
        <p:spPr>
          <a:xfrm>
            <a:off x="8353696" y="4947677"/>
            <a:ext cx="637800" cy="184800"/>
          </a:xfrm>
          <a:prstGeom prst="rect">
            <a:avLst/>
          </a:prstGeom>
          <a:noFill/>
          <a:ln>
            <a:noFill/>
          </a:ln>
        </p:spPr>
        <p:txBody>
          <a:bodyPr spcFirstLastPara="1" wrap="square" lIns="91425" tIns="45700" rIns="91425" bIns="45700" anchor="ctr" anchorCtr="0">
            <a:spAutoFit/>
          </a:bodyPr>
          <a:lstStyle>
            <a:lvl1pPr marL="0" lvl="0" indent="0" algn="r" rtl="0">
              <a:spcBef>
                <a:spcPts val="0"/>
              </a:spcBef>
              <a:buNone/>
              <a:defRPr sz="600" b="0" i="0">
                <a:solidFill>
                  <a:srgbClr val="6C6463"/>
                </a:solidFill>
                <a:latin typeface="Gill Sans"/>
                <a:ea typeface="Gill Sans"/>
                <a:cs typeface="Gill Sans"/>
                <a:sym typeface="Gill Sans"/>
              </a:defRPr>
            </a:lvl1pPr>
            <a:lvl2pPr marL="0" lvl="1" indent="0" algn="r" rtl="0">
              <a:spcBef>
                <a:spcPts val="0"/>
              </a:spcBef>
              <a:buNone/>
              <a:defRPr sz="600" b="0" i="0">
                <a:solidFill>
                  <a:srgbClr val="6C6463"/>
                </a:solidFill>
                <a:latin typeface="Gill Sans"/>
                <a:ea typeface="Gill Sans"/>
                <a:cs typeface="Gill Sans"/>
                <a:sym typeface="Gill Sans"/>
              </a:defRPr>
            </a:lvl2pPr>
            <a:lvl3pPr marL="0" lvl="2" indent="0" algn="r" rtl="0">
              <a:spcBef>
                <a:spcPts val="0"/>
              </a:spcBef>
              <a:buNone/>
              <a:defRPr sz="600" b="0" i="0">
                <a:solidFill>
                  <a:srgbClr val="6C6463"/>
                </a:solidFill>
                <a:latin typeface="Gill Sans"/>
                <a:ea typeface="Gill Sans"/>
                <a:cs typeface="Gill Sans"/>
                <a:sym typeface="Gill Sans"/>
              </a:defRPr>
            </a:lvl3pPr>
            <a:lvl4pPr marL="0" lvl="3" indent="0" algn="r" rtl="0">
              <a:spcBef>
                <a:spcPts val="0"/>
              </a:spcBef>
              <a:buNone/>
              <a:defRPr sz="600" b="0" i="0">
                <a:solidFill>
                  <a:srgbClr val="6C6463"/>
                </a:solidFill>
                <a:latin typeface="Gill Sans"/>
                <a:ea typeface="Gill Sans"/>
                <a:cs typeface="Gill Sans"/>
                <a:sym typeface="Gill Sans"/>
              </a:defRPr>
            </a:lvl4pPr>
            <a:lvl5pPr marL="0" lvl="4" indent="0" algn="r" rtl="0">
              <a:spcBef>
                <a:spcPts val="0"/>
              </a:spcBef>
              <a:buNone/>
              <a:defRPr sz="600" b="0" i="0">
                <a:solidFill>
                  <a:srgbClr val="6C6463"/>
                </a:solidFill>
                <a:latin typeface="Gill Sans"/>
                <a:ea typeface="Gill Sans"/>
                <a:cs typeface="Gill Sans"/>
                <a:sym typeface="Gill Sans"/>
              </a:defRPr>
            </a:lvl5pPr>
            <a:lvl6pPr marL="0" lvl="5" indent="0" algn="r" rtl="0">
              <a:spcBef>
                <a:spcPts val="0"/>
              </a:spcBef>
              <a:buNone/>
              <a:defRPr sz="600" b="0" i="0">
                <a:solidFill>
                  <a:srgbClr val="6C6463"/>
                </a:solidFill>
                <a:latin typeface="Gill Sans"/>
                <a:ea typeface="Gill Sans"/>
                <a:cs typeface="Gill Sans"/>
                <a:sym typeface="Gill Sans"/>
              </a:defRPr>
            </a:lvl6pPr>
            <a:lvl7pPr marL="0" lvl="6" indent="0" algn="r" rtl="0">
              <a:spcBef>
                <a:spcPts val="0"/>
              </a:spcBef>
              <a:buNone/>
              <a:defRPr sz="600" b="0" i="0">
                <a:solidFill>
                  <a:srgbClr val="6C6463"/>
                </a:solidFill>
                <a:latin typeface="Gill Sans"/>
                <a:ea typeface="Gill Sans"/>
                <a:cs typeface="Gill Sans"/>
                <a:sym typeface="Gill Sans"/>
              </a:defRPr>
            </a:lvl7pPr>
            <a:lvl8pPr marL="0" lvl="7" indent="0" algn="r" rtl="0">
              <a:spcBef>
                <a:spcPts val="0"/>
              </a:spcBef>
              <a:buNone/>
              <a:defRPr sz="600" b="0" i="0">
                <a:solidFill>
                  <a:srgbClr val="6C6463"/>
                </a:solidFill>
                <a:latin typeface="Gill Sans"/>
                <a:ea typeface="Gill Sans"/>
                <a:cs typeface="Gill Sans"/>
                <a:sym typeface="Gill Sans"/>
              </a:defRPr>
            </a:lvl8pPr>
            <a:lvl9pPr marL="0" lvl="8" indent="0" algn="r" rtl="0">
              <a:spcBef>
                <a:spcPts val="0"/>
              </a:spcBef>
              <a:buNone/>
              <a:defRPr sz="600" b="0" i="0">
                <a:solidFill>
                  <a:srgbClr val="6C6463"/>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329" name="Google Shape;329;g2cc0bacf902_1_1183"/>
          <p:cNvSpPr/>
          <p:nvPr/>
        </p:nvSpPr>
        <p:spPr>
          <a:xfrm>
            <a:off x="0" y="4869180"/>
            <a:ext cx="9144000" cy="3156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Gill Sans"/>
              <a:ea typeface="Gill Sans"/>
              <a:cs typeface="Gill Sans"/>
              <a:sym typeface="Gill Sans"/>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2"/>
        <p:cNvGrpSpPr/>
        <p:nvPr/>
      </p:nvGrpSpPr>
      <p:grpSpPr>
        <a:xfrm>
          <a:off x="0" y="0"/>
          <a:ext cx="0" cy="0"/>
          <a:chOff x="0" y="0"/>
          <a:chExt cx="0" cy="0"/>
        </a:xfrm>
      </p:grpSpPr>
      <p:sp>
        <p:nvSpPr>
          <p:cNvPr id="33" name="Google Shape;33;g2cc0bacf902_1_30"/>
          <p:cNvSpPr txBox="1">
            <a:spLocks noGrp="1"/>
          </p:cNvSpPr>
          <p:nvPr>
            <p:ph type="title"/>
          </p:nvPr>
        </p:nvSpPr>
        <p:spPr>
          <a:xfrm>
            <a:off x="311700" y="560059"/>
            <a:ext cx="2808000" cy="761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4" name="Google Shape;34;g2cc0bacf902_1_30"/>
          <p:cNvSpPr txBox="1">
            <a:spLocks noGrp="1"/>
          </p:cNvSpPr>
          <p:nvPr>
            <p:ph type="body" idx="1"/>
          </p:nvPr>
        </p:nvSpPr>
        <p:spPr>
          <a:xfrm>
            <a:off x="311700" y="1400751"/>
            <a:ext cx="2808000" cy="32049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5" name="Google Shape;35;g2cc0bacf902_1_30"/>
          <p:cNvSpPr txBox="1">
            <a:spLocks noGrp="1"/>
          </p:cNvSpPr>
          <p:nvPr>
            <p:ph type="sldNum" idx="12"/>
          </p:nvPr>
        </p:nvSpPr>
        <p:spPr>
          <a:xfrm>
            <a:off x="8472458" y="4700638"/>
            <a:ext cx="548700" cy="3969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matchingName="Overview Cover">
  <p:cSld name="Overview Cover">
    <p:bg>
      <p:bgPr>
        <a:solidFill>
          <a:schemeClr val="lt1"/>
        </a:solidFill>
        <a:effectLst/>
      </p:bgPr>
    </p:bg>
    <p:spTree>
      <p:nvGrpSpPr>
        <p:cNvPr id="1" name="Shape 330"/>
        <p:cNvGrpSpPr/>
        <p:nvPr/>
      </p:nvGrpSpPr>
      <p:grpSpPr>
        <a:xfrm>
          <a:off x="0" y="0"/>
          <a:ext cx="0" cy="0"/>
          <a:chOff x="0" y="0"/>
          <a:chExt cx="0" cy="0"/>
        </a:xfrm>
      </p:grpSpPr>
      <p:sp>
        <p:nvSpPr>
          <p:cNvPr id="331" name="Google Shape;331;g2cc0bacf902_1_1186"/>
          <p:cNvSpPr/>
          <p:nvPr/>
        </p:nvSpPr>
        <p:spPr>
          <a:xfrm>
            <a:off x="0" y="-1"/>
            <a:ext cx="9144000" cy="5184900"/>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accent6"/>
              </a:solidFill>
              <a:latin typeface="Gill Sans"/>
              <a:ea typeface="Gill Sans"/>
              <a:cs typeface="Gill Sans"/>
              <a:sym typeface="Gill Sans"/>
            </a:endParaRPr>
          </a:p>
        </p:txBody>
      </p:sp>
      <p:sp>
        <p:nvSpPr>
          <p:cNvPr id="332" name="Google Shape;332;g2cc0bacf902_1_1186"/>
          <p:cNvSpPr txBox="1">
            <a:spLocks noGrp="1"/>
          </p:cNvSpPr>
          <p:nvPr>
            <p:ph type="title"/>
          </p:nvPr>
        </p:nvSpPr>
        <p:spPr>
          <a:xfrm>
            <a:off x="1776219" y="1624747"/>
            <a:ext cx="5591700" cy="1077300"/>
          </a:xfrm>
          <a:prstGeom prst="rect">
            <a:avLst/>
          </a:prstGeom>
          <a:noFill/>
          <a:ln>
            <a:noFill/>
          </a:ln>
        </p:spPr>
        <p:txBody>
          <a:bodyPr spcFirstLastPara="1" wrap="square" lIns="91425" tIns="45700" rIns="91425" bIns="45700" anchor="b" anchorCtr="0">
            <a:spAutoFit/>
          </a:bodyPr>
          <a:lstStyle>
            <a:lvl1pPr lvl="0" algn="ctr" rtl="0">
              <a:spcBef>
                <a:spcPts val="0"/>
              </a:spcBef>
              <a:spcAft>
                <a:spcPts val="0"/>
              </a:spcAft>
              <a:buClr>
                <a:schemeClr val="dk2"/>
              </a:buClr>
              <a:buSzPts val="3200"/>
              <a:buFont typeface="Gill Sans"/>
              <a:buNone/>
              <a:defRPr sz="3200" b="0">
                <a:solidFill>
                  <a:schemeClr val="dk2"/>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grpSp>
        <p:nvGrpSpPr>
          <p:cNvPr id="333" name="Google Shape;333;g2cc0bacf902_1_1186"/>
          <p:cNvGrpSpPr/>
          <p:nvPr/>
        </p:nvGrpSpPr>
        <p:grpSpPr>
          <a:xfrm>
            <a:off x="83820" y="48164"/>
            <a:ext cx="3935700" cy="1353281"/>
            <a:chOff x="83820" y="48164"/>
            <a:chExt cx="3935700" cy="1353281"/>
          </a:xfrm>
        </p:grpSpPr>
        <p:cxnSp>
          <p:nvCxnSpPr>
            <p:cNvPr id="334" name="Google Shape;334;g2cc0bacf902_1_1186"/>
            <p:cNvCxnSpPr/>
            <p:nvPr/>
          </p:nvCxnSpPr>
          <p:spPr>
            <a:xfrm>
              <a:off x="83820" y="361950"/>
              <a:ext cx="2057400" cy="0"/>
            </a:xfrm>
            <a:prstGeom prst="straightConnector1">
              <a:avLst/>
            </a:prstGeom>
            <a:noFill/>
            <a:ln w="25400" cap="flat" cmpd="sng">
              <a:solidFill>
                <a:schemeClr val="accent3"/>
              </a:solidFill>
              <a:prstDash val="solid"/>
              <a:round/>
              <a:headEnd type="none" w="sm" len="sm"/>
              <a:tailEnd type="none" w="sm" len="sm"/>
            </a:ln>
          </p:spPr>
        </p:cxnSp>
        <p:cxnSp>
          <p:nvCxnSpPr>
            <p:cNvPr id="335" name="Google Shape;335;g2cc0bacf902_1_1186"/>
            <p:cNvCxnSpPr/>
            <p:nvPr/>
          </p:nvCxnSpPr>
          <p:spPr>
            <a:xfrm>
              <a:off x="83820" y="895350"/>
              <a:ext cx="3935700" cy="0"/>
            </a:xfrm>
            <a:prstGeom prst="straightConnector1">
              <a:avLst/>
            </a:prstGeom>
            <a:noFill/>
            <a:ln w="25400" cap="flat" cmpd="sng">
              <a:solidFill>
                <a:schemeClr val="accent3"/>
              </a:solidFill>
              <a:prstDash val="solid"/>
              <a:round/>
              <a:headEnd type="none" w="sm" len="sm"/>
              <a:tailEnd type="none" w="sm" len="sm"/>
            </a:ln>
          </p:spPr>
        </p:cxnSp>
        <p:sp>
          <p:nvSpPr>
            <p:cNvPr id="336" name="Google Shape;336;g2cc0bacf902_1_1186"/>
            <p:cNvSpPr/>
            <p:nvPr/>
          </p:nvSpPr>
          <p:spPr>
            <a:xfrm>
              <a:off x="3340419" y="716280"/>
              <a:ext cx="300900" cy="300900"/>
            </a:xfrm>
            <a:prstGeom prst="ellipse">
              <a:avLst/>
            </a:prstGeom>
            <a:solidFill>
              <a:schemeClr val="accent3"/>
            </a:solidFill>
            <a:ln w="9525"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Gill Sans"/>
                <a:ea typeface="Gill Sans"/>
                <a:cs typeface="Gill Sans"/>
                <a:sym typeface="Gill Sans"/>
              </a:endParaRPr>
            </a:p>
          </p:txBody>
        </p:sp>
        <p:cxnSp>
          <p:nvCxnSpPr>
            <p:cNvPr id="337" name="Google Shape;337;g2cc0bacf902_1_1186"/>
            <p:cNvCxnSpPr/>
            <p:nvPr/>
          </p:nvCxnSpPr>
          <p:spPr>
            <a:xfrm>
              <a:off x="537210" y="48164"/>
              <a:ext cx="0" cy="1266300"/>
            </a:xfrm>
            <a:prstGeom prst="straightConnector1">
              <a:avLst/>
            </a:prstGeom>
            <a:noFill/>
            <a:ln w="25400" cap="flat" cmpd="sng">
              <a:solidFill>
                <a:schemeClr val="accent3"/>
              </a:solidFill>
              <a:prstDash val="solid"/>
              <a:round/>
              <a:headEnd type="none" w="sm" len="sm"/>
              <a:tailEnd type="none" w="sm" len="sm"/>
            </a:ln>
          </p:spPr>
        </p:cxnSp>
        <p:cxnSp>
          <p:nvCxnSpPr>
            <p:cNvPr id="338" name="Google Shape;338;g2cc0bacf902_1_1186"/>
            <p:cNvCxnSpPr/>
            <p:nvPr/>
          </p:nvCxnSpPr>
          <p:spPr>
            <a:xfrm>
              <a:off x="1025843" y="48164"/>
              <a:ext cx="0" cy="1266300"/>
            </a:xfrm>
            <a:prstGeom prst="straightConnector1">
              <a:avLst/>
            </a:prstGeom>
            <a:noFill/>
            <a:ln w="25400" cap="flat" cmpd="sng">
              <a:solidFill>
                <a:schemeClr val="accent3"/>
              </a:solidFill>
              <a:prstDash val="solid"/>
              <a:round/>
              <a:headEnd type="none" w="sm" len="sm"/>
              <a:tailEnd type="none" w="sm" len="sm"/>
            </a:ln>
          </p:spPr>
        </p:cxnSp>
        <p:cxnSp>
          <p:nvCxnSpPr>
            <p:cNvPr id="339" name="Google Shape;339;g2cc0bacf902_1_1186"/>
            <p:cNvCxnSpPr/>
            <p:nvPr/>
          </p:nvCxnSpPr>
          <p:spPr>
            <a:xfrm>
              <a:off x="1527810" y="48164"/>
              <a:ext cx="0" cy="1266300"/>
            </a:xfrm>
            <a:prstGeom prst="straightConnector1">
              <a:avLst/>
            </a:prstGeom>
            <a:noFill/>
            <a:ln w="25400" cap="flat" cmpd="sng">
              <a:solidFill>
                <a:schemeClr val="accent3"/>
              </a:solidFill>
              <a:prstDash val="solid"/>
              <a:round/>
              <a:headEnd type="none" w="sm" len="sm"/>
              <a:tailEnd type="none" w="sm" len="sm"/>
            </a:ln>
          </p:spPr>
        </p:cxnSp>
        <p:sp>
          <p:nvSpPr>
            <p:cNvPr id="340" name="Google Shape;340;g2cc0bacf902_1_1186"/>
            <p:cNvSpPr/>
            <p:nvPr/>
          </p:nvSpPr>
          <p:spPr>
            <a:xfrm>
              <a:off x="1379697" y="1100545"/>
              <a:ext cx="300900" cy="300900"/>
            </a:xfrm>
            <a:prstGeom prst="ellipse">
              <a:avLst/>
            </a:prstGeom>
            <a:solidFill>
              <a:schemeClr val="accent3"/>
            </a:solidFill>
            <a:ln w="9525"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Gill Sans"/>
                <a:ea typeface="Gill Sans"/>
                <a:cs typeface="Gill Sans"/>
                <a:sym typeface="Gill Sans"/>
              </a:endParaRPr>
            </a:p>
          </p:txBody>
        </p:sp>
        <p:sp>
          <p:nvSpPr>
            <p:cNvPr id="341" name="Google Shape;341;g2cc0bacf902_1_1186"/>
            <p:cNvSpPr/>
            <p:nvPr/>
          </p:nvSpPr>
          <p:spPr>
            <a:xfrm>
              <a:off x="875349" y="180979"/>
              <a:ext cx="300900" cy="300900"/>
            </a:xfrm>
            <a:prstGeom prst="ellipse">
              <a:avLst/>
            </a:prstGeom>
            <a:solidFill>
              <a:schemeClr val="accent3"/>
            </a:solidFill>
            <a:ln w="9525"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Gill Sans"/>
                <a:ea typeface="Gill Sans"/>
                <a:cs typeface="Gill Sans"/>
                <a:sym typeface="Gill Sans"/>
              </a:endParaRPr>
            </a:p>
          </p:txBody>
        </p:sp>
        <p:sp>
          <p:nvSpPr>
            <p:cNvPr id="342" name="Google Shape;342;g2cc0bacf902_1_1186"/>
            <p:cNvSpPr/>
            <p:nvPr/>
          </p:nvSpPr>
          <p:spPr>
            <a:xfrm>
              <a:off x="1379697" y="476255"/>
              <a:ext cx="300900" cy="300900"/>
            </a:xfrm>
            <a:prstGeom prst="ellipse">
              <a:avLst/>
            </a:prstGeom>
            <a:solidFill>
              <a:schemeClr val="accent3"/>
            </a:solidFill>
            <a:ln w="9525" cap="flat" cmpd="sng">
              <a:solidFill>
                <a:schemeClr val="accent3"/>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Gill Sans"/>
                <a:ea typeface="Gill Sans"/>
                <a:cs typeface="Gill Sans"/>
                <a:sym typeface="Gill Sans"/>
              </a:endParaRPr>
            </a:p>
          </p:txBody>
        </p:sp>
      </p:gr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matchingName="1_TB DIAH header">
  <p:cSld name="1_TB DIAH header">
    <p:bg>
      <p:bgPr>
        <a:solidFill>
          <a:schemeClr val="lt1"/>
        </a:solidFill>
        <a:effectLst/>
      </p:bgPr>
    </p:bg>
    <p:spTree>
      <p:nvGrpSpPr>
        <p:cNvPr id="1" name="Shape 343"/>
        <p:cNvGrpSpPr/>
        <p:nvPr/>
      </p:nvGrpSpPr>
      <p:grpSpPr>
        <a:xfrm>
          <a:off x="0" y="0"/>
          <a:ext cx="0" cy="0"/>
          <a:chOff x="0" y="0"/>
          <a:chExt cx="0" cy="0"/>
        </a:xfrm>
      </p:grpSpPr>
      <p:sp>
        <p:nvSpPr>
          <p:cNvPr id="344" name="Google Shape;344;g2cc0bacf902_1_1199"/>
          <p:cNvSpPr txBox="1">
            <a:spLocks noGrp="1"/>
          </p:cNvSpPr>
          <p:nvPr>
            <p:ph type="sldNum" idx="12"/>
          </p:nvPr>
        </p:nvSpPr>
        <p:spPr>
          <a:xfrm>
            <a:off x="8353696" y="4947677"/>
            <a:ext cx="637800" cy="184800"/>
          </a:xfrm>
          <a:prstGeom prst="rect">
            <a:avLst/>
          </a:prstGeom>
          <a:noFill/>
          <a:ln>
            <a:noFill/>
          </a:ln>
        </p:spPr>
        <p:txBody>
          <a:bodyPr spcFirstLastPara="1" wrap="square" lIns="91425" tIns="45700" rIns="91425" bIns="45700" anchor="ctr" anchorCtr="0">
            <a:spAutoFit/>
          </a:bodyPr>
          <a:lstStyle>
            <a:lvl1pPr marL="0" lvl="0" indent="0" algn="r" rtl="0">
              <a:spcBef>
                <a:spcPts val="0"/>
              </a:spcBef>
              <a:buNone/>
              <a:defRPr sz="600" b="0" i="0">
                <a:solidFill>
                  <a:srgbClr val="6C6463"/>
                </a:solidFill>
                <a:latin typeface="Gill Sans"/>
                <a:ea typeface="Gill Sans"/>
                <a:cs typeface="Gill Sans"/>
                <a:sym typeface="Gill Sans"/>
              </a:defRPr>
            </a:lvl1pPr>
            <a:lvl2pPr marL="0" lvl="1" indent="0" algn="r" rtl="0">
              <a:spcBef>
                <a:spcPts val="0"/>
              </a:spcBef>
              <a:buNone/>
              <a:defRPr sz="600" b="0" i="0">
                <a:solidFill>
                  <a:srgbClr val="6C6463"/>
                </a:solidFill>
                <a:latin typeface="Gill Sans"/>
                <a:ea typeface="Gill Sans"/>
                <a:cs typeface="Gill Sans"/>
                <a:sym typeface="Gill Sans"/>
              </a:defRPr>
            </a:lvl2pPr>
            <a:lvl3pPr marL="0" lvl="2" indent="0" algn="r" rtl="0">
              <a:spcBef>
                <a:spcPts val="0"/>
              </a:spcBef>
              <a:buNone/>
              <a:defRPr sz="600" b="0" i="0">
                <a:solidFill>
                  <a:srgbClr val="6C6463"/>
                </a:solidFill>
                <a:latin typeface="Gill Sans"/>
                <a:ea typeface="Gill Sans"/>
                <a:cs typeface="Gill Sans"/>
                <a:sym typeface="Gill Sans"/>
              </a:defRPr>
            </a:lvl3pPr>
            <a:lvl4pPr marL="0" lvl="3" indent="0" algn="r" rtl="0">
              <a:spcBef>
                <a:spcPts val="0"/>
              </a:spcBef>
              <a:buNone/>
              <a:defRPr sz="600" b="0" i="0">
                <a:solidFill>
                  <a:srgbClr val="6C6463"/>
                </a:solidFill>
                <a:latin typeface="Gill Sans"/>
                <a:ea typeface="Gill Sans"/>
                <a:cs typeface="Gill Sans"/>
                <a:sym typeface="Gill Sans"/>
              </a:defRPr>
            </a:lvl4pPr>
            <a:lvl5pPr marL="0" lvl="4" indent="0" algn="r" rtl="0">
              <a:spcBef>
                <a:spcPts val="0"/>
              </a:spcBef>
              <a:buNone/>
              <a:defRPr sz="600" b="0" i="0">
                <a:solidFill>
                  <a:srgbClr val="6C6463"/>
                </a:solidFill>
                <a:latin typeface="Gill Sans"/>
                <a:ea typeface="Gill Sans"/>
                <a:cs typeface="Gill Sans"/>
                <a:sym typeface="Gill Sans"/>
              </a:defRPr>
            </a:lvl5pPr>
            <a:lvl6pPr marL="0" lvl="5" indent="0" algn="r" rtl="0">
              <a:spcBef>
                <a:spcPts val="0"/>
              </a:spcBef>
              <a:buNone/>
              <a:defRPr sz="600" b="0" i="0">
                <a:solidFill>
                  <a:srgbClr val="6C6463"/>
                </a:solidFill>
                <a:latin typeface="Gill Sans"/>
                <a:ea typeface="Gill Sans"/>
                <a:cs typeface="Gill Sans"/>
                <a:sym typeface="Gill Sans"/>
              </a:defRPr>
            </a:lvl6pPr>
            <a:lvl7pPr marL="0" lvl="6" indent="0" algn="r" rtl="0">
              <a:spcBef>
                <a:spcPts val="0"/>
              </a:spcBef>
              <a:buNone/>
              <a:defRPr sz="600" b="0" i="0">
                <a:solidFill>
                  <a:srgbClr val="6C6463"/>
                </a:solidFill>
                <a:latin typeface="Gill Sans"/>
                <a:ea typeface="Gill Sans"/>
                <a:cs typeface="Gill Sans"/>
                <a:sym typeface="Gill Sans"/>
              </a:defRPr>
            </a:lvl7pPr>
            <a:lvl8pPr marL="0" lvl="7" indent="0" algn="r" rtl="0">
              <a:spcBef>
                <a:spcPts val="0"/>
              </a:spcBef>
              <a:buNone/>
              <a:defRPr sz="600" b="0" i="0">
                <a:solidFill>
                  <a:srgbClr val="6C6463"/>
                </a:solidFill>
                <a:latin typeface="Gill Sans"/>
                <a:ea typeface="Gill Sans"/>
                <a:cs typeface="Gill Sans"/>
                <a:sym typeface="Gill Sans"/>
              </a:defRPr>
            </a:lvl8pPr>
            <a:lvl9pPr marL="0" lvl="8" indent="0" algn="r" rtl="0">
              <a:spcBef>
                <a:spcPts val="0"/>
              </a:spcBef>
              <a:buNone/>
              <a:defRPr sz="600" b="0" i="0">
                <a:solidFill>
                  <a:srgbClr val="6C6463"/>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345" name="Google Shape;345;g2cc0bacf902_1_1199"/>
          <p:cNvSpPr/>
          <p:nvPr/>
        </p:nvSpPr>
        <p:spPr>
          <a:xfrm>
            <a:off x="0" y="0"/>
            <a:ext cx="9144000" cy="1177500"/>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346" name="Google Shape;346;g2cc0bacf902_1_1199"/>
          <p:cNvSpPr txBox="1"/>
          <p:nvPr/>
        </p:nvSpPr>
        <p:spPr>
          <a:xfrm>
            <a:off x="2902285" y="75572"/>
            <a:ext cx="3339300" cy="3387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chemeClr val="lt1"/>
              </a:buClr>
              <a:buSzPts val="1600"/>
              <a:buFont typeface="Arial Narrow"/>
              <a:buNone/>
            </a:pPr>
            <a:r>
              <a:rPr lang="en-US" sz="1600" b="1" i="0" u="none" strike="noStrike" cap="none">
                <a:solidFill>
                  <a:schemeClr val="lt1"/>
                </a:solidFill>
                <a:latin typeface="Arial Narrow"/>
                <a:ea typeface="Arial Narrow"/>
                <a:cs typeface="Arial Narrow"/>
                <a:sym typeface="Arial Narrow"/>
              </a:rPr>
              <a:t>CORE PLUS INDICATORS</a:t>
            </a:r>
            <a:endParaRP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matchingName="3_TB DIAH header">
  <p:cSld name="3_TB DIAH header">
    <p:bg>
      <p:bgPr>
        <a:solidFill>
          <a:schemeClr val="lt1"/>
        </a:solidFill>
        <a:effectLst/>
      </p:bgPr>
    </p:bg>
    <p:spTree>
      <p:nvGrpSpPr>
        <p:cNvPr id="1" name="Shape 347"/>
        <p:cNvGrpSpPr/>
        <p:nvPr/>
      </p:nvGrpSpPr>
      <p:grpSpPr>
        <a:xfrm>
          <a:off x="0" y="0"/>
          <a:ext cx="0" cy="0"/>
          <a:chOff x="0" y="0"/>
          <a:chExt cx="0" cy="0"/>
        </a:xfrm>
      </p:grpSpPr>
      <p:sp>
        <p:nvSpPr>
          <p:cNvPr id="348" name="Google Shape;348;g2cc0bacf902_1_1203"/>
          <p:cNvSpPr txBox="1">
            <a:spLocks noGrp="1"/>
          </p:cNvSpPr>
          <p:nvPr>
            <p:ph type="sldNum" idx="12"/>
          </p:nvPr>
        </p:nvSpPr>
        <p:spPr>
          <a:xfrm>
            <a:off x="8353696" y="4947677"/>
            <a:ext cx="637800" cy="184800"/>
          </a:xfrm>
          <a:prstGeom prst="rect">
            <a:avLst/>
          </a:prstGeom>
          <a:noFill/>
          <a:ln>
            <a:noFill/>
          </a:ln>
        </p:spPr>
        <p:txBody>
          <a:bodyPr spcFirstLastPara="1" wrap="square" lIns="91425" tIns="45700" rIns="91425" bIns="45700" anchor="ctr" anchorCtr="0">
            <a:spAutoFit/>
          </a:bodyPr>
          <a:lstStyle>
            <a:lvl1pPr marL="0" lvl="0" indent="0" algn="r" rtl="0">
              <a:spcBef>
                <a:spcPts val="0"/>
              </a:spcBef>
              <a:buNone/>
              <a:defRPr sz="600" b="0" i="0">
                <a:solidFill>
                  <a:srgbClr val="6C6463"/>
                </a:solidFill>
                <a:latin typeface="Gill Sans"/>
                <a:ea typeface="Gill Sans"/>
                <a:cs typeface="Gill Sans"/>
                <a:sym typeface="Gill Sans"/>
              </a:defRPr>
            </a:lvl1pPr>
            <a:lvl2pPr marL="0" lvl="1" indent="0" algn="r" rtl="0">
              <a:spcBef>
                <a:spcPts val="0"/>
              </a:spcBef>
              <a:buNone/>
              <a:defRPr sz="600" b="0" i="0">
                <a:solidFill>
                  <a:srgbClr val="6C6463"/>
                </a:solidFill>
                <a:latin typeface="Gill Sans"/>
                <a:ea typeface="Gill Sans"/>
                <a:cs typeface="Gill Sans"/>
                <a:sym typeface="Gill Sans"/>
              </a:defRPr>
            </a:lvl2pPr>
            <a:lvl3pPr marL="0" lvl="2" indent="0" algn="r" rtl="0">
              <a:spcBef>
                <a:spcPts val="0"/>
              </a:spcBef>
              <a:buNone/>
              <a:defRPr sz="600" b="0" i="0">
                <a:solidFill>
                  <a:srgbClr val="6C6463"/>
                </a:solidFill>
                <a:latin typeface="Gill Sans"/>
                <a:ea typeface="Gill Sans"/>
                <a:cs typeface="Gill Sans"/>
                <a:sym typeface="Gill Sans"/>
              </a:defRPr>
            </a:lvl3pPr>
            <a:lvl4pPr marL="0" lvl="3" indent="0" algn="r" rtl="0">
              <a:spcBef>
                <a:spcPts val="0"/>
              </a:spcBef>
              <a:buNone/>
              <a:defRPr sz="600" b="0" i="0">
                <a:solidFill>
                  <a:srgbClr val="6C6463"/>
                </a:solidFill>
                <a:latin typeface="Gill Sans"/>
                <a:ea typeface="Gill Sans"/>
                <a:cs typeface="Gill Sans"/>
                <a:sym typeface="Gill Sans"/>
              </a:defRPr>
            </a:lvl4pPr>
            <a:lvl5pPr marL="0" lvl="4" indent="0" algn="r" rtl="0">
              <a:spcBef>
                <a:spcPts val="0"/>
              </a:spcBef>
              <a:buNone/>
              <a:defRPr sz="600" b="0" i="0">
                <a:solidFill>
                  <a:srgbClr val="6C6463"/>
                </a:solidFill>
                <a:latin typeface="Gill Sans"/>
                <a:ea typeface="Gill Sans"/>
                <a:cs typeface="Gill Sans"/>
                <a:sym typeface="Gill Sans"/>
              </a:defRPr>
            </a:lvl5pPr>
            <a:lvl6pPr marL="0" lvl="5" indent="0" algn="r" rtl="0">
              <a:spcBef>
                <a:spcPts val="0"/>
              </a:spcBef>
              <a:buNone/>
              <a:defRPr sz="600" b="0" i="0">
                <a:solidFill>
                  <a:srgbClr val="6C6463"/>
                </a:solidFill>
                <a:latin typeface="Gill Sans"/>
                <a:ea typeface="Gill Sans"/>
                <a:cs typeface="Gill Sans"/>
                <a:sym typeface="Gill Sans"/>
              </a:defRPr>
            </a:lvl6pPr>
            <a:lvl7pPr marL="0" lvl="6" indent="0" algn="r" rtl="0">
              <a:spcBef>
                <a:spcPts val="0"/>
              </a:spcBef>
              <a:buNone/>
              <a:defRPr sz="600" b="0" i="0">
                <a:solidFill>
                  <a:srgbClr val="6C6463"/>
                </a:solidFill>
                <a:latin typeface="Gill Sans"/>
                <a:ea typeface="Gill Sans"/>
                <a:cs typeface="Gill Sans"/>
                <a:sym typeface="Gill Sans"/>
              </a:defRPr>
            </a:lvl7pPr>
            <a:lvl8pPr marL="0" lvl="7" indent="0" algn="r" rtl="0">
              <a:spcBef>
                <a:spcPts val="0"/>
              </a:spcBef>
              <a:buNone/>
              <a:defRPr sz="600" b="0" i="0">
                <a:solidFill>
                  <a:srgbClr val="6C6463"/>
                </a:solidFill>
                <a:latin typeface="Gill Sans"/>
                <a:ea typeface="Gill Sans"/>
                <a:cs typeface="Gill Sans"/>
                <a:sym typeface="Gill Sans"/>
              </a:defRPr>
            </a:lvl8pPr>
            <a:lvl9pPr marL="0" lvl="8" indent="0" algn="r" rtl="0">
              <a:spcBef>
                <a:spcPts val="0"/>
              </a:spcBef>
              <a:buNone/>
              <a:defRPr sz="600" b="0" i="0">
                <a:solidFill>
                  <a:srgbClr val="6C6463"/>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349" name="Google Shape;349;g2cc0bacf902_1_1203"/>
          <p:cNvSpPr/>
          <p:nvPr/>
        </p:nvSpPr>
        <p:spPr>
          <a:xfrm>
            <a:off x="0" y="0"/>
            <a:ext cx="9144000" cy="1177500"/>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350" name="Google Shape;350;g2cc0bacf902_1_1203"/>
          <p:cNvSpPr txBox="1"/>
          <p:nvPr/>
        </p:nvSpPr>
        <p:spPr>
          <a:xfrm>
            <a:off x="2902285" y="75572"/>
            <a:ext cx="3339300" cy="3387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chemeClr val="lt1"/>
              </a:buClr>
              <a:buSzPts val="1600"/>
              <a:buFont typeface="Arial Narrow"/>
              <a:buNone/>
            </a:pPr>
            <a:r>
              <a:rPr lang="en-US" sz="1600" b="1" i="0" u="none" strike="noStrike" cap="none">
                <a:solidFill>
                  <a:schemeClr val="lt1"/>
                </a:solidFill>
                <a:latin typeface="Arial Narrow"/>
                <a:ea typeface="Arial Narrow"/>
                <a:cs typeface="Arial Narrow"/>
                <a:sym typeface="Arial Narrow"/>
              </a:rPr>
              <a:t>NATIONAL LEVEL INDICATORS</a:t>
            </a:r>
            <a:endParaRP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matchingName="2_TB DIAH header">
  <p:cSld name="2_TB DIAH header">
    <p:bg>
      <p:bgPr>
        <a:solidFill>
          <a:schemeClr val="lt1"/>
        </a:solidFill>
        <a:effectLst/>
      </p:bgPr>
    </p:bg>
    <p:spTree>
      <p:nvGrpSpPr>
        <p:cNvPr id="1" name="Shape 351"/>
        <p:cNvGrpSpPr/>
        <p:nvPr/>
      </p:nvGrpSpPr>
      <p:grpSpPr>
        <a:xfrm>
          <a:off x="0" y="0"/>
          <a:ext cx="0" cy="0"/>
          <a:chOff x="0" y="0"/>
          <a:chExt cx="0" cy="0"/>
        </a:xfrm>
      </p:grpSpPr>
      <p:sp>
        <p:nvSpPr>
          <p:cNvPr id="352" name="Google Shape;352;g2cc0bacf902_1_1207"/>
          <p:cNvSpPr txBox="1">
            <a:spLocks noGrp="1"/>
          </p:cNvSpPr>
          <p:nvPr>
            <p:ph type="sldNum" idx="12"/>
          </p:nvPr>
        </p:nvSpPr>
        <p:spPr>
          <a:xfrm>
            <a:off x="8353696" y="4947677"/>
            <a:ext cx="637800" cy="184800"/>
          </a:xfrm>
          <a:prstGeom prst="rect">
            <a:avLst/>
          </a:prstGeom>
          <a:noFill/>
          <a:ln>
            <a:noFill/>
          </a:ln>
        </p:spPr>
        <p:txBody>
          <a:bodyPr spcFirstLastPara="1" wrap="square" lIns="91425" tIns="45700" rIns="91425" bIns="45700" anchor="ctr" anchorCtr="0">
            <a:spAutoFit/>
          </a:bodyPr>
          <a:lstStyle>
            <a:lvl1pPr marL="0" lvl="0" indent="0" algn="r" rtl="0">
              <a:spcBef>
                <a:spcPts val="0"/>
              </a:spcBef>
              <a:buNone/>
              <a:defRPr sz="600" b="0" i="0">
                <a:solidFill>
                  <a:srgbClr val="6C6463"/>
                </a:solidFill>
                <a:latin typeface="Gill Sans"/>
                <a:ea typeface="Gill Sans"/>
                <a:cs typeface="Gill Sans"/>
                <a:sym typeface="Gill Sans"/>
              </a:defRPr>
            </a:lvl1pPr>
            <a:lvl2pPr marL="0" lvl="1" indent="0" algn="r" rtl="0">
              <a:spcBef>
                <a:spcPts val="0"/>
              </a:spcBef>
              <a:buNone/>
              <a:defRPr sz="600" b="0" i="0">
                <a:solidFill>
                  <a:srgbClr val="6C6463"/>
                </a:solidFill>
                <a:latin typeface="Gill Sans"/>
                <a:ea typeface="Gill Sans"/>
                <a:cs typeface="Gill Sans"/>
                <a:sym typeface="Gill Sans"/>
              </a:defRPr>
            </a:lvl2pPr>
            <a:lvl3pPr marL="0" lvl="2" indent="0" algn="r" rtl="0">
              <a:spcBef>
                <a:spcPts val="0"/>
              </a:spcBef>
              <a:buNone/>
              <a:defRPr sz="600" b="0" i="0">
                <a:solidFill>
                  <a:srgbClr val="6C6463"/>
                </a:solidFill>
                <a:latin typeface="Gill Sans"/>
                <a:ea typeface="Gill Sans"/>
                <a:cs typeface="Gill Sans"/>
                <a:sym typeface="Gill Sans"/>
              </a:defRPr>
            </a:lvl3pPr>
            <a:lvl4pPr marL="0" lvl="3" indent="0" algn="r" rtl="0">
              <a:spcBef>
                <a:spcPts val="0"/>
              </a:spcBef>
              <a:buNone/>
              <a:defRPr sz="600" b="0" i="0">
                <a:solidFill>
                  <a:srgbClr val="6C6463"/>
                </a:solidFill>
                <a:latin typeface="Gill Sans"/>
                <a:ea typeface="Gill Sans"/>
                <a:cs typeface="Gill Sans"/>
                <a:sym typeface="Gill Sans"/>
              </a:defRPr>
            </a:lvl4pPr>
            <a:lvl5pPr marL="0" lvl="4" indent="0" algn="r" rtl="0">
              <a:spcBef>
                <a:spcPts val="0"/>
              </a:spcBef>
              <a:buNone/>
              <a:defRPr sz="600" b="0" i="0">
                <a:solidFill>
                  <a:srgbClr val="6C6463"/>
                </a:solidFill>
                <a:latin typeface="Gill Sans"/>
                <a:ea typeface="Gill Sans"/>
                <a:cs typeface="Gill Sans"/>
                <a:sym typeface="Gill Sans"/>
              </a:defRPr>
            </a:lvl5pPr>
            <a:lvl6pPr marL="0" lvl="5" indent="0" algn="r" rtl="0">
              <a:spcBef>
                <a:spcPts val="0"/>
              </a:spcBef>
              <a:buNone/>
              <a:defRPr sz="600" b="0" i="0">
                <a:solidFill>
                  <a:srgbClr val="6C6463"/>
                </a:solidFill>
                <a:latin typeface="Gill Sans"/>
                <a:ea typeface="Gill Sans"/>
                <a:cs typeface="Gill Sans"/>
                <a:sym typeface="Gill Sans"/>
              </a:defRPr>
            </a:lvl6pPr>
            <a:lvl7pPr marL="0" lvl="6" indent="0" algn="r" rtl="0">
              <a:spcBef>
                <a:spcPts val="0"/>
              </a:spcBef>
              <a:buNone/>
              <a:defRPr sz="600" b="0" i="0">
                <a:solidFill>
                  <a:srgbClr val="6C6463"/>
                </a:solidFill>
                <a:latin typeface="Gill Sans"/>
                <a:ea typeface="Gill Sans"/>
                <a:cs typeface="Gill Sans"/>
                <a:sym typeface="Gill Sans"/>
              </a:defRPr>
            </a:lvl7pPr>
            <a:lvl8pPr marL="0" lvl="7" indent="0" algn="r" rtl="0">
              <a:spcBef>
                <a:spcPts val="0"/>
              </a:spcBef>
              <a:buNone/>
              <a:defRPr sz="600" b="0" i="0">
                <a:solidFill>
                  <a:srgbClr val="6C6463"/>
                </a:solidFill>
                <a:latin typeface="Gill Sans"/>
                <a:ea typeface="Gill Sans"/>
                <a:cs typeface="Gill Sans"/>
                <a:sym typeface="Gill Sans"/>
              </a:defRPr>
            </a:lvl8pPr>
            <a:lvl9pPr marL="0" lvl="8" indent="0" algn="r" rtl="0">
              <a:spcBef>
                <a:spcPts val="0"/>
              </a:spcBef>
              <a:buNone/>
              <a:defRPr sz="600" b="0" i="0">
                <a:solidFill>
                  <a:srgbClr val="6C6463"/>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353" name="Google Shape;353;g2cc0bacf902_1_1207"/>
          <p:cNvSpPr/>
          <p:nvPr/>
        </p:nvSpPr>
        <p:spPr>
          <a:xfrm>
            <a:off x="0" y="0"/>
            <a:ext cx="9144000" cy="11775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354" name="Google Shape;354;g2cc0bacf902_1_1207"/>
          <p:cNvSpPr txBox="1"/>
          <p:nvPr/>
        </p:nvSpPr>
        <p:spPr>
          <a:xfrm>
            <a:off x="2902285" y="75572"/>
            <a:ext cx="3339300" cy="3387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chemeClr val="lt1"/>
              </a:buClr>
              <a:buSzPts val="1600"/>
              <a:buFont typeface="Arial Narrow"/>
              <a:buNone/>
            </a:pPr>
            <a:r>
              <a:rPr lang="en-US" sz="1600" b="1" i="0" u="none" strike="noStrike" cap="none">
                <a:solidFill>
                  <a:schemeClr val="lt1"/>
                </a:solidFill>
                <a:latin typeface="Arial Narrow"/>
                <a:ea typeface="Arial Narrow"/>
                <a:cs typeface="Arial Narrow"/>
                <a:sym typeface="Arial Narrow"/>
              </a:rPr>
              <a:t>PROJECT LEVEL INDICATORS</a:t>
            </a:r>
            <a:endParaRP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55"/>
        <p:cNvGrpSpPr/>
        <p:nvPr/>
      </p:nvGrpSpPr>
      <p:grpSpPr>
        <a:xfrm>
          <a:off x="0" y="0"/>
          <a:ext cx="0" cy="0"/>
          <a:chOff x="0" y="0"/>
          <a:chExt cx="0" cy="0"/>
        </a:xfrm>
      </p:grpSpPr>
      <p:sp>
        <p:nvSpPr>
          <p:cNvPr id="356" name="Google Shape;356;g2cc0bacf902_1_1211"/>
          <p:cNvSpPr txBox="1">
            <a:spLocks noGrp="1"/>
          </p:cNvSpPr>
          <p:nvPr>
            <p:ph type="title"/>
          </p:nvPr>
        </p:nvSpPr>
        <p:spPr>
          <a:xfrm>
            <a:off x="628650" y="276043"/>
            <a:ext cx="7886700" cy="10023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chemeClr val="dk1"/>
              </a:buClr>
              <a:buSzPts val="1800"/>
              <a:buFont typeface="Gill Sans"/>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357" name="Google Shape;357;g2cc0bacf902_1_1211"/>
          <p:cNvSpPr txBox="1">
            <a:spLocks noGrp="1"/>
          </p:cNvSpPr>
          <p:nvPr>
            <p:ph type="body" idx="1"/>
          </p:nvPr>
        </p:nvSpPr>
        <p:spPr>
          <a:xfrm>
            <a:off x="628650" y="1380206"/>
            <a:ext cx="3886200" cy="3289800"/>
          </a:xfrm>
          <a:prstGeom prst="rect">
            <a:avLst/>
          </a:prstGeom>
          <a:noFill/>
          <a:ln>
            <a:noFill/>
          </a:ln>
        </p:spPr>
        <p:txBody>
          <a:bodyPr spcFirstLastPara="1" wrap="square" lIns="91425" tIns="45700" rIns="91425" bIns="45700" anchor="t" anchorCtr="0">
            <a:noAutofit/>
          </a:bodyPr>
          <a:lstStyle>
            <a:lvl1pPr marL="457200" lvl="0" indent="-342900" algn="l" rtl="0">
              <a:lnSpc>
                <a:spcPct val="90000"/>
              </a:lnSpc>
              <a:spcBef>
                <a:spcPts val="750"/>
              </a:spcBef>
              <a:spcAft>
                <a:spcPts val="0"/>
              </a:spcAft>
              <a:buClr>
                <a:schemeClr val="dk1"/>
              </a:buClr>
              <a:buSzPts val="1800"/>
              <a:buChar char="•"/>
              <a:defRPr/>
            </a:lvl1pPr>
            <a:lvl2pPr marL="914400" lvl="1" indent="-342900" algn="l" rtl="0">
              <a:lnSpc>
                <a:spcPct val="90000"/>
              </a:lnSpc>
              <a:spcBef>
                <a:spcPts val="375"/>
              </a:spcBef>
              <a:spcAft>
                <a:spcPts val="0"/>
              </a:spcAft>
              <a:buClr>
                <a:schemeClr val="dk1"/>
              </a:buClr>
              <a:buSzPts val="1800"/>
              <a:buChar char="•"/>
              <a:defRPr/>
            </a:lvl2pPr>
            <a:lvl3pPr marL="1371600" lvl="2" indent="-342900" algn="l" rtl="0">
              <a:lnSpc>
                <a:spcPct val="90000"/>
              </a:lnSpc>
              <a:spcBef>
                <a:spcPts val="375"/>
              </a:spcBef>
              <a:spcAft>
                <a:spcPts val="0"/>
              </a:spcAft>
              <a:buClr>
                <a:schemeClr val="dk1"/>
              </a:buClr>
              <a:buSzPts val="1800"/>
              <a:buChar char="•"/>
              <a:defRPr/>
            </a:lvl3pPr>
            <a:lvl4pPr marL="1828800" lvl="3" indent="-342900" algn="l" rtl="0">
              <a:lnSpc>
                <a:spcPct val="90000"/>
              </a:lnSpc>
              <a:spcBef>
                <a:spcPts val="375"/>
              </a:spcBef>
              <a:spcAft>
                <a:spcPts val="0"/>
              </a:spcAft>
              <a:buClr>
                <a:schemeClr val="dk1"/>
              </a:buClr>
              <a:buSzPts val="1800"/>
              <a:buChar char="•"/>
              <a:defRPr/>
            </a:lvl4pPr>
            <a:lvl5pPr marL="2286000" lvl="4" indent="-342900" algn="l" rtl="0">
              <a:lnSpc>
                <a:spcPct val="90000"/>
              </a:lnSpc>
              <a:spcBef>
                <a:spcPts val="375"/>
              </a:spcBef>
              <a:spcAft>
                <a:spcPts val="0"/>
              </a:spcAft>
              <a:buClr>
                <a:schemeClr val="dk1"/>
              </a:buClr>
              <a:buSzPts val="1800"/>
              <a:buChar char="•"/>
              <a:defRPr/>
            </a:lvl5pPr>
            <a:lvl6pPr marL="2743200" lvl="5" indent="-342900" algn="l" rtl="0">
              <a:lnSpc>
                <a:spcPct val="90000"/>
              </a:lnSpc>
              <a:spcBef>
                <a:spcPts val="375"/>
              </a:spcBef>
              <a:spcAft>
                <a:spcPts val="0"/>
              </a:spcAft>
              <a:buClr>
                <a:schemeClr val="dk1"/>
              </a:buClr>
              <a:buSzPts val="1800"/>
              <a:buChar char="•"/>
              <a:defRPr/>
            </a:lvl6pPr>
            <a:lvl7pPr marL="3200400" lvl="6" indent="-342900" algn="l" rtl="0">
              <a:lnSpc>
                <a:spcPct val="90000"/>
              </a:lnSpc>
              <a:spcBef>
                <a:spcPts val="375"/>
              </a:spcBef>
              <a:spcAft>
                <a:spcPts val="0"/>
              </a:spcAft>
              <a:buClr>
                <a:schemeClr val="dk1"/>
              </a:buClr>
              <a:buSzPts val="1800"/>
              <a:buChar char="•"/>
              <a:defRPr/>
            </a:lvl7pPr>
            <a:lvl8pPr marL="3657600" lvl="7" indent="-342900" algn="l" rtl="0">
              <a:lnSpc>
                <a:spcPct val="90000"/>
              </a:lnSpc>
              <a:spcBef>
                <a:spcPts val="375"/>
              </a:spcBef>
              <a:spcAft>
                <a:spcPts val="0"/>
              </a:spcAft>
              <a:buClr>
                <a:schemeClr val="dk1"/>
              </a:buClr>
              <a:buSzPts val="1800"/>
              <a:buChar char="•"/>
              <a:defRPr/>
            </a:lvl8pPr>
            <a:lvl9pPr marL="4114800" lvl="8" indent="-342900" algn="l" rtl="0">
              <a:lnSpc>
                <a:spcPct val="90000"/>
              </a:lnSpc>
              <a:spcBef>
                <a:spcPts val="375"/>
              </a:spcBef>
              <a:spcAft>
                <a:spcPts val="0"/>
              </a:spcAft>
              <a:buClr>
                <a:schemeClr val="dk1"/>
              </a:buClr>
              <a:buSzPts val="1800"/>
              <a:buChar char="•"/>
              <a:defRPr/>
            </a:lvl9pPr>
          </a:lstStyle>
          <a:p>
            <a:endParaRPr/>
          </a:p>
        </p:txBody>
      </p:sp>
      <p:sp>
        <p:nvSpPr>
          <p:cNvPr id="358" name="Google Shape;358;g2cc0bacf902_1_1211"/>
          <p:cNvSpPr txBox="1">
            <a:spLocks noGrp="1"/>
          </p:cNvSpPr>
          <p:nvPr>
            <p:ph type="body" idx="2"/>
          </p:nvPr>
        </p:nvSpPr>
        <p:spPr>
          <a:xfrm>
            <a:off x="4629150" y="1380206"/>
            <a:ext cx="3886200" cy="3289800"/>
          </a:xfrm>
          <a:prstGeom prst="rect">
            <a:avLst/>
          </a:prstGeom>
          <a:noFill/>
          <a:ln>
            <a:noFill/>
          </a:ln>
        </p:spPr>
        <p:txBody>
          <a:bodyPr spcFirstLastPara="1" wrap="square" lIns="91425" tIns="45700" rIns="91425" bIns="45700" anchor="t" anchorCtr="0">
            <a:noAutofit/>
          </a:bodyPr>
          <a:lstStyle>
            <a:lvl1pPr marL="457200" lvl="0" indent="-342900" algn="l" rtl="0">
              <a:lnSpc>
                <a:spcPct val="90000"/>
              </a:lnSpc>
              <a:spcBef>
                <a:spcPts val="750"/>
              </a:spcBef>
              <a:spcAft>
                <a:spcPts val="0"/>
              </a:spcAft>
              <a:buClr>
                <a:schemeClr val="dk1"/>
              </a:buClr>
              <a:buSzPts val="1800"/>
              <a:buChar char="•"/>
              <a:defRPr/>
            </a:lvl1pPr>
            <a:lvl2pPr marL="914400" lvl="1" indent="-342900" algn="l" rtl="0">
              <a:lnSpc>
                <a:spcPct val="90000"/>
              </a:lnSpc>
              <a:spcBef>
                <a:spcPts val="375"/>
              </a:spcBef>
              <a:spcAft>
                <a:spcPts val="0"/>
              </a:spcAft>
              <a:buClr>
                <a:schemeClr val="dk1"/>
              </a:buClr>
              <a:buSzPts val="1800"/>
              <a:buChar char="•"/>
              <a:defRPr/>
            </a:lvl2pPr>
            <a:lvl3pPr marL="1371600" lvl="2" indent="-342900" algn="l" rtl="0">
              <a:lnSpc>
                <a:spcPct val="90000"/>
              </a:lnSpc>
              <a:spcBef>
                <a:spcPts val="375"/>
              </a:spcBef>
              <a:spcAft>
                <a:spcPts val="0"/>
              </a:spcAft>
              <a:buClr>
                <a:schemeClr val="dk1"/>
              </a:buClr>
              <a:buSzPts val="1800"/>
              <a:buChar char="•"/>
              <a:defRPr/>
            </a:lvl3pPr>
            <a:lvl4pPr marL="1828800" lvl="3" indent="-342900" algn="l" rtl="0">
              <a:lnSpc>
                <a:spcPct val="90000"/>
              </a:lnSpc>
              <a:spcBef>
                <a:spcPts val="375"/>
              </a:spcBef>
              <a:spcAft>
                <a:spcPts val="0"/>
              </a:spcAft>
              <a:buClr>
                <a:schemeClr val="dk1"/>
              </a:buClr>
              <a:buSzPts val="1800"/>
              <a:buChar char="•"/>
              <a:defRPr/>
            </a:lvl4pPr>
            <a:lvl5pPr marL="2286000" lvl="4" indent="-342900" algn="l" rtl="0">
              <a:lnSpc>
                <a:spcPct val="90000"/>
              </a:lnSpc>
              <a:spcBef>
                <a:spcPts val="375"/>
              </a:spcBef>
              <a:spcAft>
                <a:spcPts val="0"/>
              </a:spcAft>
              <a:buClr>
                <a:schemeClr val="dk1"/>
              </a:buClr>
              <a:buSzPts val="1800"/>
              <a:buChar char="•"/>
              <a:defRPr/>
            </a:lvl5pPr>
            <a:lvl6pPr marL="2743200" lvl="5" indent="-342900" algn="l" rtl="0">
              <a:lnSpc>
                <a:spcPct val="90000"/>
              </a:lnSpc>
              <a:spcBef>
                <a:spcPts val="375"/>
              </a:spcBef>
              <a:spcAft>
                <a:spcPts val="0"/>
              </a:spcAft>
              <a:buClr>
                <a:schemeClr val="dk1"/>
              </a:buClr>
              <a:buSzPts val="1800"/>
              <a:buChar char="•"/>
              <a:defRPr/>
            </a:lvl6pPr>
            <a:lvl7pPr marL="3200400" lvl="6" indent="-342900" algn="l" rtl="0">
              <a:lnSpc>
                <a:spcPct val="90000"/>
              </a:lnSpc>
              <a:spcBef>
                <a:spcPts val="375"/>
              </a:spcBef>
              <a:spcAft>
                <a:spcPts val="0"/>
              </a:spcAft>
              <a:buClr>
                <a:schemeClr val="dk1"/>
              </a:buClr>
              <a:buSzPts val="1800"/>
              <a:buChar char="•"/>
              <a:defRPr/>
            </a:lvl7pPr>
            <a:lvl8pPr marL="3657600" lvl="7" indent="-342900" algn="l" rtl="0">
              <a:lnSpc>
                <a:spcPct val="90000"/>
              </a:lnSpc>
              <a:spcBef>
                <a:spcPts val="375"/>
              </a:spcBef>
              <a:spcAft>
                <a:spcPts val="0"/>
              </a:spcAft>
              <a:buClr>
                <a:schemeClr val="dk1"/>
              </a:buClr>
              <a:buSzPts val="1800"/>
              <a:buChar char="•"/>
              <a:defRPr/>
            </a:lvl8pPr>
            <a:lvl9pPr marL="4114800" lvl="8" indent="-342900" algn="l" rtl="0">
              <a:lnSpc>
                <a:spcPct val="90000"/>
              </a:lnSpc>
              <a:spcBef>
                <a:spcPts val="375"/>
              </a:spcBef>
              <a:spcAft>
                <a:spcPts val="0"/>
              </a:spcAft>
              <a:buClr>
                <a:schemeClr val="dk1"/>
              </a:buClr>
              <a:buSzPts val="1800"/>
              <a:buChar char="•"/>
              <a:defRPr/>
            </a:lvl9pPr>
          </a:lstStyle>
          <a:p>
            <a:endParaRPr/>
          </a:p>
        </p:txBody>
      </p:sp>
      <p:sp>
        <p:nvSpPr>
          <p:cNvPr id="359" name="Google Shape;359;g2cc0bacf902_1_1211"/>
          <p:cNvSpPr txBox="1">
            <a:spLocks noGrp="1"/>
          </p:cNvSpPr>
          <p:nvPr>
            <p:ph type="dt" idx="10"/>
          </p:nvPr>
        </p:nvSpPr>
        <p:spPr>
          <a:xfrm>
            <a:off x="628650" y="4805519"/>
            <a:ext cx="2057400" cy="276000"/>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Clr>
                <a:schemeClr val="dk1"/>
              </a:buClr>
              <a:buSzPts val="1400"/>
              <a:buFont typeface="Gill Sans"/>
              <a:buNone/>
              <a:defRPr sz="1800">
                <a:solidFill>
                  <a:schemeClr val="dk1"/>
                </a:solidFill>
                <a:latin typeface="Gill Sans"/>
                <a:ea typeface="Gill Sans"/>
                <a:cs typeface="Gill Sans"/>
                <a:sym typeface="Gill Sans"/>
              </a:defRPr>
            </a:lvl1pPr>
            <a:lvl2pPr marR="0" lvl="1" algn="l" rtl="0">
              <a:spcBef>
                <a:spcPts val="0"/>
              </a:spcBef>
              <a:spcAft>
                <a:spcPts val="0"/>
              </a:spcAft>
              <a:buClr>
                <a:schemeClr val="dk1"/>
              </a:buClr>
              <a:buSzPts val="1400"/>
              <a:buFont typeface="Gill Sans"/>
              <a:buNone/>
              <a:defRPr sz="1800" b="0" i="0" u="none" strike="noStrike" cap="none">
                <a:solidFill>
                  <a:schemeClr val="dk1"/>
                </a:solidFill>
                <a:latin typeface="Gill Sans"/>
                <a:ea typeface="Gill Sans"/>
                <a:cs typeface="Gill Sans"/>
                <a:sym typeface="Gill Sans"/>
              </a:defRPr>
            </a:lvl2pPr>
            <a:lvl3pPr marR="0" lvl="2" algn="l" rtl="0">
              <a:spcBef>
                <a:spcPts val="0"/>
              </a:spcBef>
              <a:spcAft>
                <a:spcPts val="0"/>
              </a:spcAft>
              <a:buClr>
                <a:schemeClr val="dk1"/>
              </a:buClr>
              <a:buSzPts val="1400"/>
              <a:buFont typeface="Gill Sans"/>
              <a:buNone/>
              <a:defRPr sz="1800" b="0" i="0" u="none" strike="noStrike" cap="none">
                <a:solidFill>
                  <a:schemeClr val="dk1"/>
                </a:solidFill>
                <a:latin typeface="Gill Sans"/>
                <a:ea typeface="Gill Sans"/>
                <a:cs typeface="Gill Sans"/>
                <a:sym typeface="Gill Sans"/>
              </a:defRPr>
            </a:lvl3pPr>
            <a:lvl4pPr marR="0" lvl="3" algn="l" rtl="0">
              <a:spcBef>
                <a:spcPts val="0"/>
              </a:spcBef>
              <a:spcAft>
                <a:spcPts val="0"/>
              </a:spcAft>
              <a:buClr>
                <a:schemeClr val="dk1"/>
              </a:buClr>
              <a:buSzPts val="1400"/>
              <a:buFont typeface="Gill Sans"/>
              <a:buNone/>
              <a:defRPr sz="1800" b="0" i="0" u="none" strike="noStrike" cap="none">
                <a:solidFill>
                  <a:schemeClr val="dk1"/>
                </a:solidFill>
                <a:latin typeface="Gill Sans"/>
                <a:ea typeface="Gill Sans"/>
                <a:cs typeface="Gill Sans"/>
                <a:sym typeface="Gill Sans"/>
              </a:defRPr>
            </a:lvl4pPr>
            <a:lvl5pPr marR="0" lvl="4" algn="l" rtl="0">
              <a:spcBef>
                <a:spcPts val="0"/>
              </a:spcBef>
              <a:spcAft>
                <a:spcPts val="0"/>
              </a:spcAft>
              <a:buClr>
                <a:schemeClr val="dk1"/>
              </a:buClr>
              <a:buSzPts val="1400"/>
              <a:buFont typeface="Gill Sans"/>
              <a:buNone/>
              <a:defRPr sz="1800" b="0" i="0" u="none" strike="noStrike" cap="none">
                <a:solidFill>
                  <a:schemeClr val="dk1"/>
                </a:solidFill>
                <a:latin typeface="Gill Sans"/>
                <a:ea typeface="Gill Sans"/>
                <a:cs typeface="Gill Sans"/>
                <a:sym typeface="Gill Sans"/>
              </a:defRPr>
            </a:lvl5pPr>
            <a:lvl6pPr marR="0" lvl="5" algn="l" rtl="0">
              <a:spcBef>
                <a:spcPts val="0"/>
              </a:spcBef>
              <a:spcAft>
                <a:spcPts val="0"/>
              </a:spcAft>
              <a:buClr>
                <a:schemeClr val="dk1"/>
              </a:buClr>
              <a:buSzPts val="1400"/>
              <a:buFont typeface="Gill Sans"/>
              <a:buNone/>
              <a:defRPr sz="1800" b="0" i="0" u="none" strike="noStrike" cap="none">
                <a:solidFill>
                  <a:schemeClr val="dk1"/>
                </a:solidFill>
                <a:latin typeface="Gill Sans"/>
                <a:ea typeface="Gill Sans"/>
                <a:cs typeface="Gill Sans"/>
                <a:sym typeface="Gill Sans"/>
              </a:defRPr>
            </a:lvl6pPr>
            <a:lvl7pPr marR="0" lvl="6" algn="l" rtl="0">
              <a:spcBef>
                <a:spcPts val="0"/>
              </a:spcBef>
              <a:spcAft>
                <a:spcPts val="0"/>
              </a:spcAft>
              <a:buClr>
                <a:schemeClr val="dk1"/>
              </a:buClr>
              <a:buSzPts val="1400"/>
              <a:buFont typeface="Gill Sans"/>
              <a:buNone/>
              <a:defRPr sz="1800" b="0" i="0" u="none" strike="noStrike" cap="none">
                <a:solidFill>
                  <a:schemeClr val="dk1"/>
                </a:solidFill>
                <a:latin typeface="Gill Sans"/>
                <a:ea typeface="Gill Sans"/>
                <a:cs typeface="Gill Sans"/>
                <a:sym typeface="Gill Sans"/>
              </a:defRPr>
            </a:lvl7pPr>
            <a:lvl8pPr marR="0" lvl="7" algn="l" rtl="0">
              <a:spcBef>
                <a:spcPts val="0"/>
              </a:spcBef>
              <a:spcAft>
                <a:spcPts val="0"/>
              </a:spcAft>
              <a:buClr>
                <a:schemeClr val="dk1"/>
              </a:buClr>
              <a:buSzPts val="1400"/>
              <a:buFont typeface="Gill Sans"/>
              <a:buNone/>
              <a:defRPr sz="1800" b="0" i="0" u="none" strike="noStrike" cap="none">
                <a:solidFill>
                  <a:schemeClr val="dk1"/>
                </a:solidFill>
                <a:latin typeface="Gill Sans"/>
                <a:ea typeface="Gill Sans"/>
                <a:cs typeface="Gill Sans"/>
                <a:sym typeface="Gill Sans"/>
              </a:defRPr>
            </a:lvl8pPr>
            <a:lvl9pPr marR="0" lvl="8" algn="l" rtl="0">
              <a:spcBef>
                <a:spcPts val="0"/>
              </a:spcBef>
              <a:spcAft>
                <a:spcPts val="0"/>
              </a:spcAft>
              <a:buClr>
                <a:schemeClr val="dk1"/>
              </a:buClr>
              <a:buSzPts val="1400"/>
              <a:buFont typeface="Gill Sans"/>
              <a:buNone/>
              <a:defRPr sz="1800" b="0" i="0" u="none" strike="noStrike" cap="none">
                <a:solidFill>
                  <a:schemeClr val="dk1"/>
                </a:solidFill>
                <a:latin typeface="Gill Sans"/>
                <a:ea typeface="Gill Sans"/>
                <a:cs typeface="Gill Sans"/>
                <a:sym typeface="Gill Sans"/>
              </a:defRPr>
            </a:lvl9pPr>
          </a:lstStyle>
          <a:p>
            <a:endParaRPr/>
          </a:p>
        </p:txBody>
      </p:sp>
      <p:sp>
        <p:nvSpPr>
          <p:cNvPr id="360" name="Google Shape;360;g2cc0bacf902_1_1211"/>
          <p:cNvSpPr txBox="1">
            <a:spLocks noGrp="1"/>
          </p:cNvSpPr>
          <p:nvPr>
            <p:ph type="ftr" idx="11"/>
          </p:nvPr>
        </p:nvSpPr>
        <p:spPr>
          <a:xfrm>
            <a:off x="3028950" y="4805519"/>
            <a:ext cx="3086100" cy="276000"/>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Clr>
                <a:schemeClr val="dk1"/>
              </a:buClr>
              <a:buSzPts val="1400"/>
              <a:buFont typeface="Gill Sans"/>
              <a:buNone/>
              <a:defRPr sz="1800">
                <a:solidFill>
                  <a:schemeClr val="dk1"/>
                </a:solidFill>
                <a:latin typeface="Gill Sans"/>
                <a:ea typeface="Gill Sans"/>
                <a:cs typeface="Gill Sans"/>
                <a:sym typeface="Gill Sans"/>
              </a:defRPr>
            </a:lvl1pPr>
            <a:lvl2pPr marR="0" lvl="1" algn="l" rtl="0">
              <a:spcBef>
                <a:spcPts val="0"/>
              </a:spcBef>
              <a:spcAft>
                <a:spcPts val="0"/>
              </a:spcAft>
              <a:buClr>
                <a:schemeClr val="dk1"/>
              </a:buClr>
              <a:buSzPts val="1400"/>
              <a:buFont typeface="Gill Sans"/>
              <a:buNone/>
              <a:defRPr sz="1800" b="0" i="0" u="none" strike="noStrike" cap="none">
                <a:solidFill>
                  <a:schemeClr val="dk1"/>
                </a:solidFill>
                <a:latin typeface="Gill Sans"/>
                <a:ea typeface="Gill Sans"/>
                <a:cs typeface="Gill Sans"/>
                <a:sym typeface="Gill Sans"/>
              </a:defRPr>
            </a:lvl2pPr>
            <a:lvl3pPr marR="0" lvl="2" algn="l" rtl="0">
              <a:spcBef>
                <a:spcPts val="0"/>
              </a:spcBef>
              <a:spcAft>
                <a:spcPts val="0"/>
              </a:spcAft>
              <a:buClr>
                <a:schemeClr val="dk1"/>
              </a:buClr>
              <a:buSzPts val="1400"/>
              <a:buFont typeface="Gill Sans"/>
              <a:buNone/>
              <a:defRPr sz="1800" b="0" i="0" u="none" strike="noStrike" cap="none">
                <a:solidFill>
                  <a:schemeClr val="dk1"/>
                </a:solidFill>
                <a:latin typeface="Gill Sans"/>
                <a:ea typeface="Gill Sans"/>
                <a:cs typeface="Gill Sans"/>
                <a:sym typeface="Gill Sans"/>
              </a:defRPr>
            </a:lvl3pPr>
            <a:lvl4pPr marR="0" lvl="3" algn="l" rtl="0">
              <a:spcBef>
                <a:spcPts val="0"/>
              </a:spcBef>
              <a:spcAft>
                <a:spcPts val="0"/>
              </a:spcAft>
              <a:buClr>
                <a:schemeClr val="dk1"/>
              </a:buClr>
              <a:buSzPts val="1400"/>
              <a:buFont typeface="Gill Sans"/>
              <a:buNone/>
              <a:defRPr sz="1800" b="0" i="0" u="none" strike="noStrike" cap="none">
                <a:solidFill>
                  <a:schemeClr val="dk1"/>
                </a:solidFill>
                <a:latin typeface="Gill Sans"/>
                <a:ea typeface="Gill Sans"/>
                <a:cs typeface="Gill Sans"/>
                <a:sym typeface="Gill Sans"/>
              </a:defRPr>
            </a:lvl4pPr>
            <a:lvl5pPr marR="0" lvl="4" algn="l" rtl="0">
              <a:spcBef>
                <a:spcPts val="0"/>
              </a:spcBef>
              <a:spcAft>
                <a:spcPts val="0"/>
              </a:spcAft>
              <a:buClr>
                <a:schemeClr val="dk1"/>
              </a:buClr>
              <a:buSzPts val="1400"/>
              <a:buFont typeface="Gill Sans"/>
              <a:buNone/>
              <a:defRPr sz="1800" b="0" i="0" u="none" strike="noStrike" cap="none">
                <a:solidFill>
                  <a:schemeClr val="dk1"/>
                </a:solidFill>
                <a:latin typeface="Gill Sans"/>
                <a:ea typeface="Gill Sans"/>
                <a:cs typeface="Gill Sans"/>
                <a:sym typeface="Gill Sans"/>
              </a:defRPr>
            </a:lvl5pPr>
            <a:lvl6pPr marR="0" lvl="5" algn="l" rtl="0">
              <a:spcBef>
                <a:spcPts val="0"/>
              </a:spcBef>
              <a:spcAft>
                <a:spcPts val="0"/>
              </a:spcAft>
              <a:buClr>
                <a:schemeClr val="dk1"/>
              </a:buClr>
              <a:buSzPts val="1400"/>
              <a:buFont typeface="Gill Sans"/>
              <a:buNone/>
              <a:defRPr sz="1800" b="0" i="0" u="none" strike="noStrike" cap="none">
                <a:solidFill>
                  <a:schemeClr val="dk1"/>
                </a:solidFill>
                <a:latin typeface="Gill Sans"/>
                <a:ea typeface="Gill Sans"/>
                <a:cs typeface="Gill Sans"/>
                <a:sym typeface="Gill Sans"/>
              </a:defRPr>
            </a:lvl6pPr>
            <a:lvl7pPr marR="0" lvl="6" algn="l" rtl="0">
              <a:spcBef>
                <a:spcPts val="0"/>
              </a:spcBef>
              <a:spcAft>
                <a:spcPts val="0"/>
              </a:spcAft>
              <a:buClr>
                <a:schemeClr val="dk1"/>
              </a:buClr>
              <a:buSzPts val="1400"/>
              <a:buFont typeface="Gill Sans"/>
              <a:buNone/>
              <a:defRPr sz="1800" b="0" i="0" u="none" strike="noStrike" cap="none">
                <a:solidFill>
                  <a:schemeClr val="dk1"/>
                </a:solidFill>
                <a:latin typeface="Gill Sans"/>
                <a:ea typeface="Gill Sans"/>
                <a:cs typeface="Gill Sans"/>
                <a:sym typeface="Gill Sans"/>
              </a:defRPr>
            </a:lvl7pPr>
            <a:lvl8pPr marR="0" lvl="7" algn="l" rtl="0">
              <a:spcBef>
                <a:spcPts val="0"/>
              </a:spcBef>
              <a:spcAft>
                <a:spcPts val="0"/>
              </a:spcAft>
              <a:buClr>
                <a:schemeClr val="dk1"/>
              </a:buClr>
              <a:buSzPts val="1400"/>
              <a:buFont typeface="Gill Sans"/>
              <a:buNone/>
              <a:defRPr sz="1800" b="0" i="0" u="none" strike="noStrike" cap="none">
                <a:solidFill>
                  <a:schemeClr val="dk1"/>
                </a:solidFill>
                <a:latin typeface="Gill Sans"/>
                <a:ea typeface="Gill Sans"/>
                <a:cs typeface="Gill Sans"/>
                <a:sym typeface="Gill Sans"/>
              </a:defRPr>
            </a:lvl8pPr>
            <a:lvl9pPr marR="0" lvl="8" algn="l" rtl="0">
              <a:spcBef>
                <a:spcPts val="0"/>
              </a:spcBef>
              <a:spcAft>
                <a:spcPts val="0"/>
              </a:spcAft>
              <a:buClr>
                <a:schemeClr val="dk1"/>
              </a:buClr>
              <a:buSzPts val="1400"/>
              <a:buFont typeface="Gill Sans"/>
              <a:buNone/>
              <a:defRPr sz="1800" b="0" i="0" u="none" strike="noStrike" cap="none">
                <a:solidFill>
                  <a:schemeClr val="dk1"/>
                </a:solidFill>
                <a:latin typeface="Gill Sans"/>
                <a:ea typeface="Gill Sans"/>
                <a:cs typeface="Gill Sans"/>
                <a:sym typeface="Gill Sans"/>
              </a:defRPr>
            </a:lvl9pPr>
          </a:lstStyle>
          <a:p>
            <a:endParaRPr/>
          </a:p>
        </p:txBody>
      </p:sp>
      <p:sp>
        <p:nvSpPr>
          <p:cNvPr id="361" name="Google Shape;361;g2cc0bacf902_1_1211"/>
          <p:cNvSpPr txBox="1">
            <a:spLocks noGrp="1"/>
          </p:cNvSpPr>
          <p:nvPr>
            <p:ph type="sldNum" idx="12"/>
          </p:nvPr>
        </p:nvSpPr>
        <p:spPr>
          <a:xfrm>
            <a:off x="6457950" y="4805519"/>
            <a:ext cx="2057400" cy="2760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Clr>
                <a:srgbClr val="6C6463"/>
              </a:buClr>
              <a:buSzPts val="800"/>
              <a:buFont typeface="Gill Sans"/>
              <a:buNone/>
              <a:defRPr sz="800" b="0" i="0">
                <a:solidFill>
                  <a:srgbClr val="6C6463"/>
                </a:solidFill>
                <a:latin typeface="Gill Sans"/>
                <a:ea typeface="Gill Sans"/>
                <a:cs typeface="Gill Sans"/>
                <a:sym typeface="Gill Sans"/>
              </a:defRPr>
            </a:lvl1pPr>
            <a:lvl2pPr marL="0" lvl="1" indent="0" algn="r" rtl="0">
              <a:spcBef>
                <a:spcPts val="0"/>
              </a:spcBef>
              <a:buClr>
                <a:srgbClr val="6C6463"/>
              </a:buClr>
              <a:buSzPts val="800"/>
              <a:buFont typeface="Gill Sans"/>
              <a:buNone/>
              <a:defRPr sz="800" b="0" i="0">
                <a:solidFill>
                  <a:srgbClr val="6C6463"/>
                </a:solidFill>
                <a:latin typeface="Gill Sans"/>
                <a:ea typeface="Gill Sans"/>
                <a:cs typeface="Gill Sans"/>
                <a:sym typeface="Gill Sans"/>
              </a:defRPr>
            </a:lvl2pPr>
            <a:lvl3pPr marL="0" lvl="2" indent="0" algn="r" rtl="0">
              <a:spcBef>
                <a:spcPts val="0"/>
              </a:spcBef>
              <a:buClr>
                <a:srgbClr val="6C6463"/>
              </a:buClr>
              <a:buSzPts val="800"/>
              <a:buFont typeface="Gill Sans"/>
              <a:buNone/>
              <a:defRPr sz="800" b="0" i="0">
                <a:solidFill>
                  <a:srgbClr val="6C6463"/>
                </a:solidFill>
                <a:latin typeface="Gill Sans"/>
                <a:ea typeface="Gill Sans"/>
                <a:cs typeface="Gill Sans"/>
                <a:sym typeface="Gill Sans"/>
              </a:defRPr>
            </a:lvl3pPr>
            <a:lvl4pPr marL="0" lvl="3" indent="0" algn="r" rtl="0">
              <a:spcBef>
                <a:spcPts val="0"/>
              </a:spcBef>
              <a:buClr>
                <a:srgbClr val="6C6463"/>
              </a:buClr>
              <a:buSzPts val="800"/>
              <a:buFont typeface="Gill Sans"/>
              <a:buNone/>
              <a:defRPr sz="800" b="0" i="0">
                <a:solidFill>
                  <a:srgbClr val="6C6463"/>
                </a:solidFill>
                <a:latin typeface="Gill Sans"/>
                <a:ea typeface="Gill Sans"/>
                <a:cs typeface="Gill Sans"/>
                <a:sym typeface="Gill Sans"/>
              </a:defRPr>
            </a:lvl4pPr>
            <a:lvl5pPr marL="0" lvl="4" indent="0" algn="r" rtl="0">
              <a:spcBef>
                <a:spcPts val="0"/>
              </a:spcBef>
              <a:buClr>
                <a:srgbClr val="6C6463"/>
              </a:buClr>
              <a:buSzPts val="800"/>
              <a:buFont typeface="Gill Sans"/>
              <a:buNone/>
              <a:defRPr sz="800" b="0" i="0">
                <a:solidFill>
                  <a:srgbClr val="6C6463"/>
                </a:solidFill>
                <a:latin typeface="Gill Sans"/>
                <a:ea typeface="Gill Sans"/>
                <a:cs typeface="Gill Sans"/>
                <a:sym typeface="Gill Sans"/>
              </a:defRPr>
            </a:lvl5pPr>
            <a:lvl6pPr marL="0" lvl="5" indent="0" algn="r" rtl="0">
              <a:spcBef>
                <a:spcPts val="0"/>
              </a:spcBef>
              <a:buClr>
                <a:srgbClr val="6C6463"/>
              </a:buClr>
              <a:buSzPts val="800"/>
              <a:buFont typeface="Gill Sans"/>
              <a:buNone/>
              <a:defRPr sz="800" b="0" i="0">
                <a:solidFill>
                  <a:srgbClr val="6C6463"/>
                </a:solidFill>
                <a:latin typeface="Gill Sans"/>
                <a:ea typeface="Gill Sans"/>
                <a:cs typeface="Gill Sans"/>
                <a:sym typeface="Gill Sans"/>
              </a:defRPr>
            </a:lvl6pPr>
            <a:lvl7pPr marL="0" lvl="6" indent="0" algn="r" rtl="0">
              <a:spcBef>
                <a:spcPts val="0"/>
              </a:spcBef>
              <a:buClr>
                <a:srgbClr val="6C6463"/>
              </a:buClr>
              <a:buSzPts val="800"/>
              <a:buFont typeface="Gill Sans"/>
              <a:buNone/>
              <a:defRPr sz="800" b="0" i="0">
                <a:solidFill>
                  <a:srgbClr val="6C6463"/>
                </a:solidFill>
                <a:latin typeface="Gill Sans"/>
                <a:ea typeface="Gill Sans"/>
                <a:cs typeface="Gill Sans"/>
                <a:sym typeface="Gill Sans"/>
              </a:defRPr>
            </a:lvl7pPr>
            <a:lvl8pPr marL="0" lvl="7" indent="0" algn="r" rtl="0">
              <a:spcBef>
                <a:spcPts val="0"/>
              </a:spcBef>
              <a:buClr>
                <a:srgbClr val="6C6463"/>
              </a:buClr>
              <a:buSzPts val="800"/>
              <a:buFont typeface="Gill Sans"/>
              <a:buNone/>
              <a:defRPr sz="800" b="0" i="0">
                <a:solidFill>
                  <a:srgbClr val="6C6463"/>
                </a:solidFill>
                <a:latin typeface="Gill Sans"/>
                <a:ea typeface="Gill Sans"/>
                <a:cs typeface="Gill Sans"/>
                <a:sym typeface="Gill Sans"/>
              </a:defRPr>
            </a:lvl8pPr>
            <a:lvl9pPr marL="0" lvl="8" indent="0" algn="r" rtl="0">
              <a:spcBef>
                <a:spcPts val="0"/>
              </a:spcBef>
              <a:buClr>
                <a:srgbClr val="6C6463"/>
              </a:buClr>
              <a:buSzPts val="800"/>
              <a:buFont typeface="Gill Sans"/>
              <a:buNone/>
              <a:defRPr sz="800" b="0" i="0">
                <a:solidFill>
                  <a:srgbClr val="6C6463"/>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matchingName="Blue Divider or BG">
  <p:cSld name="Blue Divider or BG">
    <p:spTree>
      <p:nvGrpSpPr>
        <p:cNvPr id="1" name="Shape 362"/>
        <p:cNvGrpSpPr/>
        <p:nvPr/>
      </p:nvGrpSpPr>
      <p:grpSpPr>
        <a:xfrm>
          <a:off x="0" y="0"/>
          <a:ext cx="0" cy="0"/>
          <a:chOff x="0" y="0"/>
          <a:chExt cx="0" cy="0"/>
        </a:xfrm>
      </p:grpSpPr>
      <p:sp>
        <p:nvSpPr>
          <p:cNvPr id="363" name="Google Shape;363;g2cc0bacf902_1_1218"/>
          <p:cNvSpPr/>
          <p:nvPr/>
        </p:nvSpPr>
        <p:spPr>
          <a:xfrm>
            <a:off x="0" y="1"/>
            <a:ext cx="9263400" cy="51849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364" name="Google Shape;364;g2cc0bacf902_1_1218"/>
          <p:cNvSpPr txBox="1">
            <a:spLocks noGrp="1"/>
          </p:cNvSpPr>
          <p:nvPr>
            <p:ph type="sldNum" idx="12"/>
          </p:nvPr>
        </p:nvSpPr>
        <p:spPr>
          <a:xfrm>
            <a:off x="6858000" y="4933030"/>
            <a:ext cx="2133600" cy="215400"/>
          </a:xfrm>
          <a:prstGeom prst="rect">
            <a:avLst/>
          </a:prstGeom>
          <a:noFill/>
          <a:ln>
            <a:noFill/>
          </a:ln>
        </p:spPr>
        <p:txBody>
          <a:bodyPr spcFirstLastPara="1" wrap="square" lIns="91425" tIns="45700" rIns="91425" bIns="45700" anchor="ctr" anchorCtr="0">
            <a:spAutoFit/>
          </a:bodyPr>
          <a:lstStyle>
            <a:lvl1pPr marL="0" lvl="0" indent="0" algn="r" rtl="0">
              <a:spcBef>
                <a:spcPts val="0"/>
              </a:spcBef>
              <a:buNone/>
              <a:defRPr sz="800" b="0" i="0">
                <a:solidFill>
                  <a:schemeClr val="lt1"/>
                </a:solidFill>
                <a:latin typeface="Gill Sans"/>
                <a:ea typeface="Gill Sans"/>
                <a:cs typeface="Gill Sans"/>
                <a:sym typeface="Gill Sans"/>
              </a:defRPr>
            </a:lvl1pPr>
            <a:lvl2pPr marL="0" lvl="1" indent="0" algn="r" rtl="0">
              <a:spcBef>
                <a:spcPts val="0"/>
              </a:spcBef>
              <a:buNone/>
              <a:defRPr sz="800" b="0" i="0">
                <a:solidFill>
                  <a:schemeClr val="lt1"/>
                </a:solidFill>
                <a:latin typeface="Gill Sans"/>
                <a:ea typeface="Gill Sans"/>
                <a:cs typeface="Gill Sans"/>
                <a:sym typeface="Gill Sans"/>
              </a:defRPr>
            </a:lvl2pPr>
            <a:lvl3pPr marL="0" lvl="2" indent="0" algn="r" rtl="0">
              <a:spcBef>
                <a:spcPts val="0"/>
              </a:spcBef>
              <a:buNone/>
              <a:defRPr sz="800" b="0" i="0">
                <a:solidFill>
                  <a:schemeClr val="lt1"/>
                </a:solidFill>
                <a:latin typeface="Gill Sans"/>
                <a:ea typeface="Gill Sans"/>
                <a:cs typeface="Gill Sans"/>
                <a:sym typeface="Gill Sans"/>
              </a:defRPr>
            </a:lvl3pPr>
            <a:lvl4pPr marL="0" lvl="3" indent="0" algn="r" rtl="0">
              <a:spcBef>
                <a:spcPts val="0"/>
              </a:spcBef>
              <a:buNone/>
              <a:defRPr sz="800" b="0" i="0">
                <a:solidFill>
                  <a:schemeClr val="lt1"/>
                </a:solidFill>
                <a:latin typeface="Gill Sans"/>
                <a:ea typeface="Gill Sans"/>
                <a:cs typeface="Gill Sans"/>
                <a:sym typeface="Gill Sans"/>
              </a:defRPr>
            </a:lvl4pPr>
            <a:lvl5pPr marL="0" lvl="4" indent="0" algn="r" rtl="0">
              <a:spcBef>
                <a:spcPts val="0"/>
              </a:spcBef>
              <a:buNone/>
              <a:defRPr sz="800" b="0" i="0">
                <a:solidFill>
                  <a:schemeClr val="lt1"/>
                </a:solidFill>
                <a:latin typeface="Gill Sans"/>
                <a:ea typeface="Gill Sans"/>
                <a:cs typeface="Gill Sans"/>
                <a:sym typeface="Gill Sans"/>
              </a:defRPr>
            </a:lvl5pPr>
            <a:lvl6pPr marL="0" lvl="5" indent="0" algn="r" rtl="0">
              <a:spcBef>
                <a:spcPts val="0"/>
              </a:spcBef>
              <a:buNone/>
              <a:defRPr sz="800" b="0" i="0">
                <a:solidFill>
                  <a:schemeClr val="lt1"/>
                </a:solidFill>
                <a:latin typeface="Gill Sans"/>
                <a:ea typeface="Gill Sans"/>
                <a:cs typeface="Gill Sans"/>
                <a:sym typeface="Gill Sans"/>
              </a:defRPr>
            </a:lvl6pPr>
            <a:lvl7pPr marL="0" lvl="6" indent="0" algn="r" rtl="0">
              <a:spcBef>
                <a:spcPts val="0"/>
              </a:spcBef>
              <a:buNone/>
              <a:defRPr sz="800" b="0" i="0">
                <a:solidFill>
                  <a:schemeClr val="lt1"/>
                </a:solidFill>
                <a:latin typeface="Gill Sans"/>
                <a:ea typeface="Gill Sans"/>
                <a:cs typeface="Gill Sans"/>
                <a:sym typeface="Gill Sans"/>
              </a:defRPr>
            </a:lvl7pPr>
            <a:lvl8pPr marL="0" lvl="7" indent="0" algn="r" rtl="0">
              <a:spcBef>
                <a:spcPts val="0"/>
              </a:spcBef>
              <a:buNone/>
              <a:defRPr sz="800" b="0" i="0">
                <a:solidFill>
                  <a:schemeClr val="lt1"/>
                </a:solidFill>
                <a:latin typeface="Gill Sans"/>
                <a:ea typeface="Gill Sans"/>
                <a:cs typeface="Gill Sans"/>
                <a:sym typeface="Gill Sans"/>
              </a:defRPr>
            </a:lvl8pPr>
            <a:lvl9pPr marL="0" lvl="8" indent="0" algn="r" rtl="0">
              <a:spcBef>
                <a:spcPts val="0"/>
              </a:spcBef>
              <a:buNone/>
              <a:defRPr sz="800" b="0" i="0">
                <a:solidFill>
                  <a:schemeClr val="lt1"/>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365" name="Google Shape;365;g2cc0bacf902_1_1218"/>
          <p:cNvSpPr txBox="1">
            <a:spLocks noGrp="1"/>
          </p:cNvSpPr>
          <p:nvPr>
            <p:ph type="title"/>
          </p:nvPr>
        </p:nvSpPr>
        <p:spPr>
          <a:xfrm>
            <a:off x="745524" y="2095876"/>
            <a:ext cx="7772400" cy="646200"/>
          </a:xfrm>
          <a:prstGeom prst="rect">
            <a:avLst/>
          </a:prstGeom>
          <a:noFill/>
          <a:ln>
            <a:noFill/>
          </a:ln>
        </p:spPr>
        <p:txBody>
          <a:bodyPr spcFirstLastPara="1" wrap="square" lIns="91425" tIns="45700" rIns="91425" bIns="45700" anchor="b" anchorCtr="0">
            <a:spAutoFit/>
          </a:bodyPr>
          <a:lstStyle>
            <a:lvl1pPr lvl="0" algn="ctr" rtl="0">
              <a:spcBef>
                <a:spcPts val="0"/>
              </a:spcBef>
              <a:spcAft>
                <a:spcPts val="0"/>
              </a:spcAft>
              <a:buClr>
                <a:schemeClr val="lt1"/>
              </a:buClr>
              <a:buSzPts val="3600"/>
              <a:buFont typeface="Gill Sans"/>
              <a:buNone/>
              <a:defRPr sz="3600" b="1">
                <a:solidFill>
                  <a:schemeClr val="l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pic>
        <p:nvPicPr>
          <p:cNvPr id="366" name="Google Shape;366;g2cc0bacf902_1_1218" descr="Chart&#10;&#10;Description automatically generated with low confidence"/>
          <p:cNvPicPr preferRelativeResize="0"/>
          <p:nvPr/>
        </p:nvPicPr>
        <p:blipFill rotWithShape="1">
          <a:blip r:embed="rId2">
            <a:alphaModFix/>
          </a:blip>
          <a:srcRect t="13836" b="2663"/>
          <a:stretch/>
        </p:blipFill>
        <p:spPr>
          <a:xfrm>
            <a:off x="9605" y="48164"/>
            <a:ext cx="4194731" cy="1437640"/>
          </a:xfrm>
          <a:prstGeom prst="rect">
            <a:avLst/>
          </a:prstGeom>
          <a:noFill/>
          <a:ln>
            <a:noFill/>
          </a:ln>
        </p:spPr>
      </p:pic>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matchingName="TBDIAH Closing ">
  <p:cSld name="TBDIAH Closing ">
    <p:bg>
      <p:bgPr>
        <a:solidFill>
          <a:schemeClr val="lt1"/>
        </a:solidFill>
        <a:effectLst/>
      </p:bgPr>
    </p:bg>
    <p:spTree>
      <p:nvGrpSpPr>
        <p:cNvPr id="1" name="Shape 367"/>
        <p:cNvGrpSpPr/>
        <p:nvPr/>
      </p:nvGrpSpPr>
      <p:grpSpPr>
        <a:xfrm>
          <a:off x="0" y="0"/>
          <a:ext cx="0" cy="0"/>
          <a:chOff x="0" y="0"/>
          <a:chExt cx="0" cy="0"/>
        </a:xfrm>
      </p:grpSpPr>
      <p:sp>
        <p:nvSpPr>
          <p:cNvPr id="368" name="Google Shape;368;g2cc0bacf902_1_1223"/>
          <p:cNvSpPr/>
          <p:nvPr/>
        </p:nvSpPr>
        <p:spPr>
          <a:xfrm>
            <a:off x="0" y="0"/>
            <a:ext cx="4490700" cy="5184900"/>
          </a:xfrm>
          <a:prstGeom prst="rect">
            <a:avLst/>
          </a:prstGeom>
          <a:solidFill>
            <a:srgbClr val="132F6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369" name="Google Shape;369;g2cc0bacf902_1_1223"/>
          <p:cNvSpPr txBox="1"/>
          <p:nvPr/>
        </p:nvSpPr>
        <p:spPr>
          <a:xfrm>
            <a:off x="4715897" y="828884"/>
            <a:ext cx="4061700" cy="24627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1400"/>
              <a:buFont typeface="Gill Sans"/>
              <a:buNone/>
            </a:pPr>
            <a:r>
              <a:rPr lang="en-US" sz="1400">
                <a:solidFill>
                  <a:schemeClr val="dk1"/>
                </a:solidFill>
                <a:latin typeface="Gill Sans"/>
                <a:ea typeface="Gill Sans"/>
                <a:cs typeface="Gill Sans"/>
                <a:sym typeface="Gill Sans"/>
              </a:rPr>
              <a:t>This presentation was produced with the support of the United States Agency for International Development (USAID) under the terms of the TB Data, Impact Assessment and Communications Hub (TB DIAH) Associate Award No. 7200AA18LA00007. </a:t>
            </a:r>
            <a:endParaRPr/>
          </a:p>
          <a:p>
            <a:pPr marL="0" marR="0" lvl="0" indent="0" algn="l" rtl="0">
              <a:spcBef>
                <a:spcPts val="0"/>
              </a:spcBef>
              <a:spcAft>
                <a:spcPts val="0"/>
              </a:spcAft>
              <a:buClr>
                <a:schemeClr val="dk1"/>
              </a:buClr>
              <a:buSzPts val="1400"/>
              <a:buFont typeface="Gill Sans"/>
              <a:buNone/>
            </a:pPr>
            <a:br>
              <a:rPr lang="en-US" sz="1400">
                <a:solidFill>
                  <a:schemeClr val="dk1"/>
                </a:solidFill>
                <a:latin typeface="Gill Sans"/>
                <a:ea typeface="Gill Sans"/>
                <a:cs typeface="Gill Sans"/>
                <a:sym typeface="Gill Sans"/>
              </a:rPr>
            </a:br>
            <a:r>
              <a:rPr lang="en-US" sz="1400">
                <a:solidFill>
                  <a:schemeClr val="dk1"/>
                </a:solidFill>
                <a:latin typeface="Gill Sans"/>
                <a:ea typeface="Gill Sans"/>
                <a:cs typeface="Gill Sans"/>
                <a:sym typeface="Gill Sans"/>
              </a:rPr>
              <a:t>TB DIAH is implemented by the University of North Carolina at Chapel Hill, in partnership with John Snow, Inc. Views expressed are not necessarily those of USAID or the United States government.</a:t>
            </a:r>
            <a:endParaRPr/>
          </a:p>
        </p:txBody>
      </p:sp>
      <p:grpSp>
        <p:nvGrpSpPr>
          <p:cNvPr id="370" name="Google Shape;370;g2cc0bacf902_1_1223"/>
          <p:cNvGrpSpPr/>
          <p:nvPr/>
        </p:nvGrpSpPr>
        <p:grpSpPr>
          <a:xfrm>
            <a:off x="5383283" y="3609831"/>
            <a:ext cx="2509509" cy="1174041"/>
            <a:chOff x="6161126" y="3879080"/>
            <a:chExt cx="2509509" cy="1174041"/>
          </a:xfrm>
        </p:grpSpPr>
        <p:pic>
          <p:nvPicPr>
            <p:cNvPr id="371" name="Google Shape;371;g2cc0bacf902_1_1223"/>
            <p:cNvPicPr preferRelativeResize="0"/>
            <p:nvPr/>
          </p:nvPicPr>
          <p:blipFill rotWithShape="1">
            <a:blip r:embed="rId2">
              <a:alphaModFix/>
            </a:blip>
            <a:srcRect/>
            <a:stretch/>
          </p:blipFill>
          <p:spPr>
            <a:xfrm>
              <a:off x="6161126" y="3879080"/>
              <a:ext cx="1373150" cy="1174041"/>
            </a:xfrm>
            <a:prstGeom prst="rect">
              <a:avLst/>
            </a:prstGeom>
            <a:noFill/>
            <a:ln>
              <a:noFill/>
            </a:ln>
          </p:spPr>
        </p:pic>
        <p:pic>
          <p:nvPicPr>
            <p:cNvPr id="372" name="Google Shape;372;g2cc0bacf902_1_1223" descr="Schematic&#10;&#10;Description automatically generated with low confidence"/>
            <p:cNvPicPr preferRelativeResize="0"/>
            <p:nvPr/>
          </p:nvPicPr>
          <p:blipFill rotWithShape="1">
            <a:blip r:embed="rId3">
              <a:alphaModFix/>
            </a:blip>
            <a:srcRect/>
            <a:stretch/>
          </p:blipFill>
          <p:spPr>
            <a:xfrm>
              <a:off x="7664175" y="4115962"/>
              <a:ext cx="1006460" cy="777994"/>
            </a:xfrm>
            <a:prstGeom prst="rect">
              <a:avLst/>
            </a:prstGeom>
            <a:noFill/>
            <a:ln>
              <a:noFill/>
            </a:ln>
          </p:spPr>
        </p:pic>
      </p:grpSp>
      <p:pic>
        <p:nvPicPr>
          <p:cNvPr id="373" name="Google Shape;373;g2cc0bacf902_1_1223" descr="Images of Empowerment, Kinshasa, DRC, May 2022,  CC BY-NC 4.0"/>
          <p:cNvPicPr preferRelativeResize="0"/>
          <p:nvPr/>
        </p:nvPicPr>
        <p:blipFill rotWithShape="1">
          <a:blip r:embed="rId4">
            <a:alphaModFix/>
          </a:blip>
          <a:srcRect/>
          <a:stretch/>
        </p:blipFill>
        <p:spPr>
          <a:xfrm>
            <a:off x="117218" y="77363"/>
            <a:ext cx="4256284" cy="5030049"/>
          </a:xfrm>
          <a:prstGeom prst="rect">
            <a:avLst/>
          </a:prstGeom>
          <a:noFill/>
          <a:ln>
            <a:noFill/>
          </a:ln>
        </p:spPr>
      </p:pic>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matchingName="TB DIAH header">
  <p:cSld name="TB DIAH header">
    <p:bg>
      <p:bgPr>
        <a:solidFill>
          <a:schemeClr val="lt1"/>
        </a:solidFill>
        <a:effectLst/>
      </p:bgPr>
    </p:bg>
    <p:spTree>
      <p:nvGrpSpPr>
        <p:cNvPr id="1" name="Shape 374"/>
        <p:cNvGrpSpPr/>
        <p:nvPr/>
      </p:nvGrpSpPr>
      <p:grpSpPr>
        <a:xfrm>
          <a:off x="0" y="0"/>
          <a:ext cx="0" cy="0"/>
          <a:chOff x="0" y="0"/>
          <a:chExt cx="0" cy="0"/>
        </a:xfrm>
      </p:grpSpPr>
      <p:sp>
        <p:nvSpPr>
          <p:cNvPr id="375" name="Google Shape;375;g2cc0bacf902_1_1230"/>
          <p:cNvSpPr txBox="1">
            <a:spLocks noGrp="1"/>
          </p:cNvSpPr>
          <p:nvPr>
            <p:ph type="sldNum" idx="12"/>
          </p:nvPr>
        </p:nvSpPr>
        <p:spPr>
          <a:xfrm>
            <a:off x="8353696" y="4947677"/>
            <a:ext cx="637800" cy="184800"/>
          </a:xfrm>
          <a:prstGeom prst="rect">
            <a:avLst/>
          </a:prstGeom>
          <a:noFill/>
          <a:ln>
            <a:noFill/>
          </a:ln>
        </p:spPr>
        <p:txBody>
          <a:bodyPr spcFirstLastPara="1" wrap="square" lIns="91425" tIns="45700" rIns="91425" bIns="45700" anchor="ctr" anchorCtr="0">
            <a:spAutoFit/>
          </a:bodyPr>
          <a:lstStyle>
            <a:lvl1pPr marL="0" lvl="0" indent="0" algn="r" rtl="0">
              <a:spcBef>
                <a:spcPts val="0"/>
              </a:spcBef>
              <a:buNone/>
              <a:defRPr sz="600" b="0" i="0">
                <a:solidFill>
                  <a:srgbClr val="6C6463"/>
                </a:solidFill>
                <a:latin typeface="Gill Sans"/>
                <a:ea typeface="Gill Sans"/>
                <a:cs typeface="Gill Sans"/>
                <a:sym typeface="Gill Sans"/>
              </a:defRPr>
            </a:lvl1pPr>
            <a:lvl2pPr marL="0" lvl="1" indent="0" algn="r" rtl="0">
              <a:spcBef>
                <a:spcPts val="0"/>
              </a:spcBef>
              <a:buNone/>
              <a:defRPr sz="600" b="0" i="0">
                <a:solidFill>
                  <a:srgbClr val="6C6463"/>
                </a:solidFill>
                <a:latin typeface="Gill Sans"/>
                <a:ea typeface="Gill Sans"/>
                <a:cs typeface="Gill Sans"/>
                <a:sym typeface="Gill Sans"/>
              </a:defRPr>
            </a:lvl2pPr>
            <a:lvl3pPr marL="0" lvl="2" indent="0" algn="r" rtl="0">
              <a:spcBef>
                <a:spcPts val="0"/>
              </a:spcBef>
              <a:buNone/>
              <a:defRPr sz="600" b="0" i="0">
                <a:solidFill>
                  <a:srgbClr val="6C6463"/>
                </a:solidFill>
                <a:latin typeface="Gill Sans"/>
                <a:ea typeface="Gill Sans"/>
                <a:cs typeface="Gill Sans"/>
                <a:sym typeface="Gill Sans"/>
              </a:defRPr>
            </a:lvl3pPr>
            <a:lvl4pPr marL="0" lvl="3" indent="0" algn="r" rtl="0">
              <a:spcBef>
                <a:spcPts val="0"/>
              </a:spcBef>
              <a:buNone/>
              <a:defRPr sz="600" b="0" i="0">
                <a:solidFill>
                  <a:srgbClr val="6C6463"/>
                </a:solidFill>
                <a:latin typeface="Gill Sans"/>
                <a:ea typeface="Gill Sans"/>
                <a:cs typeface="Gill Sans"/>
                <a:sym typeface="Gill Sans"/>
              </a:defRPr>
            </a:lvl4pPr>
            <a:lvl5pPr marL="0" lvl="4" indent="0" algn="r" rtl="0">
              <a:spcBef>
                <a:spcPts val="0"/>
              </a:spcBef>
              <a:buNone/>
              <a:defRPr sz="600" b="0" i="0">
                <a:solidFill>
                  <a:srgbClr val="6C6463"/>
                </a:solidFill>
                <a:latin typeface="Gill Sans"/>
                <a:ea typeface="Gill Sans"/>
                <a:cs typeface="Gill Sans"/>
                <a:sym typeface="Gill Sans"/>
              </a:defRPr>
            </a:lvl5pPr>
            <a:lvl6pPr marL="0" lvl="5" indent="0" algn="r" rtl="0">
              <a:spcBef>
                <a:spcPts val="0"/>
              </a:spcBef>
              <a:buNone/>
              <a:defRPr sz="600" b="0" i="0">
                <a:solidFill>
                  <a:srgbClr val="6C6463"/>
                </a:solidFill>
                <a:latin typeface="Gill Sans"/>
                <a:ea typeface="Gill Sans"/>
                <a:cs typeface="Gill Sans"/>
                <a:sym typeface="Gill Sans"/>
              </a:defRPr>
            </a:lvl6pPr>
            <a:lvl7pPr marL="0" lvl="6" indent="0" algn="r" rtl="0">
              <a:spcBef>
                <a:spcPts val="0"/>
              </a:spcBef>
              <a:buNone/>
              <a:defRPr sz="600" b="0" i="0">
                <a:solidFill>
                  <a:srgbClr val="6C6463"/>
                </a:solidFill>
                <a:latin typeface="Gill Sans"/>
                <a:ea typeface="Gill Sans"/>
                <a:cs typeface="Gill Sans"/>
                <a:sym typeface="Gill Sans"/>
              </a:defRPr>
            </a:lvl7pPr>
            <a:lvl8pPr marL="0" lvl="7" indent="0" algn="r" rtl="0">
              <a:spcBef>
                <a:spcPts val="0"/>
              </a:spcBef>
              <a:buNone/>
              <a:defRPr sz="600" b="0" i="0">
                <a:solidFill>
                  <a:srgbClr val="6C6463"/>
                </a:solidFill>
                <a:latin typeface="Gill Sans"/>
                <a:ea typeface="Gill Sans"/>
                <a:cs typeface="Gill Sans"/>
                <a:sym typeface="Gill Sans"/>
              </a:defRPr>
            </a:lvl8pPr>
            <a:lvl9pPr marL="0" lvl="8" indent="0" algn="r" rtl="0">
              <a:spcBef>
                <a:spcPts val="0"/>
              </a:spcBef>
              <a:buNone/>
              <a:defRPr sz="600" b="0" i="0">
                <a:solidFill>
                  <a:srgbClr val="6C6463"/>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376" name="Google Shape;376;g2cc0bacf902_1_1230"/>
          <p:cNvSpPr/>
          <p:nvPr/>
        </p:nvSpPr>
        <p:spPr>
          <a:xfrm>
            <a:off x="0" y="0"/>
            <a:ext cx="9144000" cy="1177500"/>
          </a:xfrm>
          <a:prstGeom prst="rect">
            <a:avLst/>
          </a:prstGeom>
          <a:solidFill>
            <a:schemeClr val="accent5"/>
          </a:solidFill>
          <a:ln w="25400" cap="flat" cmpd="sng">
            <a:solidFill>
              <a:schemeClr val="accent5"/>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matchingName="1_TBDIAH.ORG showcase">
  <p:cSld name="1_TBDIAH.ORG showcase">
    <p:bg>
      <p:bgPr>
        <a:solidFill>
          <a:schemeClr val="lt1"/>
        </a:solidFill>
        <a:effectLst/>
      </p:bgPr>
    </p:bg>
    <p:spTree>
      <p:nvGrpSpPr>
        <p:cNvPr id="1" name="Shape 377"/>
        <p:cNvGrpSpPr/>
        <p:nvPr/>
      </p:nvGrpSpPr>
      <p:grpSpPr>
        <a:xfrm>
          <a:off x="0" y="0"/>
          <a:ext cx="0" cy="0"/>
          <a:chOff x="0" y="0"/>
          <a:chExt cx="0" cy="0"/>
        </a:xfrm>
      </p:grpSpPr>
      <p:sp>
        <p:nvSpPr>
          <p:cNvPr id="378" name="Google Shape;378;g2cc0bacf902_1_1233"/>
          <p:cNvSpPr/>
          <p:nvPr/>
        </p:nvSpPr>
        <p:spPr>
          <a:xfrm>
            <a:off x="0" y="-17855"/>
            <a:ext cx="4572000" cy="52026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379" name="Google Shape;379;g2cc0bacf902_1_1233"/>
          <p:cNvSpPr txBox="1">
            <a:spLocks noGrp="1"/>
          </p:cNvSpPr>
          <p:nvPr>
            <p:ph type="sldNum" idx="12"/>
          </p:nvPr>
        </p:nvSpPr>
        <p:spPr>
          <a:xfrm>
            <a:off x="8353696" y="4947677"/>
            <a:ext cx="637800" cy="184800"/>
          </a:xfrm>
          <a:prstGeom prst="rect">
            <a:avLst/>
          </a:prstGeom>
          <a:noFill/>
          <a:ln>
            <a:noFill/>
          </a:ln>
        </p:spPr>
        <p:txBody>
          <a:bodyPr spcFirstLastPara="1" wrap="square" lIns="91425" tIns="45700" rIns="91425" bIns="45700" anchor="ctr" anchorCtr="0">
            <a:spAutoFit/>
          </a:bodyPr>
          <a:lstStyle>
            <a:lvl1pPr marL="0" lvl="0" indent="0" algn="r" rtl="0">
              <a:spcBef>
                <a:spcPts val="0"/>
              </a:spcBef>
              <a:buNone/>
              <a:defRPr sz="600" b="0" i="0">
                <a:solidFill>
                  <a:srgbClr val="6C6463"/>
                </a:solidFill>
                <a:latin typeface="Gill Sans"/>
                <a:ea typeface="Gill Sans"/>
                <a:cs typeface="Gill Sans"/>
                <a:sym typeface="Gill Sans"/>
              </a:defRPr>
            </a:lvl1pPr>
            <a:lvl2pPr marL="0" lvl="1" indent="0" algn="r" rtl="0">
              <a:spcBef>
                <a:spcPts val="0"/>
              </a:spcBef>
              <a:buNone/>
              <a:defRPr sz="600" b="0" i="0">
                <a:solidFill>
                  <a:srgbClr val="6C6463"/>
                </a:solidFill>
                <a:latin typeface="Gill Sans"/>
                <a:ea typeface="Gill Sans"/>
                <a:cs typeface="Gill Sans"/>
                <a:sym typeface="Gill Sans"/>
              </a:defRPr>
            </a:lvl2pPr>
            <a:lvl3pPr marL="0" lvl="2" indent="0" algn="r" rtl="0">
              <a:spcBef>
                <a:spcPts val="0"/>
              </a:spcBef>
              <a:buNone/>
              <a:defRPr sz="600" b="0" i="0">
                <a:solidFill>
                  <a:srgbClr val="6C6463"/>
                </a:solidFill>
                <a:latin typeface="Gill Sans"/>
                <a:ea typeface="Gill Sans"/>
                <a:cs typeface="Gill Sans"/>
                <a:sym typeface="Gill Sans"/>
              </a:defRPr>
            </a:lvl3pPr>
            <a:lvl4pPr marL="0" lvl="3" indent="0" algn="r" rtl="0">
              <a:spcBef>
                <a:spcPts val="0"/>
              </a:spcBef>
              <a:buNone/>
              <a:defRPr sz="600" b="0" i="0">
                <a:solidFill>
                  <a:srgbClr val="6C6463"/>
                </a:solidFill>
                <a:latin typeface="Gill Sans"/>
                <a:ea typeface="Gill Sans"/>
                <a:cs typeface="Gill Sans"/>
                <a:sym typeface="Gill Sans"/>
              </a:defRPr>
            </a:lvl4pPr>
            <a:lvl5pPr marL="0" lvl="4" indent="0" algn="r" rtl="0">
              <a:spcBef>
                <a:spcPts val="0"/>
              </a:spcBef>
              <a:buNone/>
              <a:defRPr sz="600" b="0" i="0">
                <a:solidFill>
                  <a:srgbClr val="6C6463"/>
                </a:solidFill>
                <a:latin typeface="Gill Sans"/>
                <a:ea typeface="Gill Sans"/>
                <a:cs typeface="Gill Sans"/>
                <a:sym typeface="Gill Sans"/>
              </a:defRPr>
            </a:lvl5pPr>
            <a:lvl6pPr marL="0" lvl="5" indent="0" algn="r" rtl="0">
              <a:spcBef>
                <a:spcPts val="0"/>
              </a:spcBef>
              <a:buNone/>
              <a:defRPr sz="600" b="0" i="0">
                <a:solidFill>
                  <a:srgbClr val="6C6463"/>
                </a:solidFill>
                <a:latin typeface="Gill Sans"/>
                <a:ea typeface="Gill Sans"/>
                <a:cs typeface="Gill Sans"/>
                <a:sym typeface="Gill Sans"/>
              </a:defRPr>
            </a:lvl6pPr>
            <a:lvl7pPr marL="0" lvl="6" indent="0" algn="r" rtl="0">
              <a:spcBef>
                <a:spcPts val="0"/>
              </a:spcBef>
              <a:buNone/>
              <a:defRPr sz="600" b="0" i="0">
                <a:solidFill>
                  <a:srgbClr val="6C6463"/>
                </a:solidFill>
                <a:latin typeface="Gill Sans"/>
                <a:ea typeface="Gill Sans"/>
                <a:cs typeface="Gill Sans"/>
                <a:sym typeface="Gill Sans"/>
              </a:defRPr>
            </a:lvl7pPr>
            <a:lvl8pPr marL="0" lvl="7" indent="0" algn="r" rtl="0">
              <a:spcBef>
                <a:spcPts val="0"/>
              </a:spcBef>
              <a:buNone/>
              <a:defRPr sz="600" b="0" i="0">
                <a:solidFill>
                  <a:srgbClr val="6C6463"/>
                </a:solidFill>
                <a:latin typeface="Gill Sans"/>
                <a:ea typeface="Gill Sans"/>
                <a:cs typeface="Gill Sans"/>
                <a:sym typeface="Gill Sans"/>
              </a:defRPr>
            </a:lvl8pPr>
            <a:lvl9pPr marL="0" lvl="8" indent="0" algn="r" rtl="0">
              <a:spcBef>
                <a:spcPts val="0"/>
              </a:spcBef>
              <a:buNone/>
              <a:defRPr sz="600" b="0" i="0">
                <a:solidFill>
                  <a:srgbClr val="6C6463"/>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380" name="Google Shape;380;g2cc0bacf902_1_1233"/>
          <p:cNvSpPr txBox="1">
            <a:spLocks noGrp="1"/>
          </p:cNvSpPr>
          <p:nvPr>
            <p:ph type="title"/>
          </p:nvPr>
        </p:nvSpPr>
        <p:spPr>
          <a:xfrm>
            <a:off x="0" y="4332243"/>
            <a:ext cx="3487500" cy="461700"/>
          </a:xfrm>
          <a:prstGeom prst="rect">
            <a:avLst/>
          </a:prstGeom>
          <a:noFill/>
          <a:ln>
            <a:noFill/>
          </a:ln>
        </p:spPr>
        <p:txBody>
          <a:bodyPr spcFirstLastPara="1" wrap="square" lIns="91425" tIns="45700" rIns="91425" bIns="45700" anchor="ctr" anchorCtr="0">
            <a:spAutoFit/>
          </a:bodyPr>
          <a:lstStyle>
            <a:lvl1pPr lvl="0" algn="ctr" rtl="0">
              <a:spcBef>
                <a:spcPts val="0"/>
              </a:spcBef>
              <a:spcAft>
                <a:spcPts val="0"/>
              </a:spcAft>
              <a:buClr>
                <a:schemeClr val="lt1"/>
              </a:buClr>
              <a:buSzPts val="2400"/>
              <a:buFont typeface="Gill Sans"/>
              <a:buNone/>
              <a:defRPr b="1">
                <a:solidFill>
                  <a:schemeClr val="l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matchingName="TBDIAH.ORG showcase">
  <p:cSld name="TBDIAH.ORG showcase">
    <p:bg>
      <p:bgPr>
        <a:solidFill>
          <a:schemeClr val="lt1"/>
        </a:solidFill>
        <a:effectLst/>
      </p:bgPr>
    </p:bg>
    <p:spTree>
      <p:nvGrpSpPr>
        <p:cNvPr id="1" name="Shape 381"/>
        <p:cNvGrpSpPr/>
        <p:nvPr/>
      </p:nvGrpSpPr>
      <p:grpSpPr>
        <a:xfrm>
          <a:off x="0" y="0"/>
          <a:ext cx="0" cy="0"/>
          <a:chOff x="0" y="0"/>
          <a:chExt cx="0" cy="0"/>
        </a:xfrm>
      </p:grpSpPr>
      <p:sp>
        <p:nvSpPr>
          <p:cNvPr id="382" name="Google Shape;382;g2cc0bacf902_1_1237"/>
          <p:cNvSpPr/>
          <p:nvPr/>
        </p:nvSpPr>
        <p:spPr>
          <a:xfrm>
            <a:off x="0" y="-17855"/>
            <a:ext cx="4572000" cy="5202600"/>
          </a:xfrm>
          <a:prstGeom prst="rect">
            <a:avLst/>
          </a:prstGeom>
          <a:solidFill>
            <a:srgbClr val="8D8B8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383" name="Google Shape;383;g2cc0bacf902_1_1237"/>
          <p:cNvSpPr txBox="1">
            <a:spLocks noGrp="1"/>
          </p:cNvSpPr>
          <p:nvPr>
            <p:ph type="sldNum" idx="12"/>
          </p:nvPr>
        </p:nvSpPr>
        <p:spPr>
          <a:xfrm>
            <a:off x="8353696" y="4947677"/>
            <a:ext cx="637800" cy="184800"/>
          </a:xfrm>
          <a:prstGeom prst="rect">
            <a:avLst/>
          </a:prstGeom>
          <a:noFill/>
          <a:ln>
            <a:noFill/>
          </a:ln>
        </p:spPr>
        <p:txBody>
          <a:bodyPr spcFirstLastPara="1" wrap="square" lIns="91425" tIns="45700" rIns="91425" bIns="45700" anchor="ctr" anchorCtr="0">
            <a:spAutoFit/>
          </a:bodyPr>
          <a:lstStyle>
            <a:lvl1pPr marL="0" lvl="0" indent="0" algn="r" rtl="0">
              <a:spcBef>
                <a:spcPts val="0"/>
              </a:spcBef>
              <a:buNone/>
              <a:defRPr sz="600" b="0" i="0">
                <a:solidFill>
                  <a:srgbClr val="6C6463"/>
                </a:solidFill>
                <a:latin typeface="Gill Sans"/>
                <a:ea typeface="Gill Sans"/>
                <a:cs typeface="Gill Sans"/>
                <a:sym typeface="Gill Sans"/>
              </a:defRPr>
            </a:lvl1pPr>
            <a:lvl2pPr marL="0" lvl="1" indent="0" algn="r" rtl="0">
              <a:spcBef>
                <a:spcPts val="0"/>
              </a:spcBef>
              <a:buNone/>
              <a:defRPr sz="600" b="0" i="0">
                <a:solidFill>
                  <a:srgbClr val="6C6463"/>
                </a:solidFill>
                <a:latin typeface="Gill Sans"/>
                <a:ea typeface="Gill Sans"/>
                <a:cs typeface="Gill Sans"/>
                <a:sym typeface="Gill Sans"/>
              </a:defRPr>
            </a:lvl2pPr>
            <a:lvl3pPr marL="0" lvl="2" indent="0" algn="r" rtl="0">
              <a:spcBef>
                <a:spcPts val="0"/>
              </a:spcBef>
              <a:buNone/>
              <a:defRPr sz="600" b="0" i="0">
                <a:solidFill>
                  <a:srgbClr val="6C6463"/>
                </a:solidFill>
                <a:latin typeface="Gill Sans"/>
                <a:ea typeface="Gill Sans"/>
                <a:cs typeface="Gill Sans"/>
                <a:sym typeface="Gill Sans"/>
              </a:defRPr>
            </a:lvl3pPr>
            <a:lvl4pPr marL="0" lvl="3" indent="0" algn="r" rtl="0">
              <a:spcBef>
                <a:spcPts val="0"/>
              </a:spcBef>
              <a:buNone/>
              <a:defRPr sz="600" b="0" i="0">
                <a:solidFill>
                  <a:srgbClr val="6C6463"/>
                </a:solidFill>
                <a:latin typeface="Gill Sans"/>
                <a:ea typeface="Gill Sans"/>
                <a:cs typeface="Gill Sans"/>
                <a:sym typeface="Gill Sans"/>
              </a:defRPr>
            </a:lvl4pPr>
            <a:lvl5pPr marL="0" lvl="4" indent="0" algn="r" rtl="0">
              <a:spcBef>
                <a:spcPts val="0"/>
              </a:spcBef>
              <a:buNone/>
              <a:defRPr sz="600" b="0" i="0">
                <a:solidFill>
                  <a:srgbClr val="6C6463"/>
                </a:solidFill>
                <a:latin typeface="Gill Sans"/>
                <a:ea typeface="Gill Sans"/>
                <a:cs typeface="Gill Sans"/>
                <a:sym typeface="Gill Sans"/>
              </a:defRPr>
            </a:lvl5pPr>
            <a:lvl6pPr marL="0" lvl="5" indent="0" algn="r" rtl="0">
              <a:spcBef>
                <a:spcPts val="0"/>
              </a:spcBef>
              <a:buNone/>
              <a:defRPr sz="600" b="0" i="0">
                <a:solidFill>
                  <a:srgbClr val="6C6463"/>
                </a:solidFill>
                <a:latin typeface="Gill Sans"/>
                <a:ea typeface="Gill Sans"/>
                <a:cs typeface="Gill Sans"/>
                <a:sym typeface="Gill Sans"/>
              </a:defRPr>
            </a:lvl6pPr>
            <a:lvl7pPr marL="0" lvl="6" indent="0" algn="r" rtl="0">
              <a:spcBef>
                <a:spcPts val="0"/>
              </a:spcBef>
              <a:buNone/>
              <a:defRPr sz="600" b="0" i="0">
                <a:solidFill>
                  <a:srgbClr val="6C6463"/>
                </a:solidFill>
                <a:latin typeface="Gill Sans"/>
                <a:ea typeface="Gill Sans"/>
                <a:cs typeface="Gill Sans"/>
                <a:sym typeface="Gill Sans"/>
              </a:defRPr>
            </a:lvl7pPr>
            <a:lvl8pPr marL="0" lvl="7" indent="0" algn="r" rtl="0">
              <a:spcBef>
                <a:spcPts val="0"/>
              </a:spcBef>
              <a:buNone/>
              <a:defRPr sz="600" b="0" i="0">
                <a:solidFill>
                  <a:srgbClr val="6C6463"/>
                </a:solidFill>
                <a:latin typeface="Gill Sans"/>
                <a:ea typeface="Gill Sans"/>
                <a:cs typeface="Gill Sans"/>
                <a:sym typeface="Gill Sans"/>
              </a:defRPr>
            </a:lvl8pPr>
            <a:lvl9pPr marL="0" lvl="8" indent="0" algn="r" rtl="0">
              <a:spcBef>
                <a:spcPts val="0"/>
              </a:spcBef>
              <a:buNone/>
              <a:defRPr sz="600" b="0" i="0">
                <a:solidFill>
                  <a:srgbClr val="6C6463"/>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384" name="Google Shape;384;g2cc0bacf902_1_1237"/>
          <p:cNvSpPr txBox="1">
            <a:spLocks noGrp="1"/>
          </p:cNvSpPr>
          <p:nvPr>
            <p:ph type="title"/>
          </p:nvPr>
        </p:nvSpPr>
        <p:spPr>
          <a:xfrm>
            <a:off x="0" y="4332243"/>
            <a:ext cx="3487500" cy="461700"/>
          </a:xfrm>
          <a:prstGeom prst="rect">
            <a:avLst/>
          </a:prstGeom>
          <a:noFill/>
          <a:ln>
            <a:noFill/>
          </a:ln>
        </p:spPr>
        <p:txBody>
          <a:bodyPr spcFirstLastPara="1" wrap="square" lIns="91425" tIns="45700" rIns="91425" bIns="45700" anchor="ctr" anchorCtr="0">
            <a:spAutoFit/>
          </a:bodyPr>
          <a:lstStyle>
            <a:lvl1pPr lvl="0" algn="ctr" rtl="0">
              <a:spcBef>
                <a:spcPts val="0"/>
              </a:spcBef>
              <a:spcAft>
                <a:spcPts val="0"/>
              </a:spcAft>
              <a:buClr>
                <a:schemeClr val="lt1"/>
              </a:buClr>
              <a:buSzPts val="2400"/>
              <a:buFont typeface="Gill Sans"/>
              <a:buNone/>
              <a:defRPr b="1">
                <a:solidFill>
                  <a:schemeClr val="l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6"/>
        <p:cNvGrpSpPr/>
        <p:nvPr/>
      </p:nvGrpSpPr>
      <p:grpSpPr>
        <a:xfrm>
          <a:off x="0" y="0"/>
          <a:ext cx="0" cy="0"/>
          <a:chOff x="0" y="0"/>
          <a:chExt cx="0" cy="0"/>
        </a:xfrm>
      </p:grpSpPr>
      <p:sp>
        <p:nvSpPr>
          <p:cNvPr id="37" name="Google Shape;37;g2cc0bacf902_1_34"/>
          <p:cNvSpPr txBox="1">
            <a:spLocks noGrp="1"/>
          </p:cNvSpPr>
          <p:nvPr>
            <p:ph type="title"/>
          </p:nvPr>
        </p:nvSpPr>
        <p:spPr>
          <a:xfrm>
            <a:off x="490250" y="453762"/>
            <a:ext cx="6367800" cy="41235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8" name="Google Shape;38;g2cc0bacf902_1_34"/>
          <p:cNvSpPr txBox="1">
            <a:spLocks noGrp="1"/>
          </p:cNvSpPr>
          <p:nvPr>
            <p:ph type="sldNum" idx="12"/>
          </p:nvPr>
        </p:nvSpPr>
        <p:spPr>
          <a:xfrm>
            <a:off x="8472458" y="4700638"/>
            <a:ext cx="548700" cy="3969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9"/>
        <p:cNvGrpSpPr/>
        <p:nvPr/>
      </p:nvGrpSpPr>
      <p:grpSpPr>
        <a:xfrm>
          <a:off x="0" y="0"/>
          <a:ext cx="0" cy="0"/>
          <a:chOff x="0" y="0"/>
          <a:chExt cx="0" cy="0"/>
        </a:xfrm>
      </p:grpSpPr>
      <p:sp>
        <p:nvSpPr>
          <p:cNvPr id="40" name="Google Shape;40;g2cc0bacf902_1_37"/>
          <p:cNvSpPr/>
          <p:nvPr/>
        </p:nvSpPr>
        <p:spPr>
          <a:xfrm>
            <a:off x="4572000" y="-126"/>
            <a:ext cx="4572000" cy="51849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g2cc0bacf902_1_37"/>
          <p:cNvSpPr txBox="1">
            <a:spLocks noGrp="1"/>
          </p:cNvSpPr>
          <p:nvPr>
            <p:ph type="title"/>
          </p:nvPr>
        </p:nvSpPr>
        <p:spPr>
          <a:xfrm>
            <a:off x="265500" y="1243071"/>
            <a:ext cx="4045200" cy="1494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42" name="Google Shape;42;g2cc0bacf902_1_37"/>
          <p:cNvSpPr txBox="1">
            <a:spLocks noGrp="1"/>
          </p:cNvSpPr>
          <p:nvPr>
            <p:ph type="subTitle" idx="1"/>
          </p:nvPr>
        </p:nvSpPr>
        <p:spPr>
          <a:xfrm>
            <a:off x="265500" y="2825569"/>
            <a:ext cx="4045200" cy="12450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43" name="Google Shape;43;g2cc0bacf902_1_37"/>
          <p:cNvSpPr txBox="1">
            <a:spLocks noGrp="1"/>
          </p:cNvSpPr>
          <p:nvPr>
            <p:ph type="body" idx="2"/>
          </p:nvPr>
        </p:nvSpPr>
        <p:spPr>
          <a:xfrm>
            <a:off x="4939500" y="729885"/>
            <a:ext cx="3837000" cy="37248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4" name="Google Shape;44;g2cc0bacf902_1_37"/>
          <p:cNvSpPr txBox="1">
            <a:spLocks noGrp="1"/>
          </p:cNvSpPr>
          <p:nvPr>
            <p:ph type="sldNum" idx="12"/>
          </p:nvPr>
        </p:nvSpPr>
        <p:spPr>
          <a:xfrm>
            <a:off x="8472458" y="4700638"/>
            <a:ext cx="548700" cy="3969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5"/>
        <p:cNvGrpSpPr/>
        <p:nvPr/>
      </p:nvGrpSpPr>
      <p:grpSpPr>
        <a:xfrm>
          <a:off x="0" y="0"/>
          <a:ext cx="0" cy="0"/>
          <a:chOff x="0" y="0"/>
          <a:chExt cx="0" cy="0"/>
        </a:xfrm>
      </p:grpSpPr>
      <p:sp>
        <p:nvSpPr>
          <p:cNvPr id="46" name="Google Shape;46;g2cc0bacf902_1_43"/>
          <p:cNvSpPr txBox="1">
            <a:spLocks noGrp="1"/>
          </p:cNvSpPr>
          <p:nvPr>
            <p:ph type="body" idx="1"/>
          </p:nvPr>
        </p:nvSpPr>
        <p:spPr>
          <a:xfrm>
            <a:off x="311700" y="4264524"/>
            <a:ext cx="5998800" cy="6099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7" name="Google Shape;47;g2cc0bacf902_1_43"/>
          <p:cNvSpPr txBox="1">
            <a:spLocks noGrp="1"/>
          </p:cNvSpPr>
          <p:nvPr>
            <p:ph type="sldNum" idx="12"/>
          </p:nvPr>
        </p:nvSpPr>
        <p:spPr>
          <a:xfrm>
            <a:off x="8472458" y="4700638"/>
            <a:ext cx="548700" cy="3969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6.xml"/><Relationship Id="rId13" Type="http://schemas.openxmlformats.org/officeDocument/2006/relationships/theme" Target="../theme/theme2.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slideLayout" Target="../slideLayouts/slideLayout30.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5" Type="http://schemas.openxmlformats.org/officeDocument/2006/relationships/image" Target="../media/image5.png"/><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 Id="rId14" Type="http://schemas.openxmlformats.org/officeDocument/2006/relationships/image" Target="../media/image4.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8.xml"/><Relationship Id="rId13" Type="http://schemas.openxmlformats.org/officeDocument/2006/relationships/theme" Target="../theme/theme3.xml"/><Relationship Id="rId3" Type="http://schemas.openxmlformats.org/officeDocument/2006/relationships/slideLayout" Target="../slideLayouts/slideLayout33.xml"/><Relationship Id="rId7" Type="http://schemas.openxmlformats.org/officeDocument/2006/relationships/slideLayout" Target="../slideLayouts/slideLayout37.xml"/><Relationship Id="rId12" Type="http://schemas.openxmlformats.org/officeDocument/2006/relationships/slideLayout" Target="../slideLayouts/slideLayout42.xml"/><Relationship Id="rId2" Type="http://schemas.openxmlformats.org/officeDocument/2006/relationships/slideLayout" Target="../slideLayouts/slideLayout32.xml"/><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slideLayout" Target="../slideLayouts/slideLayout41.xml"/><Relationship Id="rId5" Type="http://schemas.openxmlformats.org/officeDocument/2006/relationships/slideLayout" Target="../slideLayouts/slideLayout35.xml"/><Relationship Id="rId15" Type="http://schemas.openxmlformats.org/officeDocument/2006/relationships/image" Target="../media/image5.png"/><Relationship Id="rId10" Type="http://schemas.openxmlformats.org/officeDocument/2006/relationships/slideLayout" Target="../slideLayouts/slideLayout40.xml"/><Relationship Id="rId4" Type="http://schemas.openxmlformats.org/officeDocument/2006/relationships/slideLayout" Target="../slideLayouts/slideLayout34.xml"/><Relationship Id="rId9" Type="http://schemas.openxmlformats.org/officeDocument/2006/relationships/slideLayout" Target="../slideLayouts/slideLayout39.xml"/><Relationship Id="rId14" Type="http://schemas.openxmlformats.org/officeDocument/2006/relationships/image" Target="../media/image4.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0.xml"/><Relationship Id="rId13" Type="http://schemas.openxmlformats.org/officeDocument/2006/relationships/slideLayout" Target="../slideLayouts/slideLayout55.xml"/><Relationship Id="rId3" Type="http://schemas.openxmlformats.org/officeDocument/2006/relationships/slideLayout" Target="../slideLayouts/slideLayout45.xml"/><Relationship Id="rId7" Type="http://schemas.openxmlformats.org/officeDocument/2006/relationships/slideLayout" Target="../slideLayouts/slideLayout49.xml"/><Relationship Id="rId12" Type="http://schemas.openxmlformats.org/officeDocument/2006/relationships/slideLayout" Target="../slideLayouts/slideLayout54.xml"/><Relationship Id="rId17" Type="http://schemas.openxmlformats.org/officeDocument/2006/relationships/image" Target="../media/image5.png"/><Relationship Id="rId2" Type="http://schemas.openxmlformats.org/officeDocument/2006/relationships/slideLayout" Target="../slideLayouts/slideLayout44.xml"/><Relationship Id="rId16" Type="http://schemas.openxmlformats.org/officeDocument/2006/relationships/image" Target="../media/image4.png"/><Relationship Id="rId1" Type="http://schemas.openxmlformats.org/officeDocument/2006/relationships/slideLayout" Target="../slideLayouts/slideLayout43.xml"/><Relationship Id="rId6" Type="http://schemas.openxmlformats.org/officeDocument/2006/relationships/slideLayout" Target="../slideLayouts/slideLayout48.xml"/><Relationship Id="rId11" Type="http://schemas.openxmlformats.org/officeDocument/2006/relationships/slideLayout" Target="../slideLayouts/slideLayout53.xml"/><Relationship Id="rId5" Type="http://schemas.openxmlformats.org/officeDocument/2006/relationships/slideLayout" Target="../slideLayouts/slideLayout47.xml"/><Relationship Id="rId15" Type="http://schemas.openxmlformats.org/officeDocument/2006/relationships/theme" Target="../theme/theme4.xml"/><Relationship Id="rId10" Type="http://schemas.openxmlformats.org/officeDocument/2006/relationships/slideLayout" Target="../slideLayouts/slideLayout52.xml"/><Relationship Id="rId4" Type="http://schemas.openxmlformats.org/officeDocument/2006/relationships/slideLayout" Target="../slideLayouts/slideLayout46.xml"/><Relationship Id="rId9" Type="http://schemas.openxmlformats.org/officeDocument/2006/relationships/slideLayout" Target="../slideLayouts/slideLayout51.xml"/><Relationship Id="rId14" Type="http://schemas.openxmlformats.org/officeDocument/2006/relationships/slideLayout" Target="../slideLayouts/slideLayout56.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4.xml"/><Relationship Id="rId13" Type="http://schemas.openxmlformats.org/officeDocument/2006/relationships/slideLayout" Target="../slideLayouts/slideLayout69.xml"/><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slideLayout" Target="../slideLayouts/slideLayout68.xml"/><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 Id="rId14" Type="http://schemas.openxmlformats.org/officeDocument/2006/relationships/theme" Target="../theme/theme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9"/>
        <p:cNvGrpSpPr/>
        <p:nvPr/>
      </p:nvGrpSpPr>
      <p:grpSpPr>
        <a:xfrm>
          <a:off x="0" y="0"/>
          <a:ext cx="0" cy="0"/>
          <a:chOff x="0" y="0"/>
          <a:chExt cx="0" cy="0"/>
        </a:xfrm>
      </p:grpSpPr>
      <p:sp>
        <p:nvSpPr>
          <p:cNvPr id="10" name="Google Shape;10;g2cc0bacf902_1_7"/>
          <p:cNvSpPr txBox="1">
            <a:spLocks noGrp="1"/>
          </p:cNvSpPr>
          <p:nvPr>
            <p:ph type="title"/>
          </p:nvPr>
        </p:nvSpPr>
        <p:spPr>
          <a:xfrm>
            <a:off x="311700" y="448596"/>
            <a:ext cx="8520600" cy="5772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11" name="Google Shape;11;g2cc0bacf902_1_7"/>
          <p:cNvSpPr txBox="1">
            <a:spLocks noGrp="1"/>
          </p:cNvSpPr>
          <p:nvPr>
            <p:ph type="body" idx="1"/>
          </p:nvPr>
        </p:nvSpPr>
        <p:spPr>
          <a:xfrm>
            <a:off x="311700" y="1161723"/>
            <a:ext cx="8520600" cy="34437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12" name="Google Shape;12;g2cc0bacf902_1_7"/>
          <p:cNvSpPr txBox="1">
            <a:spLocks noGrp="1"/>
          </p:cNvSpPr>
          <p:nvPr>
            <p:ph type="sldNum" idx="12"/>
          </p:nvPr>
        </p:nvSpPr>
        <p:spPr>
          <a:xfrm>
            <a:off x="8472458" y="4700638"/>
            <a:ext cx="548700" cy="3969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6"/>
        <p:cNvGrpSpPr/>
        <p:nvPr/>
      </p:nvGrpSpPr>
      <p:grpSpPr>
        <a:xfrm>
          <a:off x="0" y="0"/>
          <a:ext cx="0" cy="0"/>
          <a:chOff x="0" y="0"/>
          <a:chExt cx="0" cy="0"/>
        </a:xfrm>
      </p:grpSpPr>
      <p:sp>
        <p:nvSpPr>
          <p:cNvPr id="87" name="Google Shape;87;g2cc0bacf902_1_452"/>
          <p:cNvSpPr/>
          <p:nvPr/>
        </p:nvSpPr>
        <p:spPr>
          <a:xfrm>
            <a:off x="0" y="4920616"/>
            <a:ext cx="9144000" cy="266400"/>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Gill Sans"/>
              <a:ea typeface="Gill Sans"/>
              <a:cs typeface="Gill Sans"/>
              <a:sym typeface="Gill Sans"/>
            </a:endParaRPr>
          </a:p>
        </p:txBody>
      </p:sp>
      <p:sp>
        <p:nvSpPr>
          <p:cNvPr id="88" name="Google Shape;88;g2cc0bacf902_1_452"/>
          <p:cNvSpPr txBox="1">
            <a:spLocks noGrp="1"/>
          </p:cNvSpPr>
          <p:nvPr>
            <p:ph type="body" idx="1"/>
          </p:nvPr>
        </p:nvSpPr>
        <p:spPr>
          <a:xfrm>
            <a:off x="345507" y="708008"/>
            <a:ext cx="7772400" cy="3200400"/>
          </a:xfrm>
          <a:prstGeom prst="rect">
            <a:avLst/>
          </a:prstGeom>
          <a:noFill/>
          <a:ln>
            <a:noFill/>
          </a:ln>
        </p:spPr>
        <p:txBody>
          <a:bodyPr spcFirstLastPara="1" wrap="square" lIns="91425" tIns="45700" rIns="91425" bIns="45700" anchor="t" anchorCtr="0">
            <a:normAutofit/>
          </a:bodyPr>
          <a:lstStyle>
            <a:lvl1pPr marL="457200" marR="0" lvl="0" indent="-342900" algn="l" rtl="0">
              <a:lnSpc>
                <a:spcPct val="100000"/>
              </a:lnSpc>
              <a:spcBef>
                <a:spcPts val="0"/>
              </a:spcBef>
              <a:spcAft>
                <a:spcPts val="0"/>
              </a:spcAft>
              <a:buClr>
                <a:schemeClr val="dk2"/>
              </a:buClr>
              <a:buSzPts val="1800"/>
              <a:buFont typeface="Noto Sans Symbols"/>
              <a:buChar char="▪"/>
              <a:defRPr sz="2000" b="0" i="0" u="none" strike="noStrike" cap="none">
                <a:solidFill>
                  <a:srgbClr val="4E4A49"/>
                </a:solidFill>
                <a:latin typeface="Gill Sans"/>
                <a:ea typeface="Gill Sans"/>
                <a:cs typeface="Gill Sans"/>
                <a:sym typeface="Gill Sans"/>
              </a:defRPr>
            </a:lvl1pPr>
            <a:lvl2pPr marL="914400" marR="0" lvl="1" indent="-355600" algn="l" rtl="0">
              <a:lnSpc>
                <a:spcPct val="100000"/>
              </a:lnSpc>
              <a:spcBef>
                <a:spcPts val="800"/>
              </a:spcBef>
              <a:spcAft>
                <a:spcPts val="0"/>
              </a:spcAft>
              <a:buClr>
                <a:schemeClr val="dk2"/>
              </a:buClr>
              <a:buSzPts val="2000"/>
              <a:buFont typeface="Noto Sans Symbols"/>
              <a:buChar char="✔"/>
              <a:defRPr sz="2000" b="0" i="0" u="none" strike="noStrike" cap="none">
                <a:solidFill>
                  <a:srgbClr val="4E4A49"/>
                </a:solidFill>
                <a:latin typeface="Gill Sans"/>
                <a:ea typeface="Gill Sans"/>
                <a:cs typeface="Gill Sans"/>
                <a:sym typeface="Gill Sans"/>
              </a:defRPr>
            </a:lvl2pPr>
            <a:lvl3pPr marL="1371600" marR="0" lvl="2" indent="-342900" algn="l" rtl="0">
              <a:lnSpc>
                <a:spcPct val="100000"/>
              </a:lnSpc>
              <a:spcBef>
                <a:spcPts val="800"/>
              </a:spcBef>
              <a:spcAft>
                <a:spcPts val="0"/>
              </a:spcAft>
              <a:buClr>
                <a:srgbClr val="6C6463"/>
              </a:buClr>
              <a:buSzPts val="1800"/>
              <a:buFont typeface="Arial"/>
              <a:buChar char="•"/>
              <a:defRPr sz="1800" b="0" i="0" u="none" strike="noStrike" cap="none">
                <a:solidFill>
                  <a:srgbClr val="6C6463"/>
                </a:solidFill>
                <a:latin typeface="Gill Sans"/>
                <a:ea typeface="Gill Sans"/>
                <a:cs typeface="Gill Sans"/>
                <a:sym typeface="Gill Sans"/>
              </a:defRPr>
            </a:lvl3pPr>
            <a:lvl4pPr marL="1828800" marR="0" lvl="3" indent="-330200" algn="l" rtl="0">
              <a:lnSpc>
                <a:spcPct val="100000"/>
              </a:lnSpc>
              <a:spcBef>
                <a:spcPts val="320"/>
              </a:spcBef>
              <a:spcAft>
                <a:spcPts val="0"/>
              </a:spcAft>
              <a:buClr>
                <a:srgbClr val="6C6463"/>
              </a:buClr>
              <a:buSzPts val="1600"/>
              <a:buFont typeface="Arial"/>
              <a:buChar char="–"/>
              <a:defRPr sz="1600" b="0" i="0" u="none" strike="noStrike" cap="none">
                <a:solidFill>
                  <a:srgbClr val="6C6463"/>
                </a:solidFill>
                <a:latin typeface="Gill Sans"/>
                <a:ea typeface="Gill Sans"/>
                <a:cs typeface="Gill Sans"/>
                <a:sym typeface="Gill Sans"/>
              </a:defRPr>
            </a:lvl4pPr>
            <a:lvl5pPr marL="2286000" marR="0" lvl="4" indent="-317500" algn="l" rtl="0">
              <a:lnSpc>
                <a:spcPct val="100000"/>
              </a:lnSpc>
              <a:spcBef>
                <a:spcPts val="280"/>
              </a:spcBef>
              <a:spcAft>
                <a:spcPts val="0"/>
              </a:spcAft>
              <a:buClr>
                <a:srgbClr val="6C6463"/>
              </a:buClr>
              <a:buSzPts val="1400"/>
              <a:buFont typeface="Arial"/>
              <a:buChar char="»"/>
              <a:defRPr sz="1400" b="0" i="0" u="none" strike="noStrike" cap="none">
                <a:solidFill>
                  <a:srgbClr val="6C6463"/>
                </a:solidFill>
                <a:latin typeface="Gill Sans"/>
                <a:ea typeface="Gill Sans"/>
                <a:cs typeface="Gill Sans"/>
                <a:sym typeface="Gill Sans"/>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9pPr>
          </a:lstStyle>
          <a:p>
            <a:endParaRPr/>
          </a:p>
        </p:txBody>
      </p:sp>
      <p:sp>
        <p:nvSpPr>
          <p:cNvPr id="89" name="Google Shape;89;g2cc0bacf902_1_452"/>
          <p:cNvSpPr txBox="1">
            <a:spLocks noGrp="1"/>
          </p:cNvSpPr>
          <p:nvPr>
            <p:ph type="sldNum" idx="12"/>
          </p:nvPr>
        </p:nvSpPr>
        <p:spPr>
          <a:xfrm>
            <a:off x="6858000" y="4933030"/>
            <a:ext cx="2133600" cy="215400"/>
          </a:xfrm>
          <a:prstGeom prst="rect">
            <a:avLst/>
          </a:prstGeom>
          <a:noFill/>
          <a:ln>
            <a:noFill/>
          </a:ln>
        </p:spPr>
        <p:txBody>
          <a:bodyPr spcFirstLastPara="1" wrap="square" lIns="91425" tIns="45700" rIns="91425" bIns="45700" anchor="ctr" anchorCtr="0">
            <a:spAutoFit/>
          </a:bodyPr>
          <a:lstStyle>
            <a:lvl1pPr marL="0" marR="0" lvl="0" indent="0" algn="r" rtl="0">
              <a:lnSpc>
                <a:spcPct val="100000"/>
              </a:lnSpc>
              <a:spcBef>
                <a:spcPts val="0"/>
              </a:spcBef>
              <a:spcAft>
                <a:spcPts val="0"/>
              </a:spcAft>
              <a:buClr>
                <a:srgbClr val="000000"/>
              </a:buClr>
              <a:buSzPts val="800"/>
              <a:buFont typeface="Arial"/>
              <a:buNone/>
              <a:defRPr sz="800" b="0" i="0" u="none" strike="noStrike" cap="none">
                <a:solidFill>
                  <a:srgbClr val="6C6463"/>
                </a:solidFill>
                <a:latin typeface="Gill Sans"/>
                <a:ea typeface="Gill Sans"/>
                <a:cs typeface="Gill Sans"/>
                <a:sym typeface="Gill Sans"/>
              </a:defRPr>
            </a:lvl1pPr>
            <a:lvl2pPr marL="0" marR="0" lvl="1" indent="0" algn="r" rtl="0">
              <a:lnSpc>
                <a:spcPct val="100000"/>
              </a:lnSpc>
              <a:spcBef>
                <a:spcPts val="0"/>
              </a:spcBef>
              <a:spcAft>
                <a:spcPts val="0"/>
              </a:spcAft>
              <a:buClr>
                <a:srgbClr val="000000"/>
              </a:buClr>
              <a:buSzPts val="800"/>
              <a:buFont typeface="Arial"/>
              <a:buNone/>
              <a:defRPr sz="800" b="0" i="0" u="none" strike="noStrike" cap="none">
                <a:solidFill>
                  <a:srgbClr val="6C6463"/>
                </a:solidFill>
                <a:latin typeface="Gill Sans"/>
                <a:ea typeface="Gill Sans"/>
                <a:cs typeface="Gill Sans"/>
                <a:sym typeface="Gill Sans"/>
              </a:defRPr>
            </a:lvl2pPr>
            <a:lvl3pPr marL="0" marR="0" lvl="2" indent="0" algn="r" rtl="0">
              <a:lnSpc>
                <a:spcPct val="100000"/>
              </a:lnSpc>
              <a:spcBef>
                <a:spcPts val="0"/>
              </a:spcBef>
              <a:spcAft>
                <a:spcPts val="0"/>
              </a:spcAft>
              <a:buClr>
                <a:srgbClr val="000000"/>
              </a:buClr>
              <a:buSzPts val="800"/>
              <a:buFont typeface="Arial"/>
              <a:buNone/>
              <a:defRPr sz="800" b="0" i="0" u="none" strike="noStrike" cap="none">
                <a:solidFill>
                  <a:srgbClr val="6C6463"/>
                </a:solidFill>
                <a:latin typeface="Gill Sans"/>
                <a:ea typeface="Gill Sans"/>
                <a:cs typeface="Gill Sans"/>
                <a:sym typeface="Gill Sans"/>
              </a:defRPr>
            </a:lvl3pPr>
            <a:lvl4pPr marL="0" marR="0" lvl="3" indent="0" algn="r" rtl="0">
              <a:lnSpc>
                <a:spcPct val="100000"/>
              </a:lnSpc>
              <a:spcBef>
                <a:spcPts val="0"/>
              </a:spcBef>
              <a:spcAft>
                <a:spcPts val="0"/>
              </a:spcAft>
              <a:buClr>
                <a:srgbClr val="000000"/>
              </a:buClr>
              <a:buSzPts val="800"/>
              <a:buFont typeface="Arial"/>
              <a:buNone/>
              <a:defRPr sz="800" b="0" i="0" u="none" strike="noStrike" cap="none">
                <a:solidFill>
                  <a:srgbClr val="6C6463"/>
                </a:solidFill>
                <a:latin typeface="Gill Sans"/>
                <a:ea typeface="Gill Sans"/>
                <a:cs typeface="Gill Sans"/>
                <a:sym typeface="Gill Sans"/>
              </a:defRPr>
            </a:lvl4pPr>
            <a:lvl5pPr marL="0" marR="0" lvl="4" indent="0" algn="r" rtl="0">
              <a:lnSpc>
                <a:spcPct val="100000"/>
              </a:lnSpc>
              <a:spcBef>
                <a:spcPts val="0"/>
              </a:spcBef>
              <a:spcAft>
                <a:spcPts val="0"/>
              </a:spcAft>
              <a:buClr>
                <a:srgbClr val="000000"/>
              </a:buClr>
              <a:buSzPts val="800"/>
              <a:buFont typeface="Arial"/>
              <a:buNone/>
              <a:defRPr sz="800" b="0" i="0" u="none" strike="noStrike" cap="none">
                <a:solidFill>
                  <a:srgbClr val="6C6463"/>
                </a:solidFill>
                <a:latin typeface="Gill Sans"/>
                <a:ea typeface="Gill Sans"/>
                <a:cs typeface="Gill Sans"/>
                <a:sym typeface="Gill Sans"/>
              </a:defRPr>
            </a:lvl5pPr>
            <a:lvl6pPr marL="0" marR="0" lvl="5" indent="0" algn="r" rtl="0">
              <a:lnSpc>
                <a:spcPct val="100000"/>
              </a:lnSpc>
              <a:spcBef>
                <a:spcPts val="0"/>
              </a:spcBef>
              <a:spcAft>
                <a:spcPts val="0"/>
              </a:spcAft>
              <a:buClr>
                <a:srgbClr val="000000"/>
              </a:buClr>
              <a:buSzPts val="800"/>
              <a:buFont typeface="Arial"/>
              <a:buNone/>
              <a:defRPr sz="800" b="0" i="0" u="none" strike="noStrike" cap="none">
                <a:solidFill>
                  <a:srgbClr val="6C6463"/>
                </a:solidFill>
                <a:latin typeface="Gill Sans"/>
                <a:ea typeface="Gill Sans"/>
                <a:cs typeface="Gill Sans"/>
                <a:sym typeface="Gill Sans"/>
              </a:defRPr>
            </a:lvl6pPr>
            <a:lvl7pPr marL="0" marR="0" lvl="6" indent="0" algn="r" rtl="0">
              <a:lnSpc>
                <a:spcPct val="100000"/>
              </a:lnSpc>
              <a:spcBef>
                <a:spcPts val="0"/>
              </a:spcBef>
              <a:spcAft>
                <a:spcPts val="0"/>
              </a:spcAft>
              <a:buClr>
                <a:srgbClr val="000000"/>
              </a:buClr>
              <a:buSzPts val="800"/>
              <a:buFont typeface="Arial"/>
              <a:buNone/>
              <a:defRPr sz="800" b="0" i="0" u="none" strike="noStrike" cap="none">
                <a:solidFill>
                  <a:srgbClr val="6C6463"/>
                </a:solidFill>
                <a:latin typeface="Gill Sans"/>
                <a:ea typeface="Gill Sans"/>
                <a:cs typeface="Gill Sans"/>
                <a:sym typeface="Gill Sans"/>
              </a:defRPr>
            </a:lvl7pPr>
            <a:lvl8pPr marL="0" marR="0" lvl="7" indent="0" algn="r" rtl="0">
              <a:lnSpc>
                <a:spcPct val="100000"/>
              </a:lnSpc>
              <a:spcBef>
                <a:spcPts val="0"/>
              </a:spcBef>
              <a:spcAft>
                <a:spcPts val="0"/>
              </a:spcAft>
              <a:buClr>
                <a:srgbClr val="000000"/>
              </a:buClr>
              <a:buSzPts val="800"/>
              <a:buFont typeface="Arial"/>
              <a:buNone/>
              <a:defRPr sz="800" b="0" i="0" u="none" strike="noStrike" cap="none">
                <a:solidFill>
                  <a:srgbClr val="6C6463"/>
                </a:solidFill>
                <a:latin typeface="Gill Sans"/>
                <a:ea typeface="Gill Sans"/>
                <a:cs typeface="Gill Sans"/>
                <a:sym typeface="Gill Sans"/>
              </a:defRPr>
            </a:lvl8pPr>
            <a:lvl9pPr marL="0" marR="0" lvl="8" indent="0" algn="r" rtl="0">
              <a:lnSpc>
                <a:spcPct val="100000"/>
              </a:lnSpc>
              <a:spcBef>
                <a:spcPts val="0"/>
              </a:spcBef>
              <a:spcAft>
                <a:spcPts val="0"/>
              </a:spcAft>
              <a:buClr>
                <a:srgbClr val="000000"/>
              </a:buClr>
              <a:buSzPts val="800"/>
              <a:buFont typeface="Arial"/>
              <a:buNone/>
              <a:defRPr sz="800" b="0" i="0" u="none" strike="noStrike" cap="none">
                <a:solidFill>
                  <a:srgbClr val="6C6463"/>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90" name="Google Shape;90;g2cc0bacf902_1_452"/>
          <p:cNvSpPr txBox="1">
            <a:spLocks noGrp="1"/>
          </p:cNvSpPr>
          <p:nvPr>
            <p:ph type="title"/>
          </p:nvPr>
        </p:nvSpPr>
        <p:spPr>
          <a:xfrm>
            <a:off x="345507" y="31535"/>
            <a:ext cx="7772400" cy="461700"/>
          </a:xfrm>
          <a:prstGeom prst="rect">
            <a:avLst/>
          </a:prstGeom>
          <a:noFill/>
          <a:ln>
            <a:noFill/>
          </a:ln>
        </p:spPr>
        <p:txBody>
          <a:bodyPr spcFirstLastPara="1" wrap="square" lIns="91425" tIns="45700" rIns="91425" bIns="45700" anchor="b" anchorCtr="0">
            <a:spAutoFit/>
          </a:bodyPr>
          <a:lstStyle>
            <a:lvl1pPr marR="0" lvl="0" algn="l" rtl="0">
              <a:lnSpc>
                <a:spcPct val="100000"/>
              </a:lnSpc>
              <a:spcBef>
                <a:spcPts val="0"/>
              </a:spcBef>
              <a:spcAft>
                <a:spcPts val="0"/>
              </a:spcAft>
              <a:buClr>
                <a:srgbClr val="909090"/>
              </a:buClr>
              <a:buSzPts val="2400"/>
              <a:buFont typeface="Gill Sans"/>
              <a:buNone/>
              <a:defRPr sz="2400" b="0" i="0" u="none" strike="noStrike" cap="none">
                <a:solidFill>
                  <a:srgbClr val="909090"/>
                </a:solidFill>
                <a:latin typeface="Gill Sans"/>
                <a:ea typeface="Gill Sans"/>
                <a:cs typeface="Gill Sans"/>
                <a:sym typeface="Gill Sans"/>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91" name="Google Shape;91;g2cc0bacf902_1_452"/>
          <p:cNvSpPr txBox="1"/>
          <p:nvPr/>
        </p:nvSpPr>
        <p:spPr>
          <a:xfrm>
            <a:off x="583714" y="4952672"/>
            <a:ext cx="4572000" cy="2154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800"/>
              <a:buFont typeface="Arial"/>
              <a:buNone/>
            </a:pPr>
            <a:r>
              <a:rPr lang="en-US" sz="800" b="0" i="0" u="none" strike="noStrike" cap="none">
                <a:solidFill>
                  <a:schemeClr val="accent3"/>
                </a:solidFill>
                <a:latin typeface="Gill Sans"/>
                <a:ea typeface="Gill Sans"/>
                <a:cs typeface="Gill Sans"/>
                <a:sym typeface="Gill Sans"/>
              </a:rPr>
              <a:t>Tuberculosis Data, Impact Assessment and Communications Hub (TB DIAH)</a:t>
            </a:r>
            <a:endParaRPr sz="1400" b="0" i="0" u="none" strike="noStrike" cap="none">
              <a:solidFill>
                <a:srgbClr val="000000"/>
              </a:solidFill>
              <a:latin typeface="Arial"/>
              <a:ea typeface="Arial"/>
              <a:cs typeface="Arial"/>
              <a:sym typeface="Arial"/>
            </a:endParaRPr>
          </a:p>
        </p:txBody>
      </p:sp>
      <p:pic>
        <p:nvPicPr>
          <p:cNvPr id="92" name="Google Shape;92;g2cc0bacf902_1_452" descr="A picture containing diagram&#10;&#10;Description automatically generated"/>
          <p:cNvPicPr preferRelativeResize="0"/>
          <p:nvPr/>
        </p:nvPicPr>
        <p:blipFill rotWithShape="1">
          <a:blip r:embed="rId14">
            <a:alphaModFix/>
          </a:blip>
          <a:srcRect/>
          <a:stretch/>
        </p:blipFill>
        <p:spPr>
          <a:xfrm>
            <a:off x="392813" y="4999164"/>
            <a:ext cx="176656" cy="147401"/>
          </a:xfrm>
          <a:prstGeom prst="rect">
            <a:avLst/>
          </a:prstGeom>
          <a:noFill/>
          <a:ln>
            <a:noFill/>
          </a:ln>
        </p:spPr>
      </p:pic>
      <p:pic>
        <p:nvPicPr>
          <p:cNvPr id="93" name="Google Shape;93;g2cc0bacf902_1_452" descr="Logo&#10;&#10;Description automatically generated"/>
          <p:cNvPicPr preferRelativeResize="0"/>
          <p:nvPr/>
        </p:nvPicPr>
        <p:blipFill rotWithShape="1">
          <a:blip r:embed="rId15">
            <a:alphaModFix/>
          </a:blip>
          <a:srcRect/>
          <a:stretch/>
        </p:blipFill>
        <p:spPr>
          <a:xfrm>
            <a:off x="18459" y="4909132"/>
            <a:ext cx="330028" cy="282174"/>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 id="2147483679" r:id="rId1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57"/>
        <p:cNvGrpSpPr/>
        <p:nvPr/>
      </p:nvGrpSpPr>
      <p:grpSpPr>
        <a:xfrm>
          <a:off x="0" y="0"/>
          <a:ext cx="0" cy="0"/>
          <a:chOff x="0" y="0"/>
          <a:chExt cx="0" cy="0"/>
        </a:xfrm>
      </p:grpSpPr>
      <p:sp>
        <p:nvSpPr>
          <p:cNvPr id="158" name="Google Shape;158;g2cc0bacf902_1_756"/>
          <p:cNvSpPr/>
          <p:nvPr/>
        </p:nvSpPr>
        <p:spPr>
          <a:xfrm>
            <a:off x="0" y="4920616"/>
            <a:ext cx="9144000" cy="266400"/>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Gill Sans"/>
              <a:ea typeface="Gill Sans"/>
              <a:cs typeface="Gill Sans"/>
              <a:sym typeface="Gill Sans"/>
            </a:endParaRPr>
          </a:p>
        </p:txBody>
      </p:sp>
      <p:sp>
        <p:nvSpPr>
          <p:cNvPr id="159" name="Google Shape;159;g2cc0bacf902_1_756"/>
          <p:cNvSpPr txBox="1">
            <a:spLocks noGrp="1"/>
          </p:cNvSpPr>
          <p:nvPr>
            <p:ph type="body" idx="1"/>
          </p:nvPr>
        </p:nvSpPr>
        <p:spPr>
          <a:xfrm>
            <a:off x="345507" y="708008"/>
            <a:ext cx="7772400" cy="3200400"/>
          </a:xfrm>
          <a:prstGeom prst="rect">
            <a:avLst/>
          </a:prstGeom>
          <a:noFill/>
          <a:ln>
            <a:noFill/>
          </a:ln>
        </p:spPr>
        <p:txBody>
          <a:bodyPr spcFirstLastPara="1" wrap="square" lIns="91425" tIns="45700" rIns="91425" bIns="45700" anchor="t" anchorCtr="0">
            <a:normAutofit/>
          </a:bodyPr>
          <a:lstStyle>
            <a:lvl1pPr marL="457200" marR="0" lvl="0" indent="-342900" algn="l" rtl="0">
              <a:spcBef>
                <a:spcPts val="0"/>
              </a:spcBef>
              <a:spcAft>
                <a:spcPts val="0"/>
              </a:spcAft>
              <a:buClr>
                <a:schemeClr val="dk2"/>
              </a:buClr>
              <a:buSzPts val="1800"/>
              <a:buFont typeface="Noto Sans Symbols"/>
              <a:buChar char="▪"/>
              <a:defRPr sz="2000" b="0" i="0" u="none" strike="noStrike" cap="none">
                <a:solidFill>
                  <a:srgbClr val="4E4A49"/>
                </a:solidFill>
                <a:latin typeface="Gill Sans"/>
                <a:ea typeface="Gill Sans"/>
                <a:cs typeface="Gill Sans"/>
                <a:sym typeface="Gill Sans"/>
              </a:defRPr>
            </a:lvl1pPr>
            <a:lvl2pPr marL="914400" marR="0" lvl="1" indent="-355600" algn="l" rtl="0">
              <a:spcBef>
                <a:spcPts val="800"/>
              </a:spcBef>
              <a:spcAft>
                <a:spcPts val="0"/>
              </a:spcAft>
              <a:buClr>
                <a:schemeClr val="dk2"/>
              </a:buClr>
              <a:buSzPts val="2000"/>
              <a:buFont typeface="Noto Sans Symbols"/>
              <a:buChar char="✔"/>
              <a:defRPr sz="2000" b="0" i="0" u="none" strike="noStrike" cap="none">
                <a:solidFill>
                  <a:srgbClr val="4E4A49"/>
                </a:solidFill>
                <a:latin typeface="Gill Sans"/>
                <a:ea typeface="Gill Sans"/>
                <a:cs typeface="Gill Sans"/>
                <a:sym typeface="Gill Sans"/>
              </a:defRPr>
            </a:lvl2pPr>
            <a:lvl3pPr marL="1371600" marR="0" lvl="2" indent="-342900" algn="l" rtl="0">
              <a:spcBef>
                <a:spcPts val="800"/>
              </a:spcBef>
              <a:spcAft>
                <a:spcPts val="0"/>
              </a:spcAft>
              <a:buClr>
                <a:srgbClr val="6C6463"/>
              </a:buClr>
              <a:buSzPts val="1800"/>
              <a:buFont typeface="Arial"/>
              <a:buChar char="•"/>
              <a:defRPr sz="1800" b="0" i="0" u="none" strike="noStrike" cap="none">
                <a:solidFill>
                  <a:srgbClr val="6C6463"/>
                </a:solidFill>
                <a:latin typeface="Gill Sans"/>
                <a:ea typeface="Gill Sans"/>
                <a:cs typeface="Gill Sans"/>
                <a:sym typeface="Gill Sans"/>
              </a:defRPr>
            </a:lvl3pPr>
            <a:lvl4pPr marL="1828800" marR="0" lvl="3" indent="-330200" algn="l" rtl="0">
              <a:spcBef>
                <a:spcPts val="320"/>
              </a:spcBef>
              <a:spcAft>
                <a:spcPts val="0"/>
              </a:spcAft>
              <a:buClr>
                <a:srgbClr val="6C6463"/>
              </a:buClr>
              <a:buSzPts val="1600"/>
              <a:buFont typeface="Arial"/>
              <a:buChar char="–"/>
              <a:defRPr sz="1600" b="0" i="0" u="none" strike="noStrike" cap="none">
                <a:solidFill>
                  <a:srgbClr val="6C6463"/>
                </a:solidFill>
                <a:latin typeface="Gill Sans"/>
                <a:ea typeface="Gill Sans"/>
                <a:cs typeface="Gill Sans"/>
                <a:sym typeface="Gill Sans"/>
              </a:defRPr>
            </a:lvl4pPr>
            <a:lvl5pPr marL="2286000" marR="0" lvl="4" indent="-317500" algn="l" rtl="0">
              <a:spcBef>
                <a:spcPts val="280"/>
              </a:spcBef>
              <a:spcAft>
                <a:spcPts val="0"/>
              </a:spcAft>
              <a:buClr>
                <a:srgbClr val="6C6463"/>
              </a:buClr>
              <a:buSzPts val="1400"/>
              <a:buFont typeface="Arial"/>
              <a:buChar char="»"/>
              <a:defRPr sz="1400" b="0" i="0" u="none" strike="noStrike" cap="none">
                <a:solidFill>
                  <a:srgbClr val="6C6463"/>
                </a:solidFill>
                <a:latin typeface="Gill Sans"/>
                <a:ea typeface="Gill Sans"/>
                <a:cs typeface="Gill Sans"/>
                <a:sym typeface="Gill Sans"/>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9pPr>
          </a:lstStyle>
          <a:p>
            <a:endParaRPr/>
          </a:p>
        </p:txBody>
      </p:sp>
      <p:sp>
        <p:nvSpPr>
          <p:cNvPr id="160" name="Google Shape;160;g2cc0bacf902_1_756"/>
          <p:cNvSpPr txBox="1">
            <a:spLocks noGrp="1"/>
          </p:cNvSpPr>
          <p:nvPr>
            <p:ph type="sldNum" idx="12"/>
          </p:nvPr>
        </p:nvSpPr>
        <p:spPr>
          <a:xfrm>
            <a:off x="6858000" y="4933030"/>
            <a:ext cx="2133600" cy="215400"/>
          </a:xfrm>
          <a:prstGeom prst="rect">
            <a:avLst/>
          </a:prstGeom>
          <a:noFill/>
          <a:ln>
            <a:noFill/>
          </a:ln>
        </p:spPr>
        <p:txBody>
          <a:bodyPr spcFirstLastPara="1" wrap="square" lIns="91425" tIns="45700" rIns="91425" bIns="45700" anchor="ctr" anchorCtr="0">
            <a:spAutoFit/>
          </a:bodyPr>
          <a:lstStyle>
            <a:lvl1pPr marL="0" marR="0" lvl="0" indent="0" algn="r" rtl="0">
              <a:spcBef>
                <a:spcPts val="0"/>
              </a:spcBef>
              <a:buNone/>
              <a:defRPr sz="800" b="0" i="0" u="none" strike="noStrike" cap="none">
                <a:solidFill>
                  <a:srgbClr val="6C6463"/>
                </a:solidFill>
                <a:latin typeface="Gill Sans"/>
                <a:ea typeface="Gill Sans"/>
                <a:cs typeface="Gill Sans"/>
                <a:sym typeface="Gill Sans"/>
              </a:defRPr>
            </a:lvl1pPr>
            <a:lvl2pPr marL="0" marR="0" lvl="1" indent="0" algn="r" rtl="0">
              <a:spcBef>
                <a:spcPts val="0"/>
              </a:spcBef>
              <a:buNone/>
              <a:defRPr sz="800" b="0" i="0" u="none" strike="noStrike" cap="none">
                <a:solidFill>
                  <a:srgbClr val="6C6463"/>
                </a:solidFill>
                <a:latin typeface="Gill Sans"/>
                <a:ea typeface="Gill Sans"/>
                <a:cs typeface="Gill Sans"/>
                <a:sym typeface="Gill Sans"/>
              </a:defRPr>
            </a:lvl2pPr>
            <a:lvl3pPr marL="0" marR="0" lvl="2" indent="0" algn="r" rtl="0">
              <a:spcBef>
                <a:spcPts val="0"/>
              </a:spcBef>
              <a:buNone/>
              <a:defRPr sz="800" b="0" i="0" u="none" strike="noStrike" cap="none">
                <a:solidFill>
                  <a:srgbClr val="6C6463"/>
                </a:solidFill>
                <a:latin typeface="Gill Sans"/>
                <a:ea typeface="Gill Sans"/>
                <a:cs typeface="Gill Sans"/>
                <a:sym typeface="Gill Sans"/>
              </a:defRPr>
            </a:lvl3pPr>
            <a:lvl4pPr marL="0" marR="0" lvl="3" indent="0" algn="r" rtl="0">
              <a:spcBef>
                <a:spcPts val="0"/>
              </a:spcBef>
              <a:buNone/>
              <a:defRPr sz="800" b="0" i="0" u="none" strike="noStrike" cap="none">
                <a:solidFill>
                  <a:srgbClr val="6C6463"/>
                </a:solidFill>
                <a:latin typeface="Gill Sans"/>
                <a:ea typeface="Gill Sans"/>
                <a:cs typeface="Gill Sans"/>
                <a:sym typeface="Gill Sans"/>
              </a:defRPr>
            </a:lvl4pPr>
            <a:lvl5pPr marL="0" marR="0" lvl="4" indent="0" algn="r" rtl="0">
              <a:spcBef>
                <a:spcPts val="0"/>
              </a:spcBef>
              <a:buNone/>
              <a:defRPr sz="800" b="0" i="0" u="none" strike="noStrike" cap="none">
                <a:solidFill>
                  <a:srgbClr val="6C6463"/>
                </a:solidFill>
                <a:latin typeface="Gill Sans"/>
                <a:ea typeface="Gill Sans"/>
                <a:cs typeface="Gill Sans"/>
                <a:sym typeface="Gill Sans"/>
              </a:defRPr>
            </a:lvl5pPr>
            <a:lvl6pPr marL="0" marR="0" lvl="5" indent="0" algn="r" rtl="0">
              <a:spcBef>
                <a:spcPts val="0"/>
              </a:spcBef>
              <a:buNone/>
              <a:defRPr sz="800" b="0" i="0" u="none" strike="noStrike" cap="none">
                <a:solidFill>
                  <a:srgbClr val="6C6463"/>
                </a:solidFill>
                <a:latin typeface="Gill Sans"/>
                <a:ea typeface="Gill Sans"/>
                <a:cs typeface="Gill Sans"/>
                <a:sym typeface="Gill Sans"/>
              </a:defRPr>
            </a:lvl6pPr>
            <a:lvl7pPr marL="0" marR="0" lvl="6" indent="0" algn="r" rtl="0">
              <a:spcBef>
                <a:spcPts val="0"/>
              </a:spcBef>
              <a:buNone/>
              <a:defRPr sz="800" b="0" i="0" u="none" strike="noStrike" cap="none">
                <a:solidFill>
                  <a:srgbClr val="6C6463"/>
                </a:solidFill>
                <a:latin typeface="Gill Sans"/>
                <a:ea typeface="Gill Sans"/>
                <a:cs typeface="Gill Sans"/>
                <a:sym typeface="Gill Sans"/>
              </a:defRPr>
            </a:lvl7pPr>
            <a:lvl8pPr marL="0" marR="0" lvl="7" indent="0" algn="r" rtl="0">
              <a:spcBef>
                <a:spcPts val="0"/>
              </a:spcBef>
              <a:buNone/>
              <a:defRPr sz="800" b="0" i="0" u="none" strike="noStrike" cap="none">
                <a:solidFill>
                  <a:srgbClr val="6C6463"/>
                </a:solidFill>
                <a:latin typeface="Gill Sans"/>
                <a:ea typeface="Gill Sans"/>
                <a:cs typeface="Gill Sans"/>
                <a:sym typeface="Gill Sans"/>
              </a:defRPr>
            </a:lvl8pPr>
            <a:lvl9pPr marL="0" marR="0" lvl="8" indent="0" algn="r" rtl="0">
              <a:spcBef>
                <a:spcPts val="0"/>
              </a:spcBef>
              <a:buNone/>
              <a:defRPr sz="800" b="0" i="0" u="none" strike="noStrike" cap="none">
                <a:solidFill>
                  <a:srgbClr val="6C6463"/>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161" name="Google Shape;161;g2cc0bacf902_1_756"/>
          <p:cNvSpPr txBox="1">
            <a:spLocks noGrp="1"/>
          </p:cNvSpPr>
          <p:nvPr>
            <p:ph type="title"/>
          </p:nvPr>
        </p:nvSpPr>
        <p:spPr>
          <a:xfrm>
            <a:off x="345507" y="31535"/>
            <a:ext cx="7772400" cy="461700"/>
          </a:xfrm>
          <a:prstGeom prst="rect">
            <a:avLst/>
          </a:prstGeom>
          <a:noFill/>
          <a:ln>
            <a:noFill/>
          </a:ln>
        </p:spPr>
        <p:txBody>
          <a:bodyPr spcFirstLastPara="1" wrap="square" lIns="91425" tIns="45700" rIns="91425" bIns="45700" anchor="b" anchorCtr="0">
            <a:spAutoFit/>
          </a:bodyPr>
          <a:lstStyle>
            <a:lvl1pPr marR="0" lvl="0" algn="l" rtl="0">
              <a:spcBef>
                <a:spcPts val="0"/>
              </a:spcBef>
              <a:spcAft>
                <a:spcPts val="0"/>
              </a:spcAft>
              <a:buClr>
                <a:srgbClr val="909090"/>
              </a:buClr>
              <a:buSzPts val="2400"/>
              <a:buFont typeface="Gill Sans"/>
              <a:buNone/>
              <a:defRPr sz="2400" b="0" i="0" u="none" strike="noStrike" cap="none">
                <a:solidFill>
                  <a:srgbClr val="909090"/>
                </a:solidFill>
                <a:latin typeface="Gill Sans"/>
                <a:ea typeface="Gill Sans"/>
                <a:cs typeface="Gill Sans"/>
                <a:sym typeface="Gill Sans"/>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162" name="Google Shape;162;g2cc0bacf902_1_756"/>
          <p:cNvSpPr txBox="1"/>
          <p:nvPr/>
        </p:nvSpPr>
        <p:spPr>
          <a:xfrm>
            <a:off x="583714" y="4952672"/>
            <a:ext cx="4572000" cy="2154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800" b="0" i="0" u="none" strike="noStrike" cap="none">
                <a:solidFill>
                  <a:schemeClr val="accent3"/>
                </a:solidFill>
                <a:latin typeface="Gill Sans"/>
                <a:ea typeface="Gill Sans"/>
                <a:cs typeface="Gill Sans"/>
                <a:sym typeface="Gill Sans"/>
              </a:rPr>
              <a:t>Tuberculosis Data, Impact Assessment and Communications Hub (TB DIAH)</a:t>
            </a:r>
            <a:endParaRPr/>
          </a:p>
        </p:txBody>
      </p:sp>
      <p:pic>
        <p:nvPicPr>
          <p:cNvPr id="163" name="Google Shape;163;g2cc0bacf902_1_756" descr="A picture containing diagram&#10;&#10;Description automatically generated"/>
          <p:cNvPicPr preferRelativeResize="0"/>
          <p:nvPr/>
        </p:nvPicPr>
        <p:blipFill rotWithShape="1">
          <a:blip r:embed="rId14">
            <a:alphaModFix/>
          </a:blip>
          <a:srcRect/>
          <a:stretch/>
        </p:blipFill>
        <p:spPr>
          <a:xfrm>
            <a:off x="392813" y="4999164"/>
            <a:ext cx="176656" cy="147401"/>
          </a:xfrm>
          <a:prstGeom prst="rect">
            <a:avLst/>
          </a:prstGeom>
          <a:noFill/>
          <a:ln>
            <a:noFill/>
          </a:ln>
        </p:spPr>
      </p:pic>
      <p:pic>
        <p:nvPicPr>
          <p:cNvPr id="164" name="Google Shape;164;g2cc0bacf902_1_756" descr="Logo&#10;&#10;Description automatically generated"/>
          <p:cNvPicPr preferRelativeResize="0"/>
          <p:nvPr/>
        </p:nvPicPr>
        <p:blipFill rotWithShape="1">
          <a:blip r:embed="rId15">
            <a:alphaModFix/>
          </a:blip>
          <a:srcRect/>
          <a:stretch/>
        </p:blipFill>
        <p:spPr>
          <a:xfrm>
            <a:off x="18459" y="4909132"/>
            <a:ext cx="330028" cy="282174"/>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 id="2147483692" r:id="rId1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28"/>
        <p:cNvGrpSpPr/>
        <p:nvPr/>
      </p:nvGrpSpPr>
      <p:grpSpPr>
        <a:xfrm>
          <a:off x="0" y="0"/>
          <a:ext cx="0" cy="0"/>
          <a:chOff x="0" y="0"/>
          <a:chExt cx="0" cy="0"/>
        </a:xfrm>
      </p:grpSpPr>
      <p:sp>
        <p:nvSpPr>
          <p:cNvPr id="229" name="Google Shape;229;g2cc0bacf902_1_960"/>
          <p:cNvSpPr/>
          <p:nvPr/>
        </p:nvSpPr>
        <p:spPr>
          <a:xfrm>
            <a:off x="0" y="4920616"/>
            <a:ext cx="9144000" cy="266400"/>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Gill Sans"/>
              <a:ea typeface="Gill Sans"/>
              <a:cs typeface="Gill Sans"/>
              <a:sym typeface="Gill Sans"/>
            </a:endParaRPr>
          </a:p>
        </p:txBody>
      </p:sp>
      <p:sp>
        <p:nvSpPr>
          <p:cNvPr id="230" name="Google Shape;230;g2cc0bacf902_1_960"/>
          <p:cNvSpPr txBox="1">
            <a:spLocks noGrp="1"/>
          </p:cNvSpPr>
          <p:nvPr>
            <p:ph type="body" idx="1"/>
          </p:nvPr>
        </p:nvSpPr>
        <p:spPr>
          <a:xfrm>
            <a:off x="345507" y="708008"/>
            <a:ext cx="7772400" cy="3200400"/>
          </a:xfrm>
          <a:prstGeom prst="rect">
            <a:avLst/>
          </a:prstGeom>
          <a:noFill/>
          <a:ln>
            <a:noFill/>
          </a:ln>
        </p:spPr>
        <p:txBody>
          <a:bodyPr spcFirstLastPara="1" wrap="square" lIns="91425" tIns="45700" rIns="91425" bIns="45700" anchor="t" anchorCtr="0">
            <a:normAutofit/>
          </a:bodyPr>
          <a:lstStyle>
            <a:lvl1pPr marL="457200" marR="0" lvl="0" indent="-342900" algn="l" rtl="0">
              <a:spcBef>
                <a:spcPts val="0"/>
              </a:spcBef>
              <a:spcAft>
                <a:spcPts val="0"/>
              </a:spcAft>
              <a:buClr>
                <a:schemeClr val="dk2"/>
              </a:buClr>
              <a:buSzPts val="1800"/>
              <a:buFont typeface="Noto Sans Symbols"/>
              <a:buChar char="▪"/>
              <a:defRPr sz="2000" b="0" i="0" u="none" strike="noStrike" cap="none">
                <a:solidFill>
                  <a:srgbClr val="4E4A49"/>
                </a:solidFill>
                <a:latin typeface="Gill Sans"/>
                <a:ea typeface="Gill Sans"/>
                <a:cs typeface="Gill Sans"/>
                <a:sym typeface="Gill Sans"/>
              </a:defRPr>
            </a:lvl1pPr>
            <a:lvl2pPr marL="914400" marR="0" lvl="1" indent="-355600" algn="l" rtl="0">
              <a:spcBef>
                <a:spcPts val="800"/>
              </a:spcBef>
              <a:spcAft>
                <a:spcPts val="0"/>
              </a:spcAft>
              <a:buClr>
                <a:schemeClr val="dk2"/>
              </a:buClr>
              <a:buSzPts val="2000"/>
              <a:buFont typeface="Noto Sans Symbols"/>
              <a:buChar char="✔"/>
              <a:defRPr sz="2000" b="0" i="0" u="none" strike="noStrike" cap="none">
                <a:solidFill>
                  <a:srgbClr val="4E4A49"/>
                </a:solidFill>
                <a:latin typeface="Gill Sans"/>
                <a:ea typeface="Gill Sans"/>
                <a:cs typeface="Gill Sans"/>
                <a:sym typeface="Gill Sans"/>
              </a:defRPr>
            </a:lvl2pPr>
            <a:lvl3pPr marL="1371600" marR="0" lvl="2" indent="-342900" algn="l" rtl="0">
              <a:spcBef>
                <a:spcPts val="800"/>
              </a:spcBef>
              <a:spcAft>
                <a:spcPts val="0"/>
              </a:spcAft>
              <a:buClr>
                <a:srgbClr val="6C6463"/>
              </a:buClr>
              <a:buSzPts val="1800"/>
              <a:buFont typeface="Arial"/>
              <a:buChar char="•"/>
              <a:defRPr sz="1800" b="0" i="0" u="none" strike="noStrike" cap="none">
                <a:solidFill>
                  <a:srgbClr val="6C6463"/>
                </a:solidFill>
                <a:latin typeface="Gill Sans"/>
                <a:ea typeface="Gill Sans"/>
                <a:cs typeface="Gill Sans"/>
                <a:sym typeface="Gill Sans"/>
              </a:defRPr>
            </a:lvl3pPr>
            <a:lvl4pPr marL="1828800" marR="0" lvl="3" indent="-330200" algn="l" rtl="0">
              <a:spcBef>
                <a:spcPts val="320"/>
              </a:spcBef>
              <a:spcAft>
                <a:spcPts val="0"/>
              </a:spcAft>
              <a:buClr>
                <a:srgbClr val="6C6463"/>
              </a:buClr>
              <a:buSzPts val="1600"/>
              <a:buFont typeface="Arial"/>
              <a:buChar char="–"/>
              <a:defRPr sz="1600" b="0" i="0" u="none" strike="noStrike" cap="none">
                <a:solidFill>
                  <a:srgbClr val="6C6463"/>
                </a:solidFill>
                <a:latin typeface="Gill Sans"/>
                <a:ea typeface="Gill Sans"/>
                <a:cs typeface="Gill Sans"/>
                <a:sym typeface="Gill Sans"/>
              </a:defRPr>
            </a:lvl4pPr>
            <a:lvl5pPr marL="2286000" marR="0" lvl="4" indent="-317500" algn="l" rtl="0">
              <a:spcBef>
                <a:spcPts val="280"/>
              </a:spcBef>
              <a:spcAft>
                <a:spcPts val="0"/>
              </a:spcAft>
              <a:buClr>
                <a:srgbClr val="6C6463"/>
              </a:buClr>
              <a:buSzPts val="1400"/>
              <a:buFont typeface="Arial"/>
              <a:buChar char="»"/>
              <a:defRPr sz="1400" b="0" i="0" u="none" strike="noStrike" cap="none">
                <a:solidFill>
                  <a:srgbClr val="6C6463"/>
                </a:solidFill>
                <a:latin typeface="Gill Sans"/>
                <a:ea typeface="Gill Sans"/>
                <a:cs typeface="Gill Sans"/>
                <a:sym typeface="Gill Sans"/>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9pPr>
          </a:lstStyle>
          <a:p>
            <a:endParaRPr/>
          </a:p>
        </p:txBody>
      </p:sp>
      <p:sp>
        <p:nvSpPr>
          <p:cNvPr id="231" name="Google Shape;231;g2cc0bacf902_1_960"/>
          <p:cNvSpPr txBox="1">
            <a:spLocks noGrp="1"/>
          </p:cNvSpPr>
          <p:nvPr>
            <p:ph type="sldNum" idx="12"/>
          </p:nvPr>
        </p:nvSpPr>
        <p:spPr>
          <a:xfrm>
            <a:off x="6858000" y="4933030"/>
            <a:ext cx="2133600" cy="215400"/>
          </a:xfrm>
          <a:prstGeom prst="rect">
            <a:avLst/>
          </a:prstGeom>
          <a:noFill/>
          <a:ln>
            <a:noFill/>
          </a:ln>
        </p:spPr>
        <p:txBody>
          <a:bodyPr spcFirstLastPara="1" wrap="square" lIns="91425" tIns="45700" rIns="91425" bIns="45700" anchor="ctr" anchorCtr="0">
            <a:spAutoFit/>
          </a:bodyPr>
          <a:lstStyle>
            <a:lvl1pPr marL="0" marR="0" lvl="0" indent="0" algn="r" rtl="0">
              <a:spcBef>
                <a:spcPts val="0"/>
              </a:spcBef>
              <a:buNone/>
              <a:defRPr sz="800" b="0" i="0" u="none" strike="noStrike" cap="none">
                <a:solidFill>
                  <a:srgbClr val="6C6463"/>
                </a:solidFill>
                <a:latin typeface="Gill Sans"/>
                <a:ea typeface="Gill Sans"/>
                <a:cs typeface="Gill Sans"/>
                <a:sym typeface="Gill Sans"/>
              </a:defRPr>
            </a:lvl1pPr>
            <a:lvl2pPr marL="0" marR="0" lvl="1" indent="0" algn="r" rtl="0">
              <a:spcBef>
                <a:spcPts val="0"/>
              </a:spcBef>
              <a:buNone/>
              <a:defRPr sz="800" b="0" i="0" u="none" strike="noStrike" cap="none">
                <a:solidFill>
                  <a:srgbClr val="6C6463"/>
                </a:solidFill>
                <a:latin typeface="Gill Sans"/>
                <a:ea typeface="Gill Sans"/>
                <a:cs typeface="Gill Sans"/>
                <a:sym typeface="Gill Sans"/>
              </a:defRPr>
            </a:lvl2pPr>
            <a:lvl3pPr marL="0" marR="0" lvl="2" indent="0" algn="r" rtl="0">
              <a:spcBef>
                <a:spcPts val="0"/>
              </a:spcBef>
              <a:buNone/>
              <a:defRPr sz="800" b="0" i="0" u="none" strike="noStrike" cap="none">
                <a:solidFill>
                  <a:srgbClr val="6C6463"/>
                </a:solidFill>
                <a:latin typeface="Gill Sans"/>
                <a:ea typeface="Gill Sans"/>
                <a:cs typeface="Gill Sans"/>
                <a:sym typeface="Gill Sans"/>
              </a:defRPr>
            </a:lvl3pPr>
            <a:lvl4pPr marL="0" marR="0" lvl="3" indent="0" algn="r" rtl="0">
              <a:spcBef>
                <a:spcPts val="0"/>
              </a:spcBef>
              <a:buNone/>
              <a:defRPr sz="800" b="0" i="0" u="none" strike="noStrike" cap="none">
                <a:solidFill>
                  <a:srgbClr val="6C6463"/>
                </a:solidFill>
                <a:latin typeface="Gill Sans"/>
                <a:ea typeface="Gill Sans"/>
                <a:cs typeface="Gill Sans"/>
                <a:sym typeface="Gill Sans"/>
              </a:defRPr>
            </a:lvl4pPr>
            <a:lvl5pPr marL="0" marR="0" lvl="4" indent="0" algn="r" rtl="0">
              <a:spcBef>
                <a:spcPts val="0"/>
              </a:spcBef>
              <a:buNone/>
              <a:defRPr sz="800" b="0" i="0" u="none" strike="noStrike" cap="none">
                <a:solidFill>
                  <a:srgbClr val="6C6463"/>
                </a:solidFill>
                <a:latin typeface="Gill Sans"/>
                <a:ea typeface="Gill Sans"/>
                <a:cs typeface="Gill Sans"/>
                <a:sym typeface="Gill Sans"/>
              </a:defRPr>
            </a:lvl5pPr>
            <a:lvl6pPr marL="0" marR="0" lvl="5" indent="0" algn="r" rtl="0">
              <a:spcBef>
                <a:spcPts val="0"/>
              </a:spcBef>
              <a:buNone/>
              <a:defRPr sz="800" b="0" i="0" u="none" strike="noStrike" cap="none">
                <a:solidFill>
                  <a:srgbClr val="6C6463"/>
                </a:solidFill>
                <a:latin typeface="Gill Sans"/>
                <a:ea typeface="Gill Sans"/>
                <a:cs typeface="Gill Sans"/>
                <a:sym typeface="Gill Sans"/>
              </a:defRPr>
            </a:lvl6pPr>
            <a:lvl7pPr marL="0" marR="0" lvl="6" indent="0" algn="r" rtl="0">
              <a:spcBef>
                <a:spcPts val="0"/>
              </a:spcBef>
              <a:buNone/>
              <a:defRPr sz="800" b="0" i="0" u="none" strike="noStrike" cap="none">
                <a:solidFill>
                  <a:srgbClr val="6C6463"/>
                </a:solidFill>
                <a:latin typeface="Gill Sans"/>
                <a:ea typeface="Gill Sans"/>
                <a:cs typeface="Gill Sans"/>
                <a:sym typeface="Gill Sans"/>
              </a:defRPr>
            </a:lvl7pPr>
            <a:lvl8pPr marL="0" marR="0" lvl="7" indent="0" algn="r" rtl="0">
              <a:spcBef>
                <a:spcPts val="0"/>
              </a:spcBef>
              <a:buNone/>
              <a:defRPr sz="800" b="0" i="0" u="none" strike="noStrike" cap="none">
                <a:solidFill>
                  <a:srgbClr val="6C6463"/>
                </a:solidFill>
                <a:latin typeface="Gill Sans"/>
                <a:ea typeface="Gill Sans"/>
                <a:cs typeface="Gill Sans"/>
                <a:sym typeface="Gill Sans"/>
              </a:defRPr>
            </a:lvl8pPr>
            <a:lvl9pPr marL="0" marR="0" lvl="8" indent="0" algn="r" rtl="0">
              <a:spcBef>
                <a:spcPts val="0"/>
              </a:spcBef>
              <a:buNone/>
              <a:defRPr sz="800" b="0" i="0" u="none" strike="noStrike" cap="none">
                <a:solidFill>
                  <a:srgbClr val="6C6463"/>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232" name="Google Shape;232;g2cc0bacf902_1_960"/>
          <p:cNvSpPr txBox="1">
            <a:spLocks noGrp="1"/>
          </p:cNvSpPr>
          <p:nvPr>
            <p:ph type="title"/>
          </p:nvPr>
        </p:nvSpPr>
        <p:spPr>
          <a:xfrm>
            <a:off x="345507" y="31535"/>
            <a:ext cx="7772400" cy="461700"/>
          </a:xfrm>
          <a:prstGeom prst="rect">
            <a:avLst/>
          </a:prstGeom>
          <a:noFill/>
          <a:ln>
            <a:noFill/>
          </a:ln>
        </p:spPr>
        <p:txBody>
          <a:bodyPr spcFirstLastPara="1" wrap="square" lIns="91425" tIns="45700" rIns="91425" bIns="45700" anchor="b" anchorCtr="0">
            <a:spAutoFit/>
          </a:bodyPr>
          <a:lstStyle>
            <a:lvl1pPr marR="0" lvl="0" algn="l" rtl="0">
              <a:spcBef>
                <a:spcPts val="0"/>
              </a:spcBef>
              <a:spcAft>
                <a:spcPts val="0"/>
              </a:spcAft>
              <a:buClr>
                <a:srgbClr val="909090"/>
              </a:buClr>
              <a:buSzPts val="2400"/>
              <a:buFont typeface="Gill Sans"/>
              <a:buNone/>
              <a:defRPr sz="2400" b="0" i="0" u="none" strike="noStrike" cap="none">
                <a:solidFill>
                  <a:srgbClr val="909090"/>
                </a:solidFill>
                <a:latin typeface="Gill Sans"/>
                <a:ea typeface="Gill Sans"/>
                <a:cs typeface="Gill Sans"/>
                <a:sym typeface="Gill Sans"/>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233" name="Google Shape;233;g2cc0bacf902_1_960"/>
          <p:cNvSpPr txBox="1"/>
          <p:nvPr/>
        </p:nvSpPr>
        <p:spPr>
          <a:xfrm>
            <a:off x="583714" y="4952672"/>
            <a:ext cx="4572000" cy="2154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800" b="0" i="0" u="none" strike="noStrike" cap="none">
                <a:solidFill>
                  <a:schemeClr val="accent3"/>
                </a:solidFill>
                <a:latin typeface="Gill Sans"/>
                <a:ea typeface="Gill Sans"/>
                <a:cs typeface="Gill Sans"/>
                <a:sym typeface="Gill Sans"/>
              </a:rPr>
              <a:t>Tuberculosis Data, Impact Assessment and Communications Hub (TB DIAH)</a:t>
            </a:r>
            <a:endParaRPr/>
          </a:p>
        </p:txBody>
      </p:sp>
      <p:pic>
        <p:nvPicPr>
          <p:cNvPr id="234" name="Google Shape;234;g2cc0bacf902_1_960" descr="A picture containing diagram&#10;&#10;Description automatically generated"/>
          <p:cNvPicPr preferRelativeResize="0"/>
          <p:nvPr/>
        </p:nvPicPr>
        <p:blipFill rotWithShape="1">
          <a:blip r:embed="rId16">
            <a:alphaModFix/>
          </a:blip>
          <a:srcRect/>
          <a:stretch/>
        </p:blipFill>
        <p:spPr>
          <a:xfrm>
            <a:off x="392813" y="4999164"/>
            <a:ext cx="176656" cy="147401"/>
          </a:xfrm>
          <a:prstGeom prst="rect">
            <a:avLst/>
          </a:prstGeom>
          <a:noFill/>
          <a:ln>
            <a:noFill/>
          </a:ln>
        </p:spPr>
      </p:pic>
      <p:pic>
        <p:nvPicPr>
          <p:cNvPr id="235" name="Google Shape;235;g2cc0bacf902_1_960" descr="Logo&#10;&#10;Description automatically generated"/>
          <p:cNvPicPr preferRelativeResize="0"/>
          <p:nvPr/>
        </p:nvPicPr>
        <p:blipFill rotWithShape="1">
          <a:blip r:embed="rId17">
            <a:alphaModFix/>
          </a:blip>
          <a:srcRect/>
          <a:stretch/>
        </p:blipFill>
        <p:spPr>
          <a:xfrm>
            <a:off x="18459" y="4909132"/>
            <a:ext cx="330028" cy="282174"/>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04" r:id="rId11"/>
    <p:sldLayoutId id="2147483705" r:id="rId12"/>
    <p:sldLayoutId id="2147483706" r:id="rId13"/>
    <p:sldLayoutId id="2147483707" r:id="rId14"/>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09"/>
        <p:cNvGrpSpPr/>
        <p:nvPr/>
      </p:nvGrpSpPr>
      <p:grpSpPr>
        <a:xfrm>
          <a:off x="0" y="0"/>
          <a:ext cx="0" cy="0"/>
          <a:chOff x="0" y="0"/>
          <a:chExt cx="0" cy="0"/>
        </a:xfrm>
      </p:grpSpPr>
      <p:sp>
        <p:nvSpPr>
          <p:cNvPr id="310" name="Google Shape;310;g2cc0bacf902_1_1165"/>
          <p:cNvSpPr txBox="1">
            <a:spLocks noGrp="1"/>
          </p:cNvSpPr>
          <p:nvPr>
            <p:ph type="body" idx="1"/>
          </p:nvPr>
        </p:nvSpPr>
        <p:spPr>
          <a:xfrm>
            <a:off x="345507" y="708008"/>
            <a:ext cx="7772400" cy="3200400"/>
          </a:xfrm>
          <a:prstGeom prst="rect">
            <a:avLst/>
          </a:prstGeom>
          <a:noFill/>
          <a:ln>
            <a:noFill/>
          </a:ln>
        </p:spPr>
        <p:txBody>
          <a:bodyPr spcFirstLastPara="1" wrap="square" lIns="91425" tIns="45700" rIns="91425" bIns="45700" anchor="t" anchorCtr="0">
            <a:normAutofit/>
          </a:bodyPr>
          <a:lstStyle>
            <a:lvl1pPr marL="457200" marR="0" lvl="0" indent="-342900" algn="l" rtl="0">
              <a:spcBef>
                <a:spcPts val="0"/>
              </a:spcBef>
              <a:spcAft>
                <a:spcPts val="0"/>
              </a:spcAft>
              <a:buClr>
                <a:schemeClr val="dk2"/>
              </a:buClr>
              <a:buSzPts val="1800"/>
              <a:buFont typeface="Noto Sans Symbols"/>
              <a:buChar char="▪"/>
              <a:defRPr sz="2000" b="0" i="0" u="none" strike="noStrike" cap="none">
                <a:solidFill>
                  <a:srgbClr val="4E4A49"/>
                </a:solidFill>
                <a:latin typeface="Gill Sans"/>
                <a:ea typeface="Gill Sans"/>
                <a:cs typeface="Gill Sans"/>
                <a:sym typeface="Gill Sans"/>
              </a:defRPr>
            </a:lvl1pPr>
            <a:lvl2pPr marL="914400" marR="0" lvl="1" indent="-355600" algn="l" rtl="0">
              <a:spcBef>
                <a:spcPts val="800"/>
              </a:spcBef>
              <a:spcAft>
                <a:spcPts val="0"/>
              </a:spcAft>
              <a:buClr>
                <a:schemeClr val="dk2"/>
              </a:buClr>
              <a:buSzPts val="2000"/>
              <a:buFont typeface="Noto Sans Symbols"/>
              <a:buChar char="✔"/>
              <a:defRPr sz="2000" b="0" i="0" u="none" strike="noStrike" cap="none">
                <a:solidFill>
                  <a:srgbClr val="4E4A49"/>
                </a:solidFill>
                <a:latin typeface="Gill Sans"/>
                <a:ea typeface="Gill Sans"/>
                <a:cs typeface="Gill Sans"/>
                <a:sym typeface="Gill Sans"/>
              </a:defRPr>
            </a:lvl2pPr>
            <a:lvl3pPr marL="1371600" marR="0" lvl="2" indent="-342900" algn="l" rtl="0">
              <a:spcBef>
                <a:spcPts val="800"/>
              </a:spcBef>
              <a:spcAft>
                <a:spcPts val="0"/>
              </a:spcAft>
              <a:buClr>
                <a:srgbClr val="6C6463"/>
              </a:buClr>
              <a:buSzPts val="1800"/>
              <a:buFont typeface="Arial"/>
              <a:buChar char="•"/>
              <a:defRPr sz="1800" b="0" i="0" u="none" strike="noStrike" cap="none">
                <a:solidFill>
                  <a:srgbClr val="6C6463"/>
                </a:solidFill>
                <a:latin typeface="Gill Sans"/>
                <a:ea typeface="Gill Sans"/>
                <a:cs typeface="Gill Sans"/>
                <a:sym typeface="Gill Sans"/>
              </a:defRPr>
            </a:lvl3pPr>
            <a:lvl4pPr marL="1828800" marR="0" lvl="3" indent="-330200" algn="l" rtl="0">
              <a:spcBef>
                <a:spcPts val="320"/>
              </a:spcBef>
              <a:spcAft>
                <a:spcPts val="0"/>
              </a:spcAft>
              <a:buClr>
                <a:srgbClr val="6C6463"/>
              </a:buClr>
              <a:buSzPts val="1600"/>
              <a:buFont typeface="Arial"/>
              <a:buChar char="–"/>
              <a:defRPr sz="1600" b="0" i="0" u="none" strike="noStrike" cap="none">
                <a:solidFill>
                  <a:srgbClr val="6C6463"/>
                </a:solidFill>
                <a:latin typeface="Gill Sans"/>
                <a:ea typeface="Gill Sans"/>
                <a:cs typeface="Gill Sans"/>
                <a:sym typeface="Gill Sans"/>
              </a:defRPr>
            </a:lvl4pPr>
            <a:lvl5pPr marL="2286000" marR="0" lvl="4" indent="-317500" algn="l" rtl="0">
              <a:spcBef>
                <a:spcPts val="280"/>
              </a:spcBef>
              <a:spcAft>
                <a:spcPts val="0"/>
              </a:spcAft>
              <a:buClr>
                <a:srgbClr val="6C6463"/>
              </a:buClr>
              <a:buSzPts val="1400"/>
              <a:buFont typeface="Arial"/>
              <a:buChar char="»"/>
              <a:defRPr sz="1400" b="0" i="0" u="none" strike="noStrike" cap="none">
                <a:solidFill>
                  <a:srgbClr val="6C6463"/>
                </a:solidFill>
                <a:latin typeface="Gill Sans"/>
                <a:ea typeface="Gill Sans"/>
                <a:cs typeface="Gill Sans"/>
                <a:sym typeface="Gill Sans"/>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9pPr>
          </a:lstStyle>
          <a:p>
            <a:endParaRPr/>
          </a:p>
        </p:txBody>
      </p:sp>
      <p:sp>
        <p:nvSpPr>
          <p:cNvPr id="311" name="Google Shape;311;g2cc0bacf902_1_1165"/>
          <p:cNvSpPr txBox="1">
            <a:spLocks noGrp="1"/>
          </p:cNvSpPr>
          <p:nvPr>
            <p:ph type="sldNum" idx="12"/>
          </p:nvPr>
        </p:nvSpPr>
        <p:spPr>
          <a:xfrm>
            <a:off x="6858000" y="4933030"/>
            <a:ext cx="2133600" cy="215400"/>
          </a:xfrm>
          <a:prstGeom prst="rect">
            <a:avLst/>
          </a:prstGeom>
          <a:noFill/>
          <a:ln>
            <a:noFill/>
          </a:ln>
        </p:spPr>
        <p:txBody>
          <a:bodyPr spcFirstLastPara="1" wrap="square" lIns="91425" tIns="45700" rIns="91425" bIns="45700" anchor="ctr" anchorCtr="0">
            <a:spAutoFit/>
          </a:bodyPr>
          <a:lstStyle>
            <a:lvl1pPr marL="0" marR="0" lvl="0" indent="0" algn="r" rtl="0">
              <a:spcBef>
                <a:spcPts val="0"/>
              </a:spcBef>
              <a:buNone/>
              <a:defRPr sz="800" b="0" i="0" u="none" strike="noStrike" cap="none">
                <a:solidFill>
                  <a:srgbClr val="6C6463"/>
                </a:solidFill>
                <a:latin typeface="Gill Sans"/>
                <a:ea typeface="Gill Sans"/>
                <a:cs typeface="Gill Sans"/>
                <a:sym typeface="Gill Sans"/>
              </a:defRPr>
            </a:lvl1pPr>
            <a:lvl2pPr marL="0" marR="0" lvl="1" indent="0" algn="r" rtl="0">
              <a:spcBef>
                <a:spcPts val="0"/>
              </a:spcBef>
              <a:buNone/>
              <a:defRPr sz="800" b="0" i="0" u="none" strike="noStrike" cap="none">
                <a:solidFill>
                  <a:srgbClr val="6C6463"/>
                </a:solidFill>
                <a:latin typeface="Gill Sans"/>
                <a:ea typeface="Gill Sans"/>
                <a:cs typeface="Gill Sans"/>
                <a:sym typeface="Gill Sans"/>
              </a:defRPr>
            </a:lvl2pPr>
            <a:lvl3pPr marL="0" marR="0" lvl="2" indent="0" algn="r" rtl="0">
              <a:spcBef>
                <a:spcPts val="0"/>
              </a:spcBef>
              <a:buNone/>
              <a:defRPr sz="800" b="0" i="0" u="none" strike="noStrike" cap="none">
                <a:solidFill>
                  <a:srgbClr val="6C6463"/>
                </a:solidFill>
                <a:latin typeface="Gill Sans"/>
                <a:ea typeface="Gill Sans"/>
                <a:cs typeface="Gill Sans"/>
                <a:sym typeface="Gill Sans"/>
              </a:defRPr>
            </a:lvl3pPr>
            <a:lvl4pPr marL="0" marR="0" lvl="3" indent="0" algn="r" rtl="0">
              <a:spcBef>
                <a:spcPts val="0"/>
              </a:spcBef>
              <a:buNone/>
              <a:defRPr sz="800" b="0" i="0" u="none" strike="noStrike" cap="none">
                <a:solidFill>
                  <a:srgbClr val="6C6463"/>
                </a:solidFill>
                <a:latin typeface="Gill Sans"/>
                <a:ea typeface="Gill Sans"/>
                <a:cs typeface="Gill Sans"/>
                <a:sym typeface="Gill Sans"/>
              </a:defRPr>
            </a:lvl4pPr>
            <a:lvl5pPr marL="0" marR="0" lvl="4" indent="0" algn="r" rtl="0">
              <a:spcBef>
                <a:spcPts val="0"/>
              </a:spcBef>
              <a:buNone/>
              <a:defRPr sz="800" b="0" i="0" u="none" strike="noStrike" cap="none">
                <a:solidFill>
                  <a:srgbClr val="6C6463"/>
                </a:solidFill>
                <a:latin typeface="Gill Sans"/>
                <a:ea typeface="Gill Sans"/>
                <a:cs typeface="Gill Sans"/>
                <a:sym typeface="Gill Sans"/>
              </a:defRPr>
            </a:lvl5pPr>
            <a:lvl6pPr marL="0" marR="0" lvl="5" indent="0" algn="r" rtl="0">
              <a:spcBef>
                <a:spcPts val="0"/>
              </a:spcBef>
              <a:buNone/>
              <a:defRPr sz="800" b="0" i="0" u="none" strike="noStrike" cap="none">
                <a:solidFill>
                  <a:srgbClr val="6C6463"/>
                </a:solidFill>
                <a:latin typeface="Gill Sans"/>
                <a:ea typeface="Gill Sans"/>
                <a:cs typeface="Gill Sans"/>
                <a:sym typeface="Gill Sans"/>
              </a:defRPr>
            </a:lvl6pPr>
            <a:lvl7pPr marL="0" marR="0" lvl="6" indent="0" algn="r" rtl="0">
              <a:spcBef>
                <a:spcPts val="0"/>
              </a:spcBef>
              <a:buNone/>
              <a:defRPr sz="800" b="0" i="0" u="none" strike="noStrike" cap="none">
                <a:solidFill>
                  <a:srgbClr val="6C6463"/>
                </a:solidFill>
                <a:latin typeface="Gill Sans"/>
                <a:ea typeface="Gill Sans"/>
                <a:cs typeface="Gill Sans"/>
                <a:sym typeface="Gill Sans"/>
              </a:defRPr>
            </a:lvl7pPr>
            <a:lvl8pPr marL="0" marR="0" lvl="7" indent="0" algn="r" rtl="0">
              <a:spcBef>
                <a:spcPts val="0"/>
              </a:spcBef>
              <a:buNone/>
              <a:defRPr sz="800" b="0" i="0" u="none" strike="noStrike" cap="none">
                <a:solidFill>
                  <a:srgbClr val="6C6463"/>
                </a:solidFill>
                <a:latin typeface="Gill Sans"/>
                <a:ea typeface="Gill Sans"/>
                <a:cs typeface="Gill Sans"/>
                <a:sym typeface="Gill Sans"/>
              </a:defRPr>
            </a:lvl8pPr>
            <a:lvl9pPr marL="0" marR="0" lvl="8" indent="0" algn="r" rtl="0">
              <a:spcBef>
                <a:spcPts val="0"/>
              </a:spcBef>
              <a:buNone/>
              <a:defRPr sz="800" b="0" i="0" u="none" strike="noStrike" cap="none">
                <a:solidFill>
                  <a:srgbClr val="6C6463"/>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312" name="Google Shape;312;g2cc0bacf902_1_1165"/>
          <p:cNvSpPr txBox="1">
            <a:spLocks noGrp="1"/>
          </p:cNvSpPr>
          <p:nvPr>
            <p:ph type="title"/>
          </p:nvPr>
        </p:nvSpPr>
        <p:spPr>
          <a:xfrm>
            <a:off x="345507" y="31535"/>
            <a:ext cx="7772400" cy="461700"/>
          </a:xfrm>
          <a:prstGeom prst="rect">
            <a:avLst/>
          </a:prstGeom>
          <a:noFill/>
          <a:ln>
            <a:noFill/>
          </a:ln>
        </p:spPr>
        <p:txBody>
          <a:bodyPr spcFirstLastPara="1" wrap="square" lIns="91425" tIns="45700" rIns="91425" bIns="45700" anchor="b" anchorCtr="0">
            <a:spAutoFit/>
          </a:bodyPr>
          <a:lstStyle>
            <a:lvl1pPr marR="0" lvl="0" algn="l" rtl="0">
              <a:spcBef>
                <a:spcPts val="0"/>
              </a:spcBef>
              <a:spcAft>
                <a:spcPts val="0"/>
              </a:spcAft>
              <a:buClr>
                <a:srgbClr val="909090"/>
              </a:buClr>
              <a:buSzPts val="2400"/>
              <a:buFont typeface="Gill Sans"/>
              <a:buNone/>
              <a:defRPr sz="2400" b="0" i="0" u="none" strike="noStrike" cap="none">
                <a:solidFill>
                  <a:srgbClr val="909090"/>
                </a:solidFill>
                <a:latin typeface="Gill Sans"/>
                <a:ea typeface="Gill Sans"/>
                <a:cs typeface="Gill Sans"/>
                <a:sym typeface="Gill Sans"/>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Tree>
  </p:cSld>
  <p:clrMap bg1="lt1" tx1="dk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 id="2147483721" r:id="rId13"/>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19.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15.xml"/><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15.xml"/><Relationship Id="rId4" Type="http://schemas.openxmlformats.org/officeDocument/2006/relationships/image" Target="../media/image22.png"/></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2.xml"/><Relationship Id="rId1" Type="http://schemas.openxmlformats.org/officeDocument/2006/relationships/slideLayout" Target="../slideLayouts/slideLayout15.xml"/><Relationship Id="rId4" Type="http://schemas.openxmlformats.org/officeDocument/2006/relationships/image" Target="../media/image24.png"/></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3.xml"/><Relationship Id="rId1" Type="http://schemas.openxmlformats.org/officeDocument/2006/relationships/slideLayout" Target="../slideLayouts/slideLayout16.xml"/><Relationship Id="rId4" Type="http://schemas.openxmlformats.org/officeDocument/2006/relationships/image" Target="../media/image26.jpg"/></Relationships>
</file>

<file path=ppt/slides/_rels/slide14.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14.xml"/><Relationship Id="rId1" Type="http://schemas.openxmlformats.org/officeDocument/2006/relationships/slideLayout" Target="../slideLayouts/slideLayout16.xml"/><Relationship Id="rId4" Type="http://schemas.openxmlformats.org/officeDocument/2006/relationships/image" Target="../media/image27.png"/></Relationships>
</file>

<file path=ppt/slides/_rels/slide1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5.xml"/><Relationship Id="rId1" Type="http://schemas.openxmlformats.org/officeDocument/2006/relationships/slideLayout" Target="../slideLayouts/slideLayout15.xml"/><Relationship Id="rId4" Type="http://schemas.openxmlformats.org/officeDocument/2006/relationships/image" Target="../media/image29.png"/></Relationships>
</file>

<file path=ppt/slides/_rels/slide1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6.xml"/><Relationship Id="rId1" Type="http://schemas.openxmlformats.org/officeDocument/2006/relationships/slideLayout" Target="../slideLayouts/slideLayout15.xml"/><Relationship Id="rId4" Type="http://schemas.openxmlformats.org/officeDocument/2006/relationships/image" Target="../media/image31.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2.xml"/></Relationships>
</file>

<file path=ppt/slides/_rels/slide1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9.xml"/><Relationship Id="rId1" Type="http://schemas.openxmlformats.org/officeDocument/2006/relationships/slideLayout" Target="../slideLayouts/slideLayout15.xml"/><Relationship Id="rId4" Type="http://schemas.openxmlformats.org/officeDocument/2006/relationships/hyperlink" Target="mailto:sahmedov@usaid.gov"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8" Type="http://schemas.openxmlformats.org/officeDocument/2006/relationships/hyperlink" Target="https://www.tbdiah.org/assessments/d2ac/" TargetMode="External"/><Relationship Id="rId3" Type="http://schemas.openxmlformats.org/officeDocument/2006/relationships/hyperlink" Target="http://www.tbdiah.org/" TargetMode="External"/><Relationship Id="rId7" Type="http://schemas.openxmlformats.org/officeDocument/2006/relationships/image" Target="../media/image33.png"/><Relationship Id="rId2" Type="http://schemas.openxmlformats.org/officeDocument/2006/relationships/notesSlide" Target="../notesSlides/notesSlide20.xml"/><Relationship Id="rId1" Type="http://schemas.openxmlformats.org/officeDocument/2006/relationships/slideLayout" Target="../slideLayouts/slideLayout15.xml"/><Relationship Id="rId6" Type="http://schemas.openxmlformats.org/officeDocument/2006/relationships/hyperlink" Target="http://hub.tbdiah.org/" TargetMode="External"/><Relationship Id="rId5" Type="http://schemas.openxmlformats.org/officeDocument/2006/relationships/hyperlink" Target="https://www.tbdiah.org/assessments/quality-of-tuberculosis-services-assessments/" TargetMode="External"/><Relationship Id="rId4" Type="http://schemas.openxmlformats.org/officeDocument/2006/relationships/hyperlink" Target="https://www.tbdiah.org/assessments/pbmef/" TargetMode="Externa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1.xml"/></Relationships>
</file>

<file path=ppt/slides/_rels/slide3.xml.rels><?xml version="1.0" encoding="UTF-8" standalone="yes"?>
<Relationships xmlns="http://schemas.openxmlformats.org/package/2006/relationships"><Relationship Id="rId3" Type="http://schemas.openxmlformats.org/officeDocument/2006/relationships/hyperlink" Target="https://docs.google.com/spreadsheets/d/1iI5hCnPY-u-Y8x25l6sA6xTEAeJVjQuE/edit?usp=sharing&amp;ouid=116162089414894972044&amp;rtpof=true&amp;sd=true" TargetMode="External"/><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hyperlink" Target="https://drive.google.com/file/d/1moPEID7as0ywz0fNBi1Jv0yP5aG5mfo7/view?usp=sharing" TargetMode="External"/><Relationship Id="rId2" Type="http://schemas.openxmlformats.org/officeDocument/2006/relationships/notesSlide" Target="../notesSlides/notesSlide5.xml"/><Relationship Id="rId1" Type="http://schemas.openxmlformats.org/officeDocument/2006/relationships/slideLayout" Target="../slideLayouts/slideLayout13.xml"/><Relationship Id="rId5" Type="http://schemas.openxmlformats.org/officeDocument/2006/relationships/hyperlink" Target="https://drive.google.com/drive/folders/1b9mhDPBxK3kNaeATkLmH9EX3hwCUX1aG?usp=sharing" TargetMode="External"/><Relationship Id="rId4" Type="http://schemas.openxmlformats.org/officeDocument/2006/relationships/hyperlink" Target="https://drive.google.com/file/d/13I2lkKSCxYK9ZsWnm2APsOjx0r3DaTmo/view?usp=sharing"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0.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46.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59.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89"/>
        <p:cNvGrpSpPr/>
        <p:nvPr/>
      </p:nvGrpSpPr>
      <p:grpSpPr>
        <a:xfrm>
          <a:off x="0" y="0"/>
          <a:ext cx="0" cy="0"/>
          <a:chOff x="0" y="0"/>
          <a:chExt cx="0" cy="0"/>
        </a:xfrm>
      </p:grpSpPr>
      <p:sp>
        <p:nvSpPr>
          <p:cNvPr id="390" name="Google Shape;390;g2cc0bacf902_1_163"/>
          <p:cNvSpPr txBox="1">
            <a:spLocks noGrp="1"/>
          </p:cNvSpPr>
          <p:nvPr>
            <p:ph type="subTitle" idx="1"/>
          </p:nvPr>
        </p:nvSpPr>
        <p:spPr>
          <a:xfrm>
            <a:off x="1294633" y="1786494"/>
            <a:ext cx="4929300" cy="509100"/>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SzPts val="1620"/>
              <a:buNone/>
            </a:pPr>
            <a:r>
              <a:rPr lang="en-US" sz="2600"/>
              <a:t>PBMEF In-Depth: Core Indicators</a:t>
            </a:r>
            <a:endParaRPr/>
          </a:p>
        </p:txBody>
      </p:sp>
      <p:pic>
        <p:nvPicPr>
          <p:cNvPr id="391" name="Google Shape;391;g2cc0bacf902_1_163"/>
          <p:cNvPicPr preferRelativeResize="0"/>
          <p:nvPr/>
        </p:nvPicPr>
        <p:blipFill rotWithShape="1">
          <a:blip r:embed="rId3">
            <a:alphaModFix/>
          </a:blip>
          <a:srcRect/>
          <a:stretch/>
        </p:blipFill>
        <p:spPr>
          <a:xfrm>
            <a:off x="577940" y="504508"/>
            <a:ext cx="4748842" cy="1824059"/>
          </a:xfrm>
          <a:prstGeom prst="rect">
            <a:avLst/>
          </a:prstGeom>
          <a:noFill/>
          <a:ln>
            <a:noFill/>
          </a:ln>
        </p:spPr>
      </p:pic>
      <p:sp>
        <p:nvSpPr>
          <p:cNvPr id="392" name="Google Shape;392;g2cc0bacf902_1_163"/>
          <p:cNvSpPr txBox="1"/>
          <p:nvPr/>
        </p:nvSpPr>
        <p:spPr>
          <a:xfrm>
            <a:off x="654327" y="3146950"/>
            <a:ext cx="6210000" cy="845400"/>
          </a:xfrm>
          <a:prstGeom prst="rect">
            <a:avLst/>
          </a:prstGeom>
          <a:noFill/>
          <a:ln>
            <a:noFill/>
          </a:ln>
        </p:spPr>
        <p:txBody>
          <a:bodyPr spcFirstLastPara="1" wrap="square" lIns="91425" tIns="45700" rIns="91425" bIns="45700" anchor="t" anchorCtr="0">
            <a:normAutofit lnSpcReduction="10000"/>
          </a:bodyPr>
          <a:lstStyle/>
          <a:p>
            <a:pPr marL="0" marR="0" lvl="0" indent="0" algn="l" rtl="0">
              <a:lnSpc>
                <a:spcPct val="100000"/>
              </a:lnSpc>
              <a:spcBef>
                <a:spcPts val="0"/>
              </a:spcBef>
              <a:spcAft>
                <a:spcPts val="0"/>
              </a:spcAft>
              <a:buClr>
                <a:schemeClr val="dk2"/>
              </a:buClr>
              <a:buSzPts val="2520"/>
              <a:buFont typeface="Noto Sans Symbols"/>
              <a:buNone/>
            </a:pPr>
            <a:r>
              <a:rPr lang="en-US" sz="2800" b="0" i="0" u="none" strike="noStrike" cap="none">
                <a:solidFill>
                  <a:schemeClr val="dk2"/>
                </a:solidFill>
                <a:latin typeface="Gill Sans"/>
                <a:ea typeface="Gill Sans"/>
                <a:cs typeface="Gill Sans"/>
                <a:sym typeface="Gill Sans"/>
              </a:rPr>
              <a:t>TB PBMEF Cascades Group Work</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800"/>
              </a:spcBef>
              <a:spcAft>
                <a:spcPts val="0"/>
              </a:spcAft>
              <a:buClr>
                <a:schemeClr val="dk2"/>
              </a:buClr>
              <a:buSzPts val="1620"/>
              <a:buFont typeface="Noto Sans Symbols"/>
              <a:buNone/>
            </a:pPr>
            <a:r>
              <a:rPr lang="en-US" sz="1800" b="0" i="0" u="none" strike="noStrike" cap="none">
                <a:solidFill>
                  <a:schemeClr val="dk2"/>
                </a:solidFill>
                <a:latin typeface="Gill Sans"/>
                <a:ea typeface="Gill Sans"/>
                <a:cs typeface="Gill Sans"/>
                <a:sym typeface="Gill Sans"/>
              </a:rPr>
              <a:t>Africa Regional Workshop</a:t>
            </a:r>
            <a:endParaRPr sz="1400" b="0" i="0" u="none" strike="noStrike" cap="none">
              <a:solidFill>
                <a:srgbClr val="000000"/>
              </a:solidFill>
              <a:latin typeface="Arial"/>
              <a:ea typeface="Arial"/>
              <a:cs typeface="Arial"/>
              <a:sym typeface="Arial"/>
            </a:endParaRPr>
          </a:p>
        </p:txBody>
      </p:sp>
      <p:sp>
        <p:nvSpPr>
          <p:cNvPr id="393" name="Google Shape;393;g2cc0bacf902_1_163"/>
          <p:cNvSpPr txBox="1"/>
          <p:nvPr/>
        </p:nvSpPr>
        <p:spPr>
          <a:xfrm>
            <a:off x="6864334" y="3684553"/>
            <a:ext cx="2002200" cy="3078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0" i="1" u="none" strike="noStrike" cap="none">
                <a:solidFill>
                  <a:srgbClr val="636F74"/>
                </a:solidFill>
                <a:latin typeface="Gill Sans"/>
                <a:ea typeface="Gill Sans"/>
                <a:cs typeface="Gill Sans"/>
                <a:sym typeface="Gill Sans"/>
              </a:rPr>
              <a:t>April 15, 2024</a:t>
            </a:r>
            <a:endParaRPr sz="1400" b="0" i="0" u="none" strike="noStrike" cap="none">
              <a:solidFill>
                <a:srgbClr val="000000"/>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521"/>
        <p:cNvGrpSpPr/>
        <p:nvPr/>
      </p:nvGrpSpPr>
      <p:grpSpPr>
        <a:xfrm>
          <a:off x="0" y="0"/>
          <a:ext cx="0" cy="0"/>
          <a:chOff x="0" y="0"/>
          <a:chExt cx="0" cy="0"/>
        </a:xfrm>
      </p:grpSpPr>
      <p:sp>
        <p:nvSpPr>
          <p:cNvPr id="522" name="Google Shape;522;p9"/>
          <p:cNvSpPr txBox="1">
            <a:spLocks noGrp="1"/>
          </p:cNvSpPr>
          <p:nvPr>
            <p:ph type="title"/>
          </p:nvPr>
        </p:nvSpPr>
        <p:spPr>
          <a:xfrm>
            <a:off x="345499" y="85175"/>
            <a:ext cx="8590800" cy="400200"/>
          </a:xfrm>
          <a:prstGeom prst="rect">
            <a:avLst/>
          </a:prstGeom>
          <a:noFill/>
          <a:ln>
            <a:noFill/>
          </a:ln>
        </p:spPr>
        <p:txBody>
          <a:bodyPr spcFirstLastPara="1" wrap="square" lIns="91425" tIns="45700" rIns="91425" bIns="45700" anchor="b" anchorCtr="0">
            <a:spAutoFit/>
          </a:bodyPr>
          <a:lstStyle/>
          <a:p>
            <a:pPr marL="0" lvl="0" indent="0" algn="l" rtl="0">
              <a:spcBef>
                <a:spcPts val="0"/>
              </a:spcBef>
              <a:spcAft>
                <a:spcPts val="0"/>
              </a:spcAft>
              <a:buClr>
                <a:schemeClr val="dk2"/>
              </a:buClr>
              <a:buSzPts val="2000"/>
              <a:buFont typeface="Gill Sans"/>
              <a:buNone/>
            </a:pPr>
            <a:r>
              <a:rPr lang="en-US" sz="2000">
                <a:solidFill>
                  <a:srgbClr val="132F69"/>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6"/>
                  </a:ext>
                </a:extLst>
              </a:rPr>
              <a:t>Illustrative Indicator Mapping &amp; Cascades (in progress): DS-TB</a:t>
            </a:r>
            <a:endParaRPr>
              <a:solidFill>
                <a:srgbClr val="132F69"/>
              </a:solidFill>
            </a:endParaRPr>
          </a:p>
        </p:txBody>
      </p:sp>
      <p:pic>
        <p:nvPicPr>
          <p:cNvPr id="523" name="Google Shape;523;p9"/>
          <p:cNvPicPr preferRelativeResize="0"/>
          <p:nvPr/>
        </p:nvPicPr>
        <p:blipFill rotWithShape="1">
          <a:blip r:embed="rId3">
            <a:alphaModFix/>
          </a:blip>
          <a:srcRect/>
          <a:stretch/>
        </p:blipFill>
        <p:spPr>
          <a:xfrm>
            <a:off x="421178" y="640415"/>
            <a:ext cx="3076096" cy="4136368"/>
          </a:xfrm>
          <a:prstGeom prst="rect">
            <a:avLst/>
          </a:prstGeom>
          <a:noFill/>
          <a:ln>
            <a:noFill/>
          </a:ln>
        </p:spPr>
      </p:pic>
      <p:pic>
        <p:nvPicPr>
          <p:cNvPr id="524" name="Google Shape;524;p9"/>
          <p:cNvPicPr preferRelativeResize="0"/>
          <p:nvPr/>
        </p:nvPicPr>
        <p:blipFill rotWithShape="1">
          <a:blip r:embed="rId4">
            <a:alphaModFix/>
          </a:blip>
          <a:srcRect/>
          <a:stretch/>
        </p:blipFill>
        <p:spPr>
          <a:xfrm>
            <a:off x="3497275" y="711837"/>
            <a:ext cx="5542300" cy="4064925"/>
          </a:xfrm>
          <a:prstGeom prst="rect">
            <a:avLst/>
          </a:prstGeom>
          <a:noFill/>
          <a:ln w="9525" cap="flat" cmpd="sng">
            <a:solidFill>
              <a:schemeClr val="accent3"/>
            </a:solidFill>
            <a:prstDash val="solid"/>
            <a:round/>
            <a:headEnd type="none" w="sm" len="sm"/>
            <a:tailEnd type="none" w="sm" len="sm"/>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529"/>
        <p:cNvGrpSpPr/>
        <p:nvPr/>
      </p:nvGrpSpPr>
      <p:grpSpPr>
        <a:xfrm>
          <a:off x="0" y="0"/>
          <a:ext cx="0" cy="0"/>
          <a:chOff x="0" y="0"/>
          <a:chExt cx="0" cy="0"/>
        </a:xfrm>
      </p:grpSpPr>
      <p:sp>
        <p:nvSpPr>
          <p:cNvPr id="530" name="Google Shape;530;g2cbd96a748c_0_341"/>
          <p:cNvSpPr txBox="1">
            <a:spLocks noGrp="1"/>
          </p:cNvSpPr>
          <p:nvPr>
            <p:ph type="title"/>
          </p:nvPr>
        </p:nvSpPr>
        <p:spPr>
          <a:xfrm>
            <a:off x="345499" y="85175"/>
            <a:ext cx="8721600" cy="400200"/>
          </a:xfrm>
          <a:prstGeom prst="rect">
            <a:avLst/>
          </a:prstGeom>
          <a:noFill/>
          <a:ln>
            <a:noFill/>
          </a:ln>
        </p:spPr>
        <p:txBody>
          <a:bodyPr spcFirstLastPara="1" wrap="square" lIns="91425" tIns="45700" rIns="91425" bIns="45700" anchor="b" anchorCtr="0">
            <a:spAutoFit/>
          </a:bodyPr>
          <a:lstStyle/>
          <a:p>
            <a:pPr marL="0" lvl="0" indent="0" algn="l" rtl="0">
              <a:spcBef>
                <a:spcPts val="0"/>
              </a:spcBef>
              <a:spcAft>
                <a:spcPts val="0"/>
              </a:spcAft>
              <a:buClr>
                <a:schemeClr val="dk2"/>
              </a:buClr>
              <a:buSzPts val="2000"/>
              <a:buFont typeface="Gill Sans"/>
              <a:buNone/>
            </a:pPr>
            <a:r>
              <a:rPr lang="en-US" sz="2000">
                <a:solidFill>
                  <a:srgbClr val="132F69"/>
                </a:solidFill>
              </a:rPr>
              <a:t>Illustrative Indicator Mapping &amp; Cascades (in progress): DR-TB</a:t>
            </a:r>
            <a:endParaRPr>
              <a:solidFill>
                <a:srgbClr val="132F69"/>
              </a:solidFill>
            </a:endParaRPr>
          </a:p>
        </p:txBody>
      </p:sp>
      <p:pic>
        <p:nvPicPr>
          <p:cNvPr id="531" name="Google Shape;531;g2cbd96a748c_0_341"/>
          <p:cNvPicPr preferRelativeResize="0"/>
          <p:nvPr/>
        </p:nvPicPr>
        <p:blipFill rotWithShape="1">
          <a:blip r:embed="rId3">
            <a:alphaModFix/>
          </a:blip>
          <a:srcRect/>
          <a:stretch/>
        </p:blipFill>
        <p:spPr>
          <a:xfrm>
            <a:off x="3622074" y="891201"/>
            <a:ext cx="5407584" cy="3375287"/>
          </a:xfrm>
          <a:prstGeom prst="rect">
            <a:avLst/>
          </a:prstGeom>
          <a:noFill/>
          <a:ln w="9525" cap="flat" cmpd="sng">
            <a:solidFill>
              <a:schemeClr val="accent3"/>
            </a:solidFill>
            <a:prstDash val="solid"/>
            <a:round/>
            <a:headEnd type="none" w="sm" len="sm"/>
            <a:tailEnd type="none" w="sm" len="sm"/>
          </a:ln>
        </p:spPr>
      </p:pic>
      <p:sp>
        <p:nvSpPr>
          <p:cNvPr id="532" name="Google Shape;532;g2cbd96a748c_0_341"/>
          <p:cNvSpPr/>
          <p:nvPr/>
        </p:nvSpPr>
        <p:spPr>
          <a:xfrm>
            <a:off x="8024648" y="1174531"/>
            <a:ext cx="811800" cy="291600"/>
          </a:xfrm>
          <a:prstGeom prst="rect">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400">
                <a:solidFill>
                  <a:schemeClr val="dk1"/>
                </a:solidFill>
                <a:latin typeface="Gill Sans"/>
                <a:ea typeface="Gill Sans"/>
                <a:cs typeface="Gill Sans"/>
                <a:sym typeface="Gill Sans"/>
              </a:rPr>
              <a:t>DRAFT</a:t>
            </a:r>
            <a:endParaRPr>
              <a:latin typeface="Gill Sans"/>
              <a:ea typeface="Gill Sans"/>
              <a:cs typeface="Gill Sans"/>
              <a:sym typeface="Gill Sans"/>
            </a:endParaRPr>
          </a:p>
        </p:txBody>
      </p:sp>
      <p:pic>
        <p:nvPicPr>
          <p:cNvPr id="533" name="Google Shape;533;g2cbd96a748c_0_341"/>
          <p:cNvPicPr preferRelativeResize="0"/>
          <p:nvPr/>
        </p:nvPicPr>
        <p:blipFill rotWithShape="1">
          <a:blip r:embed="rId4">
            <a:alphaModFix/>
          </a:blip>
          <a:srcRect/>
          <a:stretch/>
        </p:blipFill>
        <p:spPr>
          <a:xfrm>
            <a:off x="167721" y="559676"/>
            <a:ext cx="3192254" cy="4311035"/>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538"/>
        <p:cNvGrpSpPr/>
        <p:nvPr/>
      </p:nvGrpSpPr>
      <p:grpSpPr>
        <a:xfrm>
          <a:off x="0" y="0"/>
          <a:ext cx="0" cy="0"/>
          <a:chOff x="0" y="0"/>
          <a:chExt cx="0" cy="0"/>
        </a:xfrm>
      </p:grpSpPr>
      <p:pic>
        <p:nvPicPr>
          <p:cNvPr id="539" name="Google Shape;539;p10"/>
          <p:cNvPicPr preferRelativeResize="0"/>
          <p:nvPr/>
        </p:nvPicPr>
        <p:blipFill rotWithShape="1">
          <a:blip r:embed="rId3">
            <a:alphaModFix/>
          </a:blip>
          <a:srcRect/>
          <a:stretch/>
        </p:blipFill>
        <p:spPr>
          <a:xfrm>
            <a:off x="345507" y="655385"/>
            <a:ext cx="3091376" cy="4158901"/>
          </a:xfrm>
          <a:prstGeom prst="rect">
            <a:avLst/>
          </a:prstGeom>
          <a:noFill/>
          <a:ln>
            <a:noFill/>
          </a:ln>
        </p:spPr>
      </p:pic>
      <p:pic>
        <p:nvPicPr>
          <p:cNvPr id="540" name="Google Shape;540;p10"/>
          <p:cNvPicPr preferRelativeResize="0"/>
          <p:nvPr/>
        </p:nvPicPr>
        <p:blipFill rotWithShape="1">
          <a:blip r:embed="rId4">
            <a:alphaModFix/>
          </a:blip>
          <a:srcRect/>
          <a:stretch/>
        </p:blipFill>
        <p:spPr>
          <a:xfrm>
            <a:off x="3436875" y="655375"/>
            <a:ext cx="5586299" cy="4296075"/>
          </a:xfrm>
          <a:prstGeom prst="rect">
            <a:avLst/>
          </a:prstGeom>
          <a:noFill/>
          <a:ln w="9525" cap="flat" cmpd="sng">
            <a:solidFill>
              <a:schemeClr val="accent3"/>
            </a:solidFill>
            <a:prstDash val="solid"/>
            <a:round/>
            <a:headEnd type="none" w="sm" len="sm"/>
            <a:tailEnd type="none" w="sm" len="sm"/>
          </a:ln>
        </p:spPr>
      </p:pic>
      <p:sp>
        <p:nvSpPr>
          <p:cNvPr id="541" name="Google Shape;541;p10"/>
          <p:cNvSpPr txBox="1">
            <a:spLocks noGrp="1"/>
          </p:cNvSpPr>
          <p:nvPr>
            <p:ph type="title"/>
          </p:nvPr>
        </p:nvSpPr>
        <p:spPr>
          <a:xfrm>
            <a:off x="345499" y="85175"/>
            <a:ext cx="8330700" cy="400200"/>
          </a:xfrm>
          <a:prstGeom prst="rect">
            <a:avLst/>
          </a:prstGeom>
          <a:noFill/>
          <a:ln>
            <a:noFill/>
          </a:ln>
        </p:spPr>
        <p:txBody>
          <a:bodyPr spcFirstLastPara="1" wrap="square" lIns="91425" tIns="45700" rIns="91425" bIns="45700" anchor="b" anchorCtr="0">
            <a:spAutoFit/>
          </a:bodyPr>
          <a:lstStyle/>
          <a:p>
            <a:pPr marL="0" lvl="0" indent="0" algn="l" rtl="0">
              <a:spcBef>
                <a:spcPts val="0"/>
              </a:spcBef>
              <a:spcAft>
                <a:spcPts val="0"/>
              </a:spcAft>
              <a:buClr>
                <a:schemeClr val="dk2"/>
              </a:buClr>
              <a:buSzPts val="2000"/>
              <a:buFont typeface="Gill Sans"/>
              <a:buNone/>
            </a:pPr>
            <a:r>
              <a:rPr lang="en-US" sz="2000">
                <a:solidFill>
                  <a:srgbClr val="132F69"/>
                </a:solidFill>
              </a:rPr>
              <a:t>Illustrative Indicator Mapping &amp; </a:t>
            </a:r>
            <a:r>
              <a:rPr lang="en-US" sz="2000">
                <a:solidFill>
                  <a:srgbClr val="132F69"/>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7"/>
                  </a:ext>
                </a:extLst>
              </a:rPr>
              <a:t>Cascades</a:t>
            </a:r>
            <a:r>
              <a:rPr lang="en-US" sz="2000">
                <a:solidFill>
                  <a:srgbClr val="132F69"/>
                </a:solidFill>
              </a:rPr>
              <a:t> (in progress): TPT -- ALL</a:t>
            </a:r>
            <a:endParaRPr>
              <a:solidFill>
                <a:srgbClr val="132F69"/>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546"/>
        <p:cNvGrpSpPr/>
        <p:nvPr/>
      </p:nvGrpSpPr>
      <p:grpSpPr>
        <a:xfrm>
          <a:off x="0" y="0"/>
          <a:ext cx="0" cy="0"/>
          <a:chOff x="0" y="0"/>
          <a:chExt cx="0" cy="0"/>
        </a:xfrm>
      </p:grpSpPr>
      <p:sp>
        <p:nvSpPr>
          <p:cNvPr id="547" name="Google Shape;547;g26e6b389242_2_0"/>
          <p:cNvSpPr txBox="1">
            <a:spLocks noGrp="1"/>
          </p:cNvSpPr>
          <p:nvPr>
            <p:ph type="sldNum" idx="12"/>
          </p:nvPr>
        </p:nvSpPr>
        <p:spPr>
          <a:xfrm>
            <a:off x="8353696" y="4947677"/>
            <a:ext cx="637800" cy="184800"/>
          </a:xfrm>
          <a:prstGeom prst="rect">
            <a:avLst/>
          </a:prstGeom>
        </p:spPr>
        <p:txBody>
          <a:bodyPr spcFirstLastPara="1" wrap="square" lIns="91425" tIns="45700" rIns="91425" bIns="45700" anchor="ctr" anchorCtr="0">
            <a:spAutoFit/>
          </a:bodyPr>
          <a:lstStyle/>
          <a:p>
            <a:pPr marL="0" lvl="0" indent="0" algn="r" rtl="0">
              <a:spcBef>
                <a:spcPts val="0"/>
              </a:spcBef>
              <a:spcAft>
                <a:spcPts val="0"/>
              </a:spcAft>
              <a:buClr>
                <a:srgbClr val="000000"/>
              </a:buClr>
              <a:buFont typeface="Arial"/>
              <a:buNone/>
            </a:pPr>
            <a:fld id="{00000000-1234-1234-1234-123412341234}" type="slidenum">
              <a:rPr lang="en-US"/>
              <a:t>13</a:t>
            </a:fld>
            <a:endParaRPr/>
          </a:p>
        </p:txBody>
      </p:sp>
      <p:pic>
        <p:nvPicPr>
          <p:cNvPr id="548" name="Google Shape;548;g26e6b389242_2_0"/>
          <p:cNvPicPr preferRelativeResize="0"/>
          <p:nvPr/>
        </p:nvPicPr>
        <p:blipFill>
          <a:blip r:embed="rId3">
            <a:alphaModFix/>
          </a:blip>
          <a:stretch>
            <a:fillRect/>
          </a:stretch>
        </p:blipFill>
        <p:spPr>
          <a:xfrm>
            <a:off x="3366500" y="673525"/>
            <a:ext cx="5777499" cy="3904306"/>
          </a:xfrm>
          <a:prstGeom prst="rect">
            <a:avLst/>
          </a:prstGeom>
          <a:noFill/>
          <a:ln>
            <a:noFill/>
          </a:ln>
        </p:spPr>
      </p:pic>
      <p:sp>
        <p:nvSpPr>
          <p:cNvPr id="549" name="Google Shape;549;g26e6b389242_2_0"/>
          <p:cNvSpPr txBox="1"/>
          <p:nvPr/>
        </p:nvSpPr>
        <p:spPr>
          <a:xfrm>
            <a:off x="0" y="0"/>
            <a:ext cx="9144000" cy="492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2000" b="1">
                <a:solidFill>
                  <a:srgbClr val="132F69"/>
                </a:solidFill>
                <a:latin typeface="Gill Sans"/>
                <a:ea typeface="Gill Sans"/>
                <a:cs typeface="Gill Sans"/>
                <a:sym typeface="Gill Sans"/>
              </a:rPr>
              <a:t>Illustrative Indicator Mapping &amp; </a:t>
            </a:r>
            <a:r>
              <a:rPr lang="en-US" sz="2000" b="1">
                <a:solidFill>
                  <a:srgbClr val="132F69"/>
                </a:solidFill>
                <a:latin typeface="Gill Sans"/>
                <a:ea typeface="Gill Sans"/>
                <a:cs typeface="Gill Sans"/>
                <a:sym typeface="Gill Sans"/>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8"/>
                  </a:ext>
                </a:extLst>
              </a:rPr>
              <a:t>Cascades</a:t>
            </a:r>
            <a:r>
              <a:rPr lang="en-US" sz="2000" b="1">
                <a:solidFill>
                  <a:srgbClr val="132F69"/>
                </a:solidFill>
                <a:latin typeface="Gill Sans"/>
                <a:ea typeface="Gill Sans"/>
                <a:cs typeface="Gill Sans"/>
                <a:sym typeface="Gill Sans"/>
              </a:rPr>
              <a:t> (in progress): TBCI - Positive TB</a:t>
            </a:r>
            <a:endParaRPr>
              <a:solidFill>
                <a:srgbClr val="132F69"/>
              </a:solidFill>
            </a:endParaRPr>
          </a:p>
        </p:txBody>
      </p:sp>
      <p:pic>
        <p:nvPicPr>
          <p:cNvPr id="550" name="Google Shape;550;g26e6b389242_2_0"/>
          <p:cNvPicPr preferRelativeResize="0"/>
          <p:nvPr/>
        </p:nvPicPr>
        <p:blipFill>
          <a:blip r:embed="rId4">
            <a:alphaModFix/>
          </a:blip>
          <a:stretch>
            <a:fillRect/>
          </a:stretch>
        </p:blipFill>
        <p:spPr>
          <a:xfrm>
            <a:off x="206275" y="577675"/>
            <a:ext cx="3160228" cy="4268234"/>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555"/>
        <p:cNvGrpSpPr/>
        <p:nvPr/>
      </p:nvGrpSpPr>
      <p:grpSpPr>
        <a:xfrm>
          <a:off x="0" y="0"/>
          <a:ext cx="0" cy="0"/>
          <a:chOff x="0" y="0"/>
          <a:chExt cx="0" cy="0"/>
        </a:xfrm>
      </p:grpSpPr>
      <p:sp>
        <p:nvSpPr>
          <p:cNvPr id="556" name="Google Shape;556;g26e6b389242_2_9"/>
          <p:cNvSpPr txBox="1">
            <a:spLocks noGrp="1"/>
          </p:cNvSpPr>
          <p:nvPr>
            <p:ph type="sldNum" idx="12"/>
          </p:nvPr>
        </p:nvSpPr>
        <p:spPr>
          <a:xfrm>
            <a:off x="8353696" y="4947677"/>
            <a:ext cx="637800" cy="184800"/>
          </a:xfrm>
          <a:prstGeom prst="rect">
            <a:avLst/>
          </a:prstGeom>
        </p:spPr>
        <p:txBody>
          <a:bodyPr spcFirstLastPara="1" wrap="square" lIns="91425" tIns="45700" rIns="91425" bIns="45700" anchor="ctr" anchorCtr="0">
            <a:spAutoFit/>
          </a:bodyPr>
          <a:lstStyle/>
          <a:p>
            <a:pPr marL="0" lvl="0" indent="0" algn="r" rtl="0">
              <a:spcBef>
                <a:spcPts val="0"/>
              </a:spcBef>
              <a:spcAft>
                <a:spcPts val="0"/>
              </a:spcAft>
              <a:buClr>
                <a:srgbClr val="000000"/>
              </a:buClr>
              <a:buFont typeface="Arial"/>
              <a:buNone/>
            </a:pPr>
            <a:fld id="{00000000-1234-1234-1234-123412341234}" type="slidenum">
              <a:rPr lang="en-US"/>
              <a:t>14</a:t>
            </a:fld>
            <a:endParaRPr/>
          </a:p>
        </p:txBody>
      </p:sp>
      <p:sp>
        <p:nvSpPr>
          <p:cNvPr id="557" name="Google Shape;557;g26e6b389242_2_9"/>
          <p:cNvSpPr txBox="1"/>
          <p:nvPr/>
        </p:nvSpPr>
        <p:spPr>
          <a:xfrm>
            <a:off x="0" y="0"/>
            <a:ext cx="9225000" cy="492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2000" b="1">
                <a:solidFill>
                  <a:srgbClr val="132F69"/>
                </a:solidFill>
                <a:latin typeface="Gill Sans"/>
                <a:ea typeface="Gill Sans"/>
                <a:cs typeface="Gill Sans"/>
                <a:sym typeface="Gill Sans"/>
              </a:rPr>
              <a:t>Illustrative Indicator Mapping &amp; </a:t>
            </a:r>
            <a:r>
              <a:rPr lang="en-US" sz="2000" b="1">
                <a:solidFill>
                  <a:srgbClr val="132F69"/>
                </a:solidFill>
                <a:latin typeface="Gill Sans"/>
                <a:ea typeface="Gill Sans"/>
                <a:cs typeface="Gill Sans"/>
                <a:sym typeface="Gill Sans"/>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9"/>
                  </a:ext>
                </a:extLst>
              </a:rPr>
              <a:t>Cascades</a:t>
            </a:r>
            <a:r>
              <a:rPr lang="en-US" sz="2000" b="1">
                <a:solidFill>
                  <a:srgbClr val="132F69"/>
                </a:solidFill>
                <a:latin typeface="Gill Sans"/>
                <a:ea typeface="Gill Sans"/>
                <a:cs typeface="Gill Sans"/>
                <a:sym typeface="Gill Sans"/>
              </a:rPr>
              <a:t> (in progress): TBCI - Negative TB</a:t>
            </a:r>
            <a:endParaRPr>
              <a:solidFill>
                <a:srgbClr val="132F69"/>
              </a:solidFill>
            </a:endParaRPr>
          </a:p>
        </p:txBody>
      </p:sp>
      <p:pic>
        <p:nvPicPr>
          <p:cNvPr id="558" name="Google Shape;558;g26e6b389242_2_9"/>
          <p:cNvPicPr preferRelativeResize="0"/>
          <p:nvPr/>
        </p:nvPicPr>
        <p:blipFill>
          <a:blip r:embed="rId3">
            <a:alphaModFix/>
          </a:blip>
          <a:stretch>
            <a:fillRect/>
          </a:stretch>
        </p:blipFill>
        <p:spPr>
          <a:xfrm>
            <a:off x="152400" y="645000"/>
            <a:ext cx="3160228" cy="4268234"/>
          </a:xfrm>
          <a:prstGeom prst="rect">
            <a:avLst/>
          </a:prstGeom>
          <a:noFill/>
          <a:ln>
            <a:noFill/>
          </a:ln>
        </p:spPr>
      </p:pic>
      <p:pic>
        <p:nvPicPr>
          <p:cNvPr id="559" name="Google Shape;559;g26e6b389242_2_9"/>
          <p:cNvPicPr preferRelativeResize="0"/>
          <p:nvPr/>
        </p:nvPicPr>
        <p:blipFill>
          <a:blip r:embed="rId4">
            <a:alphaModFix/>
          </a:blip>
          <a:stretch>
            <a:fillRect/>
          </a:stretch>
        </p:blipFill>
        <p:spPr>
          <a:xfrm>
            <a:off x="3384225" y="645000"/>
            <a:ext cx="5759776" cy="396460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564"/>
        <p:cNvGrpSpPr/>
        <p:nvPr/>
      </p:nvGrpSpPr>
      <p:grpSpPr>
        <a:xfrm>
          <a:off x="0" y="0"/>
          <a:ext cx="0" cy="0"/>
          <a:chOff x="0" y="0"/>
          <a:chExt cx="0" cy="0"/>
        </a:xfrm>
      </p:grpSpPr>
      <p:sp>
        <p:nvSpPr>
          <p:cNvPr id="565" name="Google Shape;565;g2cbd96a748c_0_19"/>
          <p:cNvSpPr txBox="1">
            <a:spLocks noGrp="1"/>
          </p:cNvSpPr>
          <p:nvPr>
            <p:ph type="title"/>
          </p:nvPr>
        </p:nvSpPr>
        <p:spPr>
          <a:xfrm>
            <a:off x="199200" y="0"/>
            <a:ext cx="8745600" cy="400200"/>
          </a:xfrm>
          <a:prstGeom prst="rect">
            <a:avLst/>
          </a:prstGeom>
          <a:noFill/>
          <a:ln>
            <a:noFill/>
          </a:ln>
        </p:spPr>
        <p:txBody>
          <a:bodyPr spcFirstLastPara="1" wrap="square" lIns="91425" tIns="45700" rIns="91425" bIns="45700" anchor="b" anchorCtr="0">
            <a:spAutoFit/>
          </a:bodyPr>
          <a:lstStyle/>
          <a:p>
            <a:pPr marL="0" lvl="0" indent="0" algn="l" rtl="0">
              <a:spcBef>
                <a:spcPts val="0"/>
              </a:spcBef>
              <a:spcAft>
                <a:spcPts val="0"/>
              </a:spcAft>
              <a:buClr>
                <a:schemeClr val="dk2"/>
              </a:buClr>
              <a:buSzPts val="2000"/>
              <a:buFont typeface="Gill Sans"/>
              <a:buNone/>
            </a:pPr>
            <a:r>
              <a:rPr lang="en-US" sz="2000">
                <a:solidFill>
                  <a:srgbClr val="132F69"/>
                </a:solidFill>
              </a:rPr>
              <a:t>Illustrative Indicator Mapping &amp; Cascades (in progress): Pediatric TB</a:t>
            </a:r>
            <a:endParaRPr>
              <a:solidFill>
                <a:srgbClr val="132F69"/>
              </a:solidFill>
            </a:endParaRPr>
          </a:p>
        </p:txBody>
      </p:sp>
      <p:pic>
        <p:nvPicPr>
          <p:cNvPr id="566" name="Google Shape;566;g2cbd96a748c_0_19"/>
          <p:cNvPicPr preferRelativeResize="0"/>
          <p:nvPr/>
        </p:nvPicPr>
        <p:blipFill rotWithShape="1">
          <a:blip r:embed="rId3">
            <a:alphaModFix/>
          </a:blip>
          <a:srcRect r="1263"/>
          <a:stretch/>
        </p:blipFill>
        <p:spPr>
          <a:xfrm>
            <a:off x="345506" y="566286"/>
            <a:ext cx="3160607" cy="4231086"/>
          </a:xfrm>
          <a:prstGeom prst="rect">
            <a:avLst/>
          </a:prstGeom>
          <a:noFill/>
          <a:ln>
            <a:noFill/>
          </a:ln>
        </p:spPr>
      </p:pic>
      <p:pic>
        <p:nvPicPr>
          <p:cNvPr id="567" name="Google Shape;567;g2cbd96a748c_0_19"/>
          <p:cNvPicPr preferRelativeResize="0"/>
          <p:nvPr/>
        </p:nvPicPr>
        <p:blipFill rotWithShape="1">
          <a:blip r:embed="rId4">
            <a:alphaModFix/>
          </a:blip>
          <a:srcRect/>
          <a:stretch/>
        </p:blipFill>
        <p:spPr>
          <a:xfrm>
            <a:off x="3569900" y="566275"/>
            <a:ext cx="5574101" cy="3818349"/>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572"/>
        <p:cNvGrpSpPr/>
        <p:nvPr/>
      </p:nvGrpSpPr>
      <p:grpSpPr>
        <a:xfrm>
          <a:off x="0" y="0"/>
          <a:ext cx="0" cy="0"/>
          <a:chOff x="0" y="0"/>
          <a:chExt cx="0" cy="0"/>
        </a:xfrm>
      </p:grpSpPr>
      <p:sp>
        <p:nvSpPr>
          <p:cNvPr id="573" name="Google Shape;573;g2cbd96a748c_0_97"/>
          <p:cNvSpPr txBox="1">
            <a:spLocks noGrp="1"/>
          </p:cNvSpPr>
          <p:nvPr>
            <p:ph type="title"/>
          </p:nvPr>
        </p:nvSpPr>
        <p:spPr>
          <a:xfrm>
            <a:off x="345499" y="85175"/>
            <a:ext cx="8584200" cy="400200"/>
          </a:xfrm>
          <a:prstGeom prst="rect">
            <a:avLst/>
          </a:prstGeom>
          <a:noFill/>
          <a:ln>
            <a:noFill/>
          </a:ln>
        </p:spPr>
        <p:txBody>
          <a:bodyPr spcFirstLastPara="1" wrap="square" lIns="91425" tIns="45700" rIns="91425" bIns="45700" anchor="b" anchorCtr="0">
            <a:spAutoFit/>
          </a:bodyPr>
          <a:lstStyle/>
          <a:p>
            <a:pPr marL="0" lvl="0" indent="0" algn="l" rtl="0">
              <a:spcBef>
                <a:spcPts val="0"/>
              </a:spcBef>
              <a:spcAft>
                <a:spcPts val="0"/>
              </a:spcAft>
              <a:buClr>
                <a:schemeClr val="dk2"/>
              </a:buClr>
              <a:buSzPts val="2000"/>
              <a:buFont typeface="Gill Sans"/>
              <a:buNone/>
            </a:pPr>
            <a:r>
              <a:rPr lang="en-US" sz="2000">
                <a:solidFill>
                  <a:srgbClr val="132F69"/>
                </a:solidFill>
              </a:rPr>
              <a:t>Illustrative Indicator Mapping &amp; Cascades (in progress): TB/HIV</a:t>
            </a:r>
            <a:endParaRPr>
              <a:solidFill>
                <a:srgbClr val="132F69"/>
              </a:solidFill>
            </a:endParaRPr>
          </a:p>
        </p:txBody>
      </p:sp>
      <p:pic>
        <p:nvPicPr>
          <p:cNvPr id="574" name="Google Shape;574;g2cbd96a748c_0_97"/>
          <p:cNvPicPr preferRelativeResize="0"/>
          <p:nvPr/>
        </p:nvPicPr>
        <p:blipFill rotWithShape="1">
          <a:blip r:embed="rId3">
            <a:alphaModFix/>
          </a:blip>
          <a:srcRect/>
          <a:stretch/>
        </p:blipFill>
        <p:spPr>
          <a:xfrm>
            <a:off x="345507" y="630621"/>
            <a:ext cx="3058995" cy="4159210"/>
          </a:xfrm>
          <a:prstGeom prst="rect">
            <a:avLst/>
          </a:prstGeom>
          <a:noFill/>
          <a:ln>
            <a:noFill/>
          </a:ln>
        </p:spPr>
      </p:pic>
      <p:pic>
        <p:nvPicPr>
          <p:cNvPr id="575" name="Google Shape;575;g2cbd96a748c_0_97"/>
          <p:cNvPicPr preferRelativeResize="0"/>
          <p:nvPr/>
        </p:nvPicPr>
        <p:blipFill rotWithShape="1">
          <a:blip r:embed="rId4">
            <a:alphaModFix/>
          </a:blip>
          <a:srcRect/>
          <a:stretch/>
        </p:blipFill>
        <p:spPr>
          <a:xfrm>
            <a:off x="3404500" y="1001650"/>
            <a:ext cx="5679249" cy="3486751"/>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579"/>
        <p:cNvGrpSpPr/>
        <p:nvPr/>
      </p:nvGrpSpPr>
      <p:grpSpPr>
        <a:xfrm>
          <a:off x="0" y="0"/>
          <a:ext cx="0" cy="0"/>
          <a:chOff x="0" y="0"/>
          <a:chExt cx="0" cy="0"/>
        </a:xfrm>
      </p:grpSpPr>
      <p:sp>
        <p:nvSpPr>
          <p:cNvPr id="580" name="Google Shape;580;g2cb2fabf9ee_1_0"/>
          <p:cNvSpPr txBox="1">
            <a:spLocks noGrp="1"/>
          </p:cNvSpPr>
          <p:nvPr>
            <p:ph type="body" idx="1"/>
          </p:nvPr>
        </p:nvSpPr>
        <p:spPr>
          <a:xfrm>
            <a:off x="202225" y="609900"/>
            <a:ext cx="8430300" cy="4187400"/>
          </a:xfrm>
          <a:prstGeom prst="rect">
            <a:avLst/>
          </a:prstGeom>
          <a:noFill/>
          <a:ln>
            <a:noFill/>
          </a:ln>
        </p:spPr>
        <p:txBody>
          <a:bodyPr spcFirstLastPara="1" wrap="square" lIns="91425" tIns="45700" rIns="91425" bIns="45700" anchor="t" anchorCtr="0">
            <a:normAutofit/>
          </a:bodyPr>
          <a:lstStyle/>
          <a:p>
            <a:pPr marL="457200" lvl="0" indent="-355600" algn="l" rtl="0">
              <a:lnSpc>
                <a:spcPct val="115000"/>
              </a:lnSpc>
              <a:spcBef>
                <a:spcPts val="0"/>
              </a:spcBef>
              <a:spcAft>
                <a:spcPts val="0"/>
              </a:spcAft>
              <a:buSzPts val="2000"/>
              <a:buChar char="▪"/>
            </a:pPr>
            <a:r>
              <a:rPr lang="en-US" sz="2200"/>
              <a:t>Step 1: Open the google drive</a:t>
            </a:r>
            <a:endParaRPr sz="2200"/>
          </a:p>
          <a:p>
            <a:pPr marL="457200" lvl="0" indent="-355600" algn="l" rtl="0">
              <a:lnSpc>
                <a:spcPct val="115000"/>
              </a:lnSpc>
              <a:spcBef>
                <a:spcPts val="0"/>
              </a:spcBef>
              <a:spcAft>
                <a:spcPts val="0"/>
              </a:spcAft>
              <a:buSzPts val="2000"/>
              <a:buChar char="▪"/>
            </a:pPr>
            <a:r>
              <a:rPr lang="en-US" sz="2200"/>
              <a:t>Step 2: Select the Excel file for the thematic area for cascade from google drive</a:t>
            </a:r>
            <a:endParaRPr sz="2200"/>
          </a:p>
          <a:p>
            <a:pPr marL="457200" lvl="0" indent="-355600" algn="l" rtl="0">
              <a:lnSpc>
                <a:spcPct val="115000"/>
              </a:lnSpc>
              <a:spcBef>
                <a:spcPts val="0"/>
              </a:spcBef>
              <a:spcAft>
                <a:spcPts val="0"/>
              </a:spcAft>
              <a:buSzPts val="2000"/>
              <a:buChar char="▪"/>
            </a:pPr>
            <a:r>
              <a:rPr lang="en-US" sz="2200"/>
              <a:t>Step 3: Download the Excel file and save it with country name</a:t>
            </a:r>
            <a:endParaRPr sz="2200"/>
          </a:p>
          <a:p>
            <a:pPr marL="457200" lvl="0" indent="-355600" algn="l" rtl="0">
              <a:lnSpc>
                <a:spcPct val="115000"/>
              </a:lnSpc>
              <a:spcBef>
                <a:spcPts val="0"/>
              </a:spcBef>
              <a:spcAft>
                <a:spcPts val="0"/>
              </a:spcAft>
              <a:buSzPts val="2000"/>
              <a:buChar char="▪"/>
            </a:pPr>
            <a:r>
              <a:rPr lang="en-US" sz="2200"/>
              <a:t>Step 4: Enter your data for every level of the cascade</a:t>
            </a:r>
            <a:endParaRPr sz="2200"/>
          </a:p>
          <a:p>
            <a:pPr marL="914400" lvl="1" indent="-330200" algn="l" rtl="0">
              <a:lnSpc>
                <a:spcPct val="115000"/>
              </a:lnSpc>
              <a:spcBef>
                <a:spcPts val="800"/>
              </a:spcBef>
              <a:spcAft>
                <a:spcPts val="0"/>
              </a:spcAft>
              <a:buSzPts val="1600"/>
              <a:buChar char="✔"/>
            </a:pPr>
            <a:r>
              <a:rPr lang="en-US" sz="1800"/>
              <a:t>NB. Please use most recent data, as much detail as you have it</a:t>
            </a:r>
            <a:endParaRPr sz="1800"/>
          </a:p>
          <a:p>
            <a:pPr marL="457200" lvl="0" indent="-355600" algn="l" rtl="0">
              <a:lnSpc>
                <a:spcPct val="115000"/>
              </a:lnSpc>
              <a:spcBef>
                <a:spcPts val="0"/>
              </a:spcBef>
              <a:spcAft>
                <a:spcPts val="0"/>
              </a:spcAft>
              <a:buSzPts val="2000"/>
              <a:buChar char="▪"/>
            </a:pPr>
            <a:r>
              <a:rPr lang="en-US" sz="2200"/>
              <a:t>Step 5: Interpretation of the graphs answering the “what?” and “why”</a:t>
            </a:r>
            <a:endParaRPr sz="2200"/>
          </a:p>
          <a:p>
            <a:pPr marL="914400" lvl="1" indent="-323850" algn="l" rtl="0">
              <a:lnSpc>
                <a:spcPct val="115000"/>
              </a:lnSpc>
              <a:spcBef>
                <a:spcPts val="800"/>
              </a:spcBef>
              <a:spcAft>
                <a:spcPts val="0"/>
              </a:spcAft>
              <a:buSzPts val="1500"/>
              <a:buChar char="✔"/>
            </a:pPr>
            <a:r>
              <a:rPr lang="en-US" sz="1700" u="sng"/>
              <a:t>What? </a:t>
            </a:r>
            <a:r>
              <a:rPr lang="en-US" sz="1700"/>
              <a:t>: What is the performance of the indicator? high, ok, or low</a:t>
            </a:r>
            <a:endParaRPr sz="1700"/>
          </a:p>
          <a:p>
            <a:pPr marL="914400" lvl="1" indent="-323850" algn="l" rtl="0">
              <a:lnSpc>
                <a:spcPct val="115000"/>
              </a:lnSpc>
              <a:spcBef>
                <a:spcPts val="800"/>
              </a:spcBef>
              <a:spcAft>
                <a:spcPts val="0"/>
              </a:spcAft>
              <a:buSzPts val="1500"/>
              <a:buChar char="✔"/>
            </a:pPr>
            <a:r>
              <a:rPr lang="en-US" sz="1700" u="sng"/>
              <a:t>Why?</a:t>
            </a:r>
            <a:r>
              <a:rPr lang="en-US" sz="1700"/>
              <a:t> : List the programmatic factors that explain the result?</a:t>
            </a:r>
            <a:endParaRPr/>
          </a:p>
        </p:txBody>
      </p:sp>
      <p:sp>
        <p:nvSpPr>
          <p:cNvPr id="581" name="Google Shape;581;g2cb2fabf9ee_1_0"/>
          <p:cNvSpPr txBox="1">
            <a:spLocks noGrp="1"/>
          </p:cNvSpPr>
          <p:nvPr>
            <p:ph type="sldNum" idx="12"/>
          </p:nvPr>
        </p:nvSpPr>
        <p:spPr>
          <a:xfrm>
            <a:off x="8353696" y="4947676"/>
            <a:ext cx="637800" cy="184800"/>
          </a:xfrm>
          <a:prstGeom prst="rect">
            <a:avLst/>
          </a:prstGeom>
          <a:noFill/>
          <a:ln>
            <a:noFill/>
          </a:ln>
        </p:spPr>
        <p:txBody>
          <a:bodyPr spcFirstLastPara="1" wrap="square" lIns="91425" tIns="45700" rIns="91425" bIns="45700" anchor="ctr" anchorCtr="0">
            <a:spAutoFit/>
          </a:bodyPr>
          <a:lstStyle/>
          <a:p>
            <a:pPr marL="0" lvl="0" indent="0" algn="r" rtl="0">
              <a:spcBef>
                <a:spcPts val="0"/>
              </a:spcBef>
              <a:spcAft>
                <a:spcPts val="0"/>
              </a:spcAft>
              <a:buClr>
                <a:srgbClr val="6C6463"/>
              </a:buClr>
              <a:buSzPts val="600"/>
              <a:buFont typeface="Gill Sans"/>
              <a:buNone/>
            </a:pPr>
            <a:fld id="{00000000-1234-1234-1234-123412341234}" type="slidenum">
              <a:rPr lang="en-US"/>
              <a:t>17</a:t>
            </a:fld>
            <a:endParaRPr/>
          </a:p>
        </p:txBody>
      </p:sp>
      <p:sp>
        <p:nvSpPr>
          <p:cNvPr id="582" name="Google Shape;582;g2cb2fabf9ee_1_0"/>
          <p:cNvSpPr txBox="1">
            <a:spLocks noGrp="1"/>
          </p:cNvSpPr>
          <p:nvPr>
            <p:ph type="title"/>
          </p:nvPr>
        </p:nvSpPr>
        <p:spPr>
          <a:xfrm>
            <a:off x="345500" y="23625"/>
            <a:ext cx="8192700" cy="446400"/>
          </a:xfrm>
          <a:prstGeom prst="rect">
            <a:avLst/>
          </a:prstGeom>
          <a:noFill/>
          <a:ln>
            <a:noFill/>
          </a:ln>
        </p:spPr>
        <p:txBody>
          <a:bodyPr spcFirstLastPara="1" wrap="square" lIns="91425" tIns="45700" rIns="91425" bIns="45700" anchor="b" anchorCtr="0">
            <a:spAutoFit/>
          </a:bodyPr>
          <a:lstStyle/>
          <a:p>
            <a:pPr marL="0" lvl="0" indent="0" algn="l" rtl="0">
              <a:spcBef>
                <a:spcPts val="0"/>
              </a:spcBef>
              <a:spcAft>
                <a:spcPts val="0"/>
              </a:spcAft>
              <a:buClr>
                <a:schemeClr val="dk2"/>
              </a:buClr>
              <a:buSzPts val="2400"/>
              <a:buFont typeface="Gill Sans"/>
              <a:buNone/>
            </a:pPr>
            <a:r>
              <a:rPr lang="en-US" sz="2300">
                <a:solidFill>
                  <a:srgbClr val="132F69"/>
                </a:solidFill>
              </a:rPr>
              <a:t>Instructions for creating the cascades: next steps </a:t>
            </a:r>
            <a:endParaRPr sz="2300">
              <a:solidFill>
                <a:srgbClr val="132F69"/>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587"/>
        <p:cNvGrpSpPr/>
        <p:nvPr/>
      </p:nvGrpSpPr>
      <p:grpSpPr>
        <a:xfrm>
          <a:off x="0" y="0"/>
          <a:ext cx="0" cy="0"/>
          <a:chOff x="0" y="0"/>
          <a:chExt cx="0" cy="0"/>
        </a:xfrm>
      </p:grpSpPr>
      <p:sp>
        <p:nvSpPr>
          <p:cNvPr id="588" name="Google Shape;588;g2cc0bacf902_1_600"/>
          <p:cNvSpPr txBox="1">
            <a:spLocks noGrp="1"/>
          </p:cNvSpPr>
          <p:nvPr>
            <p:ph type="sldNum" idx="12"/>
          </p:nvPr>
        </p:nvSpPr>
        <p:spPr>
          <a:xfrm>
            <a:off x="6858000" y="4933030"/>
            <a:ext cx="2133600" cy="215400"/>
          </a:xfrm>
          <a:prstGeom prst="rect">
            <a:avLst/>
          </a:prstGeom>
        </p:spPr>
        <p:txBody>
          <a:bodyPr spcFirstLastPara="1" wrap="square" lIns="91425" tIns="45700" rIns="91425" bIns="45700" anchor="ctr" anchorCtr="0">
            <a:spAutoFit/>
          </a:bodyPr>
          <a:lstStyle/>
          <a:p>
            <a:pPr marL="0" lvl="0" indent="0" algn="r" rtl="0">
              <a:spcBef>
                <a:spcPts val="0"/>
              </a:spcBef>
              <a:spcAft>
                <a:spcPts val="0"/>
              </a:spcAft>
              <a:buClr>
                <a:srgbClr val="000000"/>
              </a:buClr>
              <a:buFont typeface="Arial"/>
              <a:buNone/>
            </a:pPr>
            <a:fld id="{00000000-1234-1234-1234-123412341234}" type="slidenum">
              <a:rPr lang="en-US" sz="800">
                <a:solidFill>
                  <a:schemeClr val="lt1"/>
                </a:solidFill>
              </a:rPr>
              <a:t>18</a:t>
            </a:fld>
            <a:endParaRPr sz="800">
              <a:solidFill>
                <a:schemeClr val="lt1"/>
              </a:solidFill>
            </a:endParaRPr>
          </a:p>
        </p:txBody>
      </p:sp>
      <p:sp>
        <p:nvSpPr>
          <p:cNvPr id="589" name="Google Shape;589;g2cc0bacf902_1_600"/>
          <p:cNvSpPr txBox="1">
            <a:spLocks noGrp="1"/>
          </p:cNvSpPr>
          <p:nvPr>
            <p:ph type="title"/>
          </p:nvPr>
        </p:nvSpPr>
        <p:spPr>
          <a:xfrm>
            <a:off x="745524" y="2095876"/>
            <a:ext cx="7772400" cy="646500"/>
          </a:xfrm>
          <a:prstGeom prst="rect">
            <a:avLst/>
          </a:prstGeom>
        </p:spPr>
        <p:txBody>
          <a:bodyPr spcFirstLastPara="1" wrap="square" lIns="91425" tIns="45700" rIns="91425" bIns="45700" anchor="b" anchorCtr="0">
            <a:spAutoFit/>
          </a:bodyPr>
          <a:lstStyle/>
          <a:p>
            <a:pPr marL="0" lvl="0" indent="0" algn="ctr" rtl="0">
              <a:spcBef>
                <a:spcPts val="0"/>
              </a:spcBef>
              <a:spcAft>
                <a:spcPts val="0"/>
              </a:spcAft>
              <a:buNone/>
            </a:pPr>
            <a:r>
              <a:rPr lang="en-US"/>
              <a:t>Questions and Answers</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594"/>
        <p:cNvGrpSpPr/>
        <p:nvPr/>
      </p:nvGrpSpPr>
      <p:grpSpPr>
        <a:xfrm>
          <a:off x="0" y="0"/>
          <a:ext cx="0" cy="0"/>
          <a:chOff x="0" y="0"/>
          <a:chExt cx="0" cy="0"/>
        </a:xfrm>
      </p:grpSpPr>
      <p:sp>
        <p:nvSpPr>
          <p:cNvPr id="595" name="Google Shape;595;p11"/>
          <p:cNvSpPr txBox="1"/>
          <p:nvPr/>
        </p:nvSpPr>
        <p:spPr>
          <a:xfrm>
            <a:off x="600795" y="813566"/>
            <a:ext cx="3971204" cy="2019320"/>
          </a:xfrm>
          <a:prstGeom prst="rect">
            <a:avLst/>
          </a:prstGeom>
          <a:noFill/>
          <a:ln>
            <a:noFill/>
          </a:ln>
        </p:spPr>
        <p:txBody>
          <a:bodyPr spcFirstLastPara="1" wrap="square" lIns="91425" tIns="45700" rIns="91425" bIns="45700" anchor="t" anchorCtr="0">
            <a:noAutofit/>
          </a:bodyPr>
          <a:lstStyle/>
          <a:p>
            <a:pPr marL="0" marR="0" lvl="0" indent="0" algn="l" rtl="0">
              <a:lnSpc>
                <a:spcPct val="110000"/>
              </a:lnSpc>
              <a:spcBef>
                <a:spcPts val="0"/>
              </a:spcBef>
              <a:spcAft>
                <a:spcPts val="0"/>
              </a:spcAft>
              <a:buClr>
                <a:schemeClr val="accent3"/>
              </a:buClr>
              <a:buSzPts val="1620"/>
              <a:buFont typeface="Noto Sans Symbols"/>
              <a:buNone/>
            </a:pPr>
            <a:r>
              <a:rPr lang="en-US" sz="1800" b="1" i="0">
                <a:solidFill>
                  <a:schemeClr val="dk1"/>
                </a:solidFill>
                <a:latin typeface="Gill Sans"/>
                <a:ea typeface="Gill Sans"/>
                <a:cs typeface="Gill Sans"/>
                <a:sym typeface="Gill Sans"/>
              </a:rPr>
              <a:t>Sevim Ahmedov</a:t>
            </a:r>
            <a:br>
              <a:rPr lang="en-US" sz="1800" b="0" i="0">
                <a:solidFill>
                  <a:srgbClr val="6C6463"/>
                </a:solidFill>
                <a:latin typeface="Gill Sans"/>
                <a:ea typeface="Gill Sans"/>
                <a:cs typeface="Gill Sans"/>
                <a:sym typeface="Gill Sans"/>
              </a:rPr>
            </a:br>
            <a:r>
              <a:rPr lang="en-US" sz="1800" b="0" i="0">
                <a:solidFill>
                  <a:schemeClr val="dk1"/>
                </a:solidFill>
                <a:latin typeface="Gill Sans"/>
                <a:ea typeface="Gill Sans"/>
                <a:cs typeface="Gill Sans"/>
                <a:sym typeface="Gill Sans"/>
              </a:rPr>
              <a:t>TB/HIV, Prevention and M&amp;E Team Lead</a:t>
            </a:r>
            <a:br>
              <a:rPr lang="en-US" sz="1800" b="0" i="0">
                <a:solidFill>
                  <a:schemeClr val="dk1"/>
                </a:solidFill>
                <a:latin typeface="Gill Sans"/>
                <a:ea typeface="Gill Sans"/>
                <a:cs typeface="Gill Sans"/>
                <a:sym typeface="Gill Sans"/>
              </a:rPr>
            </a:br>
            <a:r>
              <a:rPr lang="en-US" sz="1800" b="0" i="0">
                <a:solidFill>
                  <a:schemeClr val="dk1"/>
                </a:solidFill>
                <a:latin typeface="Gill Sans"/>
                <a:ea typeface="Gill Sans"/>
                <a:cs typeface="Gill Sans"/>
                <a:sym typeface="Gill Sans"/>
              </a:rPr>
              <a:t>AOR TB DIAH </a:t>
            </a:r>
            <a:br>
              <a:rPr lang="en-US" sz="1800" b="0" i="0">
                <a:solidFill>
                  <a:schemeClr val="dk1"/>
                </a:solidFill>
                <a:latin typeface="Gill Sans"/>
                <a:ea typeface="Gill Sans"/>
                <a:cs typeface="Gill Sans"/>
                <a:sym typeface="Gill Sans"/>
              </a:rPr>
            </a:br>
            <a:r>
              <a:rPr lang="en-US" sz="1800" b="0" i="0">
                <a:solidFill>
                  <a:schemeClr val="dk1"/>
                </a:solidFill>
                <a:latin typeface="Gill Sans"/>
                <a:ea typeface="Gill Sans"/>
                <a:cs typeface="Gill Sans"/>
                <a:sym typeface="Gill Sans"/>
              </a:rPr>
              <a:t>Tuberculosis Division </a:t>
            </a:r>
            <a:br>
              <a:rPr lang="en-US" sz="1800" b="0" i="0">
                <a:solidFill>
                  <a:schemeClr val="dk1"/>
                </a:solidFill>
                <a:latin typeface="Gill Sans"/>
                <a:ea typeface="Gill Sans"/>
                <a:cs typeface="Gill Sans"/>
                <a:sym typeface="Gill Sans"/>
              </a:rPr>
            </a:br>
            <a:r>
              <a:rPr lang="en-US" sz="1800" b="0" i="0">
                <a:solidFill>
                  <a:schemeClr val="dk1"/>
                </a:solidFill>
                <a:latin typeface="Gill Sans"/>
                <a:ea typeface="Gill Sans"/>
                <a:cs typeface="Gill Sans"/>
                <a:sym typeface="Gill Sans"/>
              </a:rPr>
              <a:t>Office of Infectious Disease, </a:t>
            </a:r>
            <a:br>
              <a:rPr lang="en-US" sz="1800" b="0" i="0">
                <a:solidFill>
                  <a:schemeClr val="dk1"/>
                </a:solidFill>
                <a:latin typeface="Gill Sans"/>
                <a:ea typeface="Gill Sans"/>
                <a:cs typeface="Gill Sans"/>
                <a:sym typeface="Gill Sans"/>
              </a:rPr>
            </a:br>
            <a:r>
              <a:rPr lang="en-US" sz="1800" b="0" i="0">
                <a:solidFill>
                  <a:schemeClr val="dk1"/>
                </a:solidFill>
                <a:latin typeface="Gill Sans"/>
                <a:ea typeface="Gill Sans"/>
                <a:cs typeface="Gill Sans"/>
                <a:sym typeface="Gill Sans"/>
              </a:rPr>
              <a:t>Bureau for Global Health</a:t>
            </a:r>
            <a:endParaRPr/>
          </a:p>
          <a:p>
            <a:pPr marL="0" marR="0" lvl="0" indent="0" algn="l" rtl="0">
              <a:lnSpc>
                <a:spcPct val="110000"/>
              </a:lnSpc>
              <a:spcBef>
                <a:spcPts val="0"/>
              </a:spcBef>
              <a:spcAft>
                <a:spcPts val="0"/>
              </a:spcAft>
              <a:buClr>
                <a:schemeClr val="accent3"/>
              </a:buClr>
              <a:buSzPts val="1620"/>
              <a:buFont typeface="Noto Sans Symbols"/>
              <a:buNone/>
            </a:pPr>
            <a:r>
              <a:rPr lang="en-US" sz="1800" b="0" i="0">
                <a:solidFill>
                  <a:schemeClr val="dk1"/>
                </a:solidFill>
                <a:latin typeface="Gill Sans"/>
                <a:ea typeface="Gill Sans"/>
                <a:cs typeface="Gill Sans"/>
                <a:sym typeface="Gill Sans"/>
              </a:rPr>
              <a:t>USAID</a:t>
            </a:r>
            <a:endParaRPr/>
          </a:p>
          <a:p>
            <a:pPr marL="0" marR="0" lvl="0" indent="0" algn="l" rtl="0">
              <a:spcBef>
                <a:spcPts val="600"/>
              </a:spcBef>
              <a:spcAft>
                <a:spcPts val="0"/>
              </a:spcAft>
              <a:buClr>
                <a:schemeClr val="accent3"/>
              </a:buClr>
              <a:buSzPts val="1620"/>
              <a:buFont typeface="Noto Sans Symbols"/>
              <a:buNone/>
            </a:pPr>
            <a:endParaRPr sz="1800" b="0" i="0">
              <a:solidFill>
                <a:srgbClr val="6C6463"/>
              </a:solidFill>
              <a:latin typeface="Gill Sans"/>
              <a:ea typeface="Gill Sans"/>
              <a:cs typeface="Gill Sans"/>
              <a:sym typeface="Gill Sans"/>
            </a:endParaRPr>
          </a:p>
        </p:txBody>
      </p:sp>
      <p:sp>
        <p:nvSpPr>
          <p:cNvPr id="596" name="Google Shape;596;p11"/>
          <p:cNvSpPr txBox="1">
            <a:spLocks noGrp="1"/>
          </p:cNvSpPr>
          <p:nvPr>
            <p:ph type="sldNum" idx="12"/>
          </p:nvPr>
        </p:nvSpPr>
        <p:spPr>
          <a:xfrm>
            <a:off x="8353696" y="4947677"/>
            <a:ext cx="637800" cy="184800"/>
          </a:xfrm>
          <a:prstGeom prst="rect">
            <a:avLst/>
          </a:prstGeom>
          <a:noFill/>
          <a:ln>
            <a:noFill/>
          </a:ln>
        </p:spPr>
        <p:txBody>
          <a:bodyPr spcFirstLastPara="1" wrap="square" lIns="91425" tIns="45700" rIns="91425" bIns="45700" anchor="ctr" anchorCtr="0">
            <a:spAutoFit/>
          </a:bodyPr>
          <a:lstStyle/>
          <a:p>
            <a:pPr marL="0" lvl="0" indent="0" algn="r" rtl="0">
              <a:spcBef>
                <a:spcPts val="0"/>
              </a:spcBef>
              <a:spcAft>
                <a:spcPts val="0"/>
              </a:spcAft>
              <a:buClr>
                <a:srgbClr val="000000"/>
              </a:buClr>
              <a:buFont typeface="Arial"/>
              <a:buNone/>
            </a:pPr>
            <a:fld id="{00000000-1234-1234-1234-123412341234}" type="slidenum">
              <a:rPr lang="en-US"/>
              <a:t>19</a:t>
            </a:fld>
            <a:endParaRPr/>
          </a:p>
        </p:txBody>
      </p:sp>
      <p:sp>
        <p:nvSpPr>
          <p:cNvPr id="597" name="Google Shape;597;p11"/>
          <p:cNvSpPr txBox="1">
            <a:spLocks noGrp="1"/>
          </p:cNvSpPr>
          <p:nvPr>
            <p:ph type="title"/>
          </p:nvPr>
        </p:nvSpPr>
        <p:spPr>
          <a:xfrm>
            <a:off x="345507" y="23617"/>
            <a:ext cx="7772400" cy="523200"/>
          </a:xfrm>
          <a:prstGeom prst="rect">
            <a:avLst/>
          </a:prstGeom>
          <a:noFill/>
          <a:ln>
            <a:noFill/>
          </a:ln>
        </p:spPr>
        <p:txBody>
          <a:bodyPr spcFirstLastPara="1" wrap="square" lIns="91425" tIns="45700" rIns="91425" bIns="45700" anchor="b" anchorCtr="0">
            <a:spAutoFit/>
          </a:bodyPr>
          <a:lstStyle/>
          <a:p>
            <a:pPr marL="0" lvl="0" indent="0" algn="l" rtl="0">
              <a:spcBef>
                <a:spcPts val="0"/>
              </a:spcBef>
              <a:spcAft>
                <a:spcPts val="0"/>
              </a:spcAft>
              <a:buClr>
                <a:schemeClr val="dk2"/>
              </a:buClr>
              <a:buSzPts val="2400"/>
              <a:buFont typeface="Gill Sans"/>
              <a:buNone/>
            </a:pPr>
            <a:r>
              <a:rPr lang="en-US">
                <a:solidFill>
                  <a:srgbClr val="132F69"/>
                </a:solidFill>
              </a:rPr>
              <a:t>For more information</a:t>
            </a:r>
            <a:endParaRPr>
              <a:solidFill>
                <a:srgbClr val="132F69"/>
              </a:solidFill>
            </a:endParaRPr>
          </a:p>
        </p:txBody>
      </p:sp>
      <p:pic>
        <p:nvPicPr>
          <p:cNvPr id="598" name="Google Shape;598;p11" descr="Address Book with solid fill"/>
          <p:cNvPicPr preferRelativeResize="0"/>
          <p:nvPr/>
        </p:nvPicPr>
        <p:blipFill rotWithShape="1">
          <a:blip r:embed="rId3">
            <a:alphaModFix/>
          </a:blip>
          <a:srcRect/>
          <a:stretch/>
        </p:blipFill>
        <p:spPr>
          <a:xfrm>
            <a:off x="4571999" y="3126371"/>
            <a:ext cx="510577" cy="510577"/>
          </a:xfrm>
          <a:prstGeom prst="rect">
            <a:avLst/>
          </a:prstGeom>
          <a:noFill/>
          <a:ln>
            <a:noFill/>
          </a:ln>
        </p:spPr>
      </p:pic>
      <p:sp>
        <p:nvSpPr>
          <p:cNvPr id="599" name="Google Shape;599;p11"/>
          <p:cNvSpPr txBox="1"/>
          <p:nvPr/>
        </p:nvSpPr>
        <p:spPr>
          <a:xfrm>
            <a:off x="5082576" y="3196993"/>
            <a:ext cx="4572000"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u="sng">
                <a:solidFill>
                  <a:schemeClr val="dk2"/>
                </a:solidFill>
                <a:latin typeface="Gill Sans"/>
                <a:ea typeface="Gill Sans"/>
                <a:cs typeface="Gill Sans"/>
                <a:sym typeface="Gill Sans"/>
                <a:hlinkClick r:id="rId4">
                  <a:extLst>
                    <a:ext uri="{A12FA001-AC4F-418D-AE19-62706E023703}">
                      <ahyp:hlinkClr xmlns:ahyp="http://schemas.microsoft.com/office/drawing/2018/hyperlinkcolor" val="tx"/>
                    </a:ext>
                  </a:extLst>
                </a:hlinkClick>
              </a:rPr>
              <a:t>meapeterson@usaid.gov</a:t>
            </a:r>
            <a:endParaRPr sz="1800">
              <a:solidFill>
                <a:schemeClr val="dk2"/>
              </a:solidFill>
              <a:latin typeface="Gill Sans"/>
              <a:ea typeface="Gill Sans"/>
              <a:cs typeface="Gill Sans"/>
              <a:sym typeface="Gill Sans"/>
            </a:endParaRPr>
          </a:p>
        </p:txBody>
      </p:sp>
      <p:sp>
        <p:nvSpPr>
          <p:cNvPr id="600" name="Google Shape;600;p11"/>
          <p:cNvSpPr txBox="1"/>
          <p:nvPr/>
        </p:nvSpPr>
        <p:spPr>
          <a:xfrm>
            <a:off x="4571999" y="813565"/>
            <a:ext cx="4419599" cy="2055145"/>
          </a:xfrm>
          <a:prstGeom prst="rect">
            <a:avLst/>
          </a:prstGeom>
          <a:noFill/>
          <a:ln>
            <a:noFill/>
          </a:ln>
        </p:spPr>
        <p:txBody>
          <a:bodyPr spcFirstLastPara="1" wrap="square" lIns="91425" tIns="45700" rIns="91425" bIns="45700" anchor="t" anchorCtr="0">
            <a:normAutofit/>
          </a:bodyPr>
          <a:lstStyle/>
          <a:p>
            <a:pPr marL="0" marR="0" lvl="0" indent="0" algn="l" rtl="0">
              <a:lnSpc>
                <a:spcPct val="110000"/>
              </a:lnSpc>
              <a:spcBef>
                <a:spcPts val="0"/>
              </a:spcBef>
              <a:spcAft>
                <a:spcPts val="0"/>
              </a:spcAft>
              <a:buClr>
                <a:schemeClr val="accent3"/>
              </a:buClr>
              <a:buSzPts val="1620"/>
              <a:buFont typeface="Noto Sans Symbols"/>
              <a:buNone/>
            </a:pPr>
            <a:r>
              <a:rPr lang="en-US" sz="1800" b="1" i="0">
                <a:solidFill>
                  <a:schemeClr val="dk1"/>
                </a:solidFill>
                <a:latin typeface="Gill Sans"/>
                <a:ea typeface="Gill Sans"/>
                <a:cs typeface="Gill Sans"/>
                <a:sym typeface="Gill Sans"/>
              </a:rPr>
              <a:t>Meaghan Peterson</a:t>
            </a:r>
            <a:br>
              <a:rPr lang="en-US" sz="1800" b="0" i="0">
                <a:solidFill>
                  <a:srgbClr val="6C6463"/>
                </a:solidFill>
                <a:latin typeface="Gill Sans"/>
                <a:ea typeface="Gill Sans"/>
                <a:cs typeface="Gill Sans"/>
                <a:sym typeface="Gill Sans"/>
              </a:rPr>
            </a:br>
            <a:r>
              <a:rPr lang="en-US" sz="1800" b="0" i="0">
                <a:solidFill>
                  <a:schemeClr val="dk1"/>
                </a:solidFill>
                <a:latin typeface="Gill Sans"/>
                <a:ea typeface="Gill Sans"/>
                <a:cs typeface="Gill Sans"/>
                <a:sym typeface="Gill Sans"/>
              </a:rPr>
              <a:t>TB Monitoring and Evaluation Advisor, </a:t>
            </a:r>
            <a:br>
              <a:rPr lang="en-US" sz="1800" b="0" i="0">
                <a:solidFill>
                  <a:schemeClr val="dk1"/>
                </a:solidFill>
                <a:latin typeface="Gill Sans"/>
                <a:ea typeface="Gill Sans"/>
                <a:cs typeface="Gill Sans"/>
                <a:sym typeface="Gill Sans"/>
              </a:rPr>
            </a:br>
            <a:r>
              <a:rPr lang="en-US" sz="1800" b="0" i="0">
                <a:solidFill>
                  <a:schemeClr val="dk1"/>
                </a:solidFill>
                <a:latin typeface="Gill Sans"/>
                <a:ea typeface="Gill Sans"/>
                <a:cs typeface="Gill Sans"/>
                <a:sym typeface="Gill Sans"/>
              </a:rPr>
              <a:t>Tuberculosis Division </a:t>
            </a:r>
            <a:br>
              <a:rPr lang="en-US" sz="1800" b="0" i="0">
                <a:solidFill>
                  <a:schemeClr val="dk1"/>
                </a:solidFill>
                <a:latin typeface="Gill Sans"/>
                <a:ea typeface="Gill Sans"/>
                <a:cs typeface="Gill Sans"/>
                <a:sym typeface="Gill Sans"/>
              </a:rPr>
            </a:br>
            <a:r>
              <a:rPr lang="en-US" sz="1800" b="0" i="0">
                <a:solidFill>
                  <a:schemeClr val="dk1"/>
                </a:solidFill>
                <a:latin typeface="Gill Sans"/>
                <a:ea typeface="Gill Sans"/>
                <a:cs typeface="Gill Sans"/>
                <a:sym typeface="Gill Sans"/>
              </a:rPr>
              <a:t>Office of Infectious Disease, </a:t>
            </a:r>
            <a:br>
              <a:rPr lang="en-US" sz="1800" b="0" i="0">
                <a:solidFill>
                  <a:schemeClr val="dk1"/>
                </a:solidFill>
                <a:latin typeface="Gill Sans"/>
                <a:ea typeface="Gill Sans"/>
                <a:cs typeface="Gill Sans"/>
                <a:sym typeface="Gill Sans"/>
              </a:rPr>
            </a:br>
            <a:r>
              <a:rPr lang="en-US" sz="1800" b="0" i="0">
                <a:solidFill>
                  <a:schemeClr val="dk1"/>
                </a:solidFill>
                <a:latin typeface="Gill Sans"/>
                <a:ea typeface="Gill Sans"/>
                <a:cs typeface="Gill Sans"/>
                <a:sym typeface="Gill Sans"/>
              </a:rPr>
              <a:t>Bureau for Global Health</a:t>
            </a:r>
            <a:endParaRPr/>
          </a:p>
          <a:p>
            <a:pPr marL="0" marR="0" lvl="0" indent="0" algn="l" rtl="0">
              <a:lnSpc>
                <a:spcPct val="110000"/>
              </a:lnSpc>
              <a:spcBef>
                <a:spcPts val="0"/>
              </a:spcBef>
              <a:spcAft>
                <a:spcPts val="0"/>
              </a:spcAft>
              <a:buClr>
                <a:schemeClr val="accent3"/>
              </a:buClr>
              <a:buSzPts val="1620"/>
              <a:buFont typeface="Noto Sans Symbols"/>
              <a:buNone/>
            </a:pPr>
            <a:r>
              <a:rPr lang="en-US" sz="1800" b="0" i="0">
                <a:solidFill>
                  <a:schemeClr val="dk1"/>
                </a:solidFill>
                <a:latin typeface="Gill Sans"/>
                <a:ea typeface="Gill Sans"/>
                <a:cs typeface="Gill Sans"/>
                <a:sym typeface="Gill Sans"/>
              </a:rPr>
              <a:t>USAID</a:t>
            </a:r>
            <a:endParaRPr/>
          </a:p>
          <a:p>
            <a:pPr marL="0" marR="0" lvl="0" indent="0" algn="l" rtl="0">
              <a:lnSpc>
                <a:spcPct val="120000"/>
              </a:lnSpc>
              <a:spcBef>
                <a:spcPts val="600"/>
              </a:spcBef>
              <a:spcAft>
                <a:spcPts val="0"/>
              </a:spcAft>
              <a:buClr>
                <a:schemeClr val="accent3"/>
              </a:buClr>
              <a:buSzPts val="1620"/>
              <a:buFont typeface="Noto Sans Symbols"/>
              <a:buNone/>
            </a:pPr>
            <a:endParaRPr sz="1800" b="0" i="0">
              <a:solidFill>
                <a:srgbClr val="6C6463"/>
              </a:solidFill>
              <a:latin typeface="Gill Sans"/>
              <a:ea typeface="Gill Sans"/>
              <a:cs typeface="Gill Sans"/>
              <a:sym typeface="Gill Sans"/>
            </a:endParaRPr>
          </a:p>
        </p:txBody>
      </p:sp>
      <p:pic>
        <p:nvPicPr>
          <p:cNvPr id="601" name="Google Shape;601;p11" descr="Address Book with solid fill"/>
          <p:cNvPicPr preferRelativeResize="0"/>
          <p:nvPr/>
        </p:nvPicPr>
        <p:blipFill rotWithShape="1">
          <a:blip r:embed="rId3">
            <a:alphaModFix/>
          </a:blip>
          <a:srcRect/>
          <a:stretch/>
        </p:blipFill>
        <p:spPr>
          <a:xfrm>
            <a:off x="600795" y="3181985"/>
            <a:ext cx="510577" cy="510577"/>
          </a:xfrm>
          <a:prstGeom prst="rect">
            <a:avLst/>
          </a:prstGeom>
          <a:noFill/>
          <a:ln>
            <a:noFill/>
          </a:ln>
        </p:spPr>
      </p:pic>
      <p:sp>
        <p:nvSpPr>
          <p:cNvPr id="602" name="Google Shape;602;p11"/>
          <p:cNvSpPr txBox="1"/>
          <p:nvPr/>
        </p:nvSpPr>
        <p:spPr>
          <a:xfrm>
            <a:off x="1111372" y="3217125"/>
            <a:ext cx="4572000"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u="sng">
                <a:solidFill>
                  <a:schemeClr val="dk2"/>
                </a:solidFill>
                <a:latin typeface="Gill Sans"/>
                <a:ea typeface="Gill Sans"/>
                <a:cs typeface="Gill Sans"/>
                <a:sym typeface="Gill Sans"/>
                <a:hlinkClick r:id="rId4">
                  <a:extLst>
                    <a:ext uri="{A12FA001-AC4F-418D-AE19-62706E023703}">
                      <ahyp:hlinkClr xmlns:ahyp="http://schemas.microsoft.com/office/drawing/2018/hyperlinkcolor" val="tx"/>
                    </a:ext>
                  </a:extLst>
                </a:hlinkClick>
              </a:rPr>
              <a:t>sahmedov@usaid.gov</a:t>
            </a:r>
            <a:endParaRPr sz="1800">
              <a:solidFill>
                <a:schemeClr val="dk2"/>
              </a:solidFill>
              <a:latin typeface="Gill Sans"/>
              <a:ea typeface="Gill Sans"/>
              <a:cs typeface="Gill Sans"/>
              <a:sym typeface="Gill Sans"/>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98"/>
        <p:cNvGrpSpPr/>
        <p:nvPr/>
      </p:nvGrpSpPr>
      <p:grpSpPr>
        <a:xfrm>
          <a:off x="0" y="0"/>
          <a:ext cx="0" cy="0"/>
          <a:chOff x="0" y="0"/>
          <a:chExt cx="0" cy="0"/>
        </a:xfrm>
      </p:grpSpPr>
      <p:sp>
        <p:nvSpPr>
          <p:cNvPr id="399" name="Google Shape;399;p6"/>
          <p:cNvSpPr txBox="1">
            <a:spLocks noGrp="1"/>
          </p:cNvSpPr>
          <p:nvPr>
            <p:ph type="title"/>
          </p:nvPr>
        </p:nvSpPr>
        <p:spPr>
          <a:xfrm>
            <a:off x="487690" y="-9"/>
            <a:ext cx="7805400" cy="461700"/>
          </a:xfrm>
          <a:prstGeom prst="rect">
            <a:avLst/>
          </a:prstGeom>
          <a:noFill/>
          <a:ln>
            <a:noFill/>
          </a:ln>
        </p:spPr>
        <p:txBody>
          <a:bodyPr spcFirstLastPara="1" wrap="square" lIns="91425" tIns="45700" rIns="91425" bIns="45700" anchor="b" anchorCtr="0">
            <a:spAutoFit/>
          </a:bodyPr>
          <a:lstStyle/>
          <a:p>
            <a:pPr marL="0" lvl="0" indent="0" algn="l" rtl="0">
              <a:spcBef>
                <a:spcPts val="0"/>
              </a:spcBef>
              <a:spcAft>
                <a:spcPts val="0"/>
              </a:spcAft>
              <a:buSzPts val="2400"/>
              <a:buNone/>
            </a:pPr>
            <a:r>
              <a:rPr lang="en-US" sz="2400">
                <a:solidFill>
                  <a:srgbClr val="132F69"/>
                </a:solidFill>
              </a:rPr>
              <a:t>Objectives and Methodology</a:t>
            </a:r>
            <a:endParaRPr sz="2400">
              <a:solidFill>
                <a:srgbClr val="132F69"/>
              </a:solidFill>
            </a:endParaRPr>
          </a:p>
        </p:txBody>
      </p:sp>
      <p:sp>
        <p:nvSpPr>
          <p:cNvPr id="400" name="Google Shape;400;p6"/>
          <p:cNvSpPr txBox="1">
            <a:spLocks noGrp="1"/>
          </p:cNvSpPr>
          <p:nvPr>
            <p:ph type="body" idx="1"/>
          </p:nvPr>
        </p:nvSpPr>
        <p:spPr>
          <a:xfrm>
            <a:off x="615500" y="505775"/>
            <a:ext cx="7805400" cy="4318200"/>
          </a:xfrm>
          <a:prstGeom prst="rect">
            <a:avLst/>
          </a:prstGeom>
          <a:noFill/>
          <a:ln w="9525" cap="flat" cmpd="sng">
            <a:solidFill>
              <a:schemeClr val="accent1"/>
            </a:solidFill>
            <a:prstDash val="solid"/>
            <a:round/>
            <a:headEnd type="none" w="sm" len="sm"/>
            <a:tailEnd type="none" w="sm" len="sm"/>
          </a:ln>
        </p:spPr>
        <p:txBody>
          <a:bodyPr spcFirstLastPara="1" wrap="square" lIns="91425" tIns="45700" rIns="91425" bIns="45700" anchor="t" anchorCtr="0">
            <a:normAutofit fontScale="77500" lnSpcReduction="20000"/>
          </a:bodyPr>
          <a:lstStyle/>
          <a:p>
            <a:pPr marL="287337" lvl="0" indent="-280613" algn="l" rtl="0">
              <a:lnSpc>
                <a:spcPct val="115000"/>
              </a:lnSpc>
              <a:spcBef>
                <a:spcPts val="1200"/>
              </a:spcBef>
              <a:spcAft>
                <a:spcPts val="0"/>
              </a:spcAft>
              <a:buClr>
                <a:srgbClr val="132F69"/>
              </a:buClr>
              <a:buSzPct val="74303"/>
              <a:buChar char="▪"/>
            </a:pPr>
            <a:r>
              <a:rPr lang="en-US" sz="1900" b="1">
                <a:solidFill>
                  <a:srgbClr val="132F69"/>
                </a:solidFill>
              </a:rPr>
              <a:t>Objective</a:t>
            </a:r>
            <a:endParaRPr b="1">
              <a:solidFill>
                <a:srgbClr val="132F69"/>
              </a:solidFill>
            </a:endParaRPr>
          </a:p>
          <a:p>
            <a:pPr marL="744537" lvl="1" indent="-280613" algn="l" rtl="0">
              <a:lnSpc>
                <a:spcPct val="115000"/>
              </a:lnSpc>
              <a:spcBef>
                <a:spcPts val="1200"/>
              </a:spcBef>
              <a:spcAft>
                <a:spcPts val="0"/>
              </a:spcAft>
              <a:buClr>
                <a:srgbClr val="222222"/>
              </a:buClr>
              <a:buSzPct val="70588"/>
              <a:buFont typeface="Noto Sans Symbols"/>
              <a:buChar char="▪"/>
            </a:pPr>
            <a:r>
              <a:rPr lang="en-US"/>
              <a:t>Participants will learn to </a:t>
            </a:r>
            <a:endParaRPr/>
          </a:p>
          <a:p>
            <a:pPr marL="1371600" lvl="2" indent="-310776" algn="l" rtl="0">
              <a:lnSpc>
                <a:spcPct val="115000"/>
              </a:lnSpc>
              <a:spcBef>
                <a:spcPts val="1200"/>
              </a:spcBef>
              <a:spcAft>
                <a:spcPts val="0"/>
              </a:spcAft>
              <a:buClr>
                <a:srgbClr val="222222"/>
              </a:buClr>
              <a:buSzPct val="100709"/>
              <a:buFont typeface="Noto Sans Symbols"/>
              <a:buChar char="▪"/>
            </a:pPr>
            <a:r>
              <a:rPr lang="en-US" sz="1658"/>
              <a:t>create cascades to identify programmatic gaps</a:t>
            </a:r>
            <a:endParaRPr sz="1658"/>
          </a:p>
          <a:p>
            <a:pPr marL="1371600" lvl="2" indent="-310776" algn="l" rtl="0">
              <a:lnSpc>
                <a:spcPct val="115000"/>
              </a:lnSpc>
              <a:spcBef>
                <a:spcPts val="1200"/>
              </a:spcBef>
              <a:spcAft>
                <a:spcPts val="0"/>
              </a:spcAft>
              <a:buClr>
                <a:srgbClr val="222222"/>
              </a:buClr>
              <a:buSzPct val="100709"/>
              <a:buFont typeface="Noto Sans Symbols"/>
              <a:buChar char="▪"/>
            </a:pPr>
            <a:r>
              <a:rPr lang="en-US" sz="1658"/>
              <a:t>provide feedback on using TB PBMEF Cascades</a:t>
            </a:r>
            <a:endParaRPr sz="1658"/>
          </a:p>
          <a:p>
            <a:pPr marL="287337" lvl="0" indent="-280613" algn="l" rtl="0">
              <a:lnSpc>
                <a:spcPct val="115000"/>
              </a:lnSpc>
              <a:spcBef>
                <a:spcPts val="1200"/>
              </a:spcBef>
              <a:spcAft>
                <a:spcPts val="0"/>
              </a:spcAft>
              <a:buClr>
                <a:srgbClr val="132F69"/>
              </a:buClr>
              <a:buSzPct val="74303"/>
              <a:buChar char="▪"/>
            </a:pPr>
            <a:r>
              <a:rPr lang="en-US" sz="1900" b="1">
                <a:solidFill>
                  <a:srgbClr val="132F69"/>
                </a:solidFill>
              </a:rPr>
              <a:t>Methodology</a:t>
            </a:r>
            <a:endParaRPr b="1">
              <a:solidFill>
                <a:srgbClr val="132F69"/>
              </a:solidFill>
            </a:endParaRPr>
          </a:p>
          <a:p>
            <a:pPr marL="744537" lvl="1" indent="-280613" algn="l" rtl="0">
              <a:lnSpc>
                <a:spcPct val="115000"/>
              </a:lnSpc>
              <a:spcBef>
                <a:spcPts val="1200"/>
              </a:spcBef>
              <a:spcAft>
                <a:spcPts val="0"/>
              </a:spcAft>
              <a:buClr>
                <a:srgbClr val="222222"/>
              </a:buClr>
              <a:buSzPct val="74303"/>
              <a:buFont typeface="Noto Sans Symbols"/>
              <a:buChar char="▪"/>
            </a:pPr>
            <a:r>
              <a:rPr lang="en-US" sz="1900"/>
              <a:t>Conduct cascade analysis using TB PBMEF essential list of indicators (at least “core” and “core plus” indicator groups)</a:t>
            </a:r>
            <a:endParaRPr/>
          </a:p>
          <a:p>
            <a:pPr marL="1201737" lvl="2" indent="-280613" algn="l" rtl="0">
              <a:lnSpc>
                <a:spcPct val="115000"/>
              </a:lnSpc>
              <a:spcBef>
                <a:spcPts val="1200"/>
              </a:spcBef>
              <a:spcAft>
                <a:spcPts val="0"/>
              </a:spcAft>
              <a:buClr>
                <a:srgbClr val="222222"/>
              </a:buClr>
              <a:buSzPct val="74303"/>
              <a:buFont typeface="Noto Sans Symbols"/>
              <a:buChar char="▪"/>
            </a:pPr>
            <a:r>
              <a:rPr lang="en-US" sz="1900"/>
              <a:t>Start Day 1 - group work session</a:t>
            </a:r>
            <a:endParaRPr sz="1900"/>
          </a:p>
          <a:p>
            <a:pPr marL="1828800" lvl="3" indent="-322103" algn="l" rtl="0">
              <a:lnSpc>
                <a:spcPct val="115000"/>
              </a:lnSpc>
              <a:spcBef>
                <a:spcPts val="1200"/>
              </a:spcBef>
              <a:spcAft>
                <a:spcPts val="0"/>
              </a:spcAft>
              <a:buSzPct val="100000"/>
              <a:buChar char="–"/>
            </a:pPr>
            <a:r>
              <a:rPr lang="en-US" sz="1900"/>
              <a:t>identify your group team lead and spokesperson to present</a:t>
            </a:r>
            <a:endParaRPr sz="1900"/>
          </a:p>
          <a:p>
            <a:pPr marL="1828800" lvl="3" indent="-322103" algn="l" rtl="0">
              <a:lnSpc>
                <a:spcPct val="115000"/>
              </a:lnSpc>
              <a:spcBef>
                <a:spcPts val="1200"/>
              </a:spcBef>
              <a:spcAft>
                <a:spcPts val="0"/>
              </a:spcAft>
              <a:buSzPct val="100000"/>
              <a:buChar char="–"/>
            </a:pPr>
            <a:r>
              <a:rPr lang="en-US" sz="1900"/>
              <a:t>identify technical area of your cascade</a:t>
            </a:r>
            <a:endParaRPr sz="1900"/>
          </a:p>
          <a:p>
            <a:pPr marL="1201737" lvl="2" indent="-304640" algn="l" rtl="0">
              <a:lnSpc>
                <a:spcPct val="115000"/>
              </a:lnSpc>
              <a:spcBef>
                <a:spcPts val="1200"/>
              </a:spcBef>
              <a:spcAft>
                <a:spcPts val="0"/>
              </a:spcAft>
              <a:buSzPct val="100000"/>
              <a:buChar char="▪"/>
            </a:pPr>
            <a:r>
              <a:rPr lang="en-US" sz="1900"/>
              <a:t>By COB Day 3: Share by email your </a:t>
            </a:r>
            <a:r>
              <a:rPr lang="en-US" sz="1900" u="sng"/>
              <a:t>final file</a:t>
            </a:r>
            <a:r>
              <a:rPr lang="en-US" sz="1900"/>
              <a:t> and optional presentation slide</a:t>
            </a:r>
            <a:endParaRPr sz="1900"/>
          </a:p>
          <a:p>
            <a:pPr marL="1201737" marR="0" lvl="2" indent="-304641" algn="l" rtl="0">
              <a:lnSpc>
                <a:spcPct val="115000"/>
              </a:lnSpc>
              <a:spcBef>
                <a:spcPts val="1200"/>
              </a:spcBef>
              <a:spcAft>
                <a:spcPts val="0"/>
              </a:spcAft>
              <a:buSzPct val="100000"/>
              <a:buChar char="▪"/>
            </a:pPr>
            <a:r>
              <a:rPr lang="en-US" sz="19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0"/>
                  </a:ext>
                </a:extLst>
              </a:rPr>
              <a:t>Report</a:t>
            </a:r>
            <a:r>
              <a:rPr lang="en-US" sz="19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
                  </a:ext>
                </a:extLst>
              </a:rPr>
              <a:t> back on Day 4</a:t>
            </a:r>
            <a:r>
              <a:rPr lang="en-US" sz="1900"/>
              <a:t> - will share further details</a:t>
            </a:r>
            <a:endParaRPr sz="1900"/>
          </a:p>
          <a:p>
            <a:pPr marL="342900" lvl="0" indent="-228600" algn="l" rtl="0">
              <a:spcBef>
                <a:spcPts val="0"/>
              </a:spcBef>
              <a:spcAft>
                <a:spcPts val="800"/>
              </a:spcAft>
              <a:buSzPct val="302521"/>
              <a:buNone/>
            </a:pPr>
            <a:endParaRPr sz="700"/>
          </a:p>
        </p:txBody>
      </p:sp>
      <p:sp>
        <p:nvSpPr>
          <p:cNvPr id="401" name="Google Shape;401;p6"/>
          <p:cNvSpPr txBox="1"/>
          <p:nvPr/>
        </p:nvSpPr>
        <p:spPr>
          <a:xfrm>
            <a:off x="4737392" y="4927949"/>
            <a:ext cx="4161296" cy="261610"/>
          </a:xfrm>
          <a:prstGeom prst="rect">
            <a:avLst/>
          </a:prstGeom>
          <a:noFill/>
          <a:ln>
            <a:noFill/>
          </a:ln>
        </p:spPr>
        <p:txBody>
          <a:bodyPr spcFirstLastPara="1" wrap="square" lIns="91425" tIns="45700" rIns="91425" bIns="45700" anchor="t" anchorCtr="0">
            <a:spAutoFit/>
          </a:bodyPr>
          <a:lstStyle/>
          <a:p>
            <a:pPr marL="342900" marR="0" lvl="0" indent="0" algn="l" rtl="0">
              <a:spcBef>
                <a:spcPts val="0"/>
              </a:spcBef>
              <a:spcAft>
                <a:spcPts val="0"/>
              </a:spcAft>
              <a:buNone/>
            </a:pPr>
            <a:r>
              <a:rPr lang="en-US" sz="1100">
                <a:solidFill>
                  <a:srgbClr val="A5A5A5"/>
                </a:solidFill>
                <a:latin typeface="Gill Sans"/>
                <a:ea typeface="Gill Sans"/>
                <a:cs typeface="Gill Sans"/>
                <a:sym typeface="Gill Sans"/>
              </a:rPr>
              <a:t>*Note: Extended indicators are currently under revision</a:t>
            </a: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607"/>
        <p:cNvGrpSpPr/>
        <p:nvPr/>
      </p:nvGrpSpPr>
      <p:grpSpPr>
        <a:xfrm>
          <a:off x="0" y="0"/>
          <a:ext cx="0" cy="0"/>
          <a:chOff x="0" y="0"/>
          <a:chExt cx="0" cy="0"/>
        </a:xfrm>
      </p:grpSpPr>
      <p:sp>
        <p:nvSpPr>
          <p:cNvPr id="608" name="Google Shape;608;p12"/>
          <p:cNvSpPr txBox="1">
            <a:spLocks noGrp="1"/>
          </p:cNvSpPr>
          <p:nvPr>
            <p:ph type="body" idx="1"/>
          </p:nvPr>
        </p:nvSpPr>
        <p:spPr>
          <a:xfrm>
            <a:off x="345507" y="793890"/>
            <a:ext cx="7772400" cy="3789355"/>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SzPts val="1800"/>
              <a:buNone/>
            </a:pPr>
            <a:r>
              <a:rPr lang="en-US" sz="2000">
                <a:solidFill>
                  <a:srgbClr val="6F6F6F"/>
                </a:solidFill>
              </a:rPr>
              <a:t>TBDIAH.org</a:t>
            </a:r>
            <a:endParaRPr/>
          </a:p>
        </p:txBody>
      </p:sp>
      <p:sp>
        <p:nvSpPr>
          <p:cNvPr id="609" name="Google Shape;609;p12"/>
          <p:cNvSpPr txBox="1">
            <a:spLocks noGrp="1"/>
          </p:cNvSpPr>
          <p:nvPr>
            <p:ph type="title"/>
          </p:nvPr>
        </p:nvSpPr>
        <p:spPr>
          <a:xfrm>
            <a:off x="345507" y="23617"/>
            <a:ext cx="7772400" cy="523200"/>
          </a:xfrm>
          <a:prstGeom prst="rect">
            <a:avLst/>
          </a:prstGeom>
          <a:noFill/>
          <a:ln>
            <a:noFill/>
          </a:ln>
        </p:spPr>
        <p:txBody>
          <a:bodyPr spcFirstLastPara="1" wrap="square" lIns="91425" tIns="45700" rIns="91425" bIns="45700" anchor="b" anchorCtr="0">
            <a:spAutoFit/>
          </a:bodyPr>
          <a:lstStyle/>
          <a:p>
            <a:pPr marL="0" lvl="0" indent="0" algn="l" rtl="0">
              <a:spcBef>
                <a:spcPts val="0"/>
              </a:spcBef>
              <a:spcAft>
                <a:spcPts val="0"/>
              </a:spcAft>
              <a:buClr>
                <a:schemeClr val="dk2"/>
              </a:buClr>
              <a:buSzPts val="2400"/>
              <a:buFont typeface="Gill Sans"/>
              <a:buNone/>
            </a:pPr>
            <a:r>
              <a:rPr lang="en-US">
                <a:solidFill>
                  <a:srgbClr val="132F69"/>
                </a:solidFill>
              </a:rPr>
              <a:t>Live Links</a:t>
            </a:r>
            <a:endParaRPr>
              <a:solidFill>
                <a:srgbClr val="132F69"/>
              </a:solidFill>
            </a:endParaRPr>
          </a:p>
        </p:txBody>
      </p:sp>
      <p:sp>
        <p:nvSpPr>
          <p:cNvPr id="610" name="Google Shape;610;p12"/>
          <p:cNvSpPr txBox="1"/>
          <p:nvPr/>
        </p:nvSpPr>
        <p:spPr>
          <a:xfrm>
            <a:off x="3123340" y="826491"/>
            <a:ext cx="4572000"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u="sng">
                <a:solidFill>
                  <a:schemeClr val="dk2"/>
                </a:solidFill>
                <a:latin typeface="Gill Sans"/>
                <a:ea typeface="Gill Sans"/>
                <a:cs typeface="Gill Sans"/>
                <a:sym typeface="Gill Sans"/>
                <a:hlinkClick r:id="rId3">
                  <a:extLst>
                    <a:ext uri="{A12FA001-AC4F-418D-AE19-62706E023703}">
                      <ahyp:hlinkClr xmlns:ahyp="http://schemas.microsoft.com/office/drawing/2018/hyperlinkcolor" val="tx"/>
                    </a:ext>
                  </a:extLst>
                </a:hlinkClick>
              </a:rPr>
              <a:t>http://www.tbdiah.org</a:t>
            </a:r>
            <a:endParaRPr sz="1600">
              <a:solidFill>
                <a:schemeClr val="dk2"/>
              </a:solidFill>
              <a:latin typeface="Gill Sans"/>
              <a:ea typeface="Gill Sans"/>
              <a:cs typeface="Gill Sans"/>
              <a:sym typeface="Gill Sans"/>
            </a:endParaRPr>
          </a:p>
        </p:txBody>
      </p:sp>
      <p:sp>
        <p:nvSpPr>
          <p:cNvPr id="611" name="Google Shape;611;p12"/>
          <p:cNvSpPr txBox="1"/>
          <p:nvPr/>
        </p:nvSpPr>
        <p:spPr>
          <a:xfrm>
            <a:off x="3123340" y="1460959"/>
            <a:ext cx="5675153"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u="sng">
                <a:solidFill>
                  <a:schemeClr val="dk2"/>
                </a:solidFill>
                <a:latin typeface="Gill Sans"/>
                <a:ea typeface="Gill Sans"/>
                <a:cs typeface="Gill Sans"/>
                <a:sym typeface="Gill Sans"/>
                <a:hlinkClick r:id="rId4">
                  <a:extLst>
                    <a:ext uri="{A12FA001-AC4F-418D-AE19-62706E023703}">
                      <ahyp:hlinkClr xmlns:ahyp="http://schemas.microsoft.com/office/drawing/2018/hyperlinkcolor" val="tx"/>
                    </a:ext>
                  </a:extLst>
                </a:hlinkClick>
              </a:rPr>
              <a:t>https://www.tbdiah.org/assessments/pbmef/</a:t>
            </a:r>
            <a:r>
              <a:rPr lang="en-US" sz="1600">
                <a:solidFill>
                  <a:schemeClr val="dk2"/>
                </a:solidFill>
                <a:latin typeface="Gill Sans"/>
                <a:ea typeface="Gill Sans"/>
                <a:cs typeface="Gill Sans"/>
                <a:sym typeface="Gill Sans"/>
              </a:rPr>
              <a:t> </a:t>
            </a:r>
            <a:endParaRPr/>
          </a:p>
        </p:txBody>
      </p:sp>
      <p:sp>
        <p:nvSpPr>
          <p:cNvPr id="612" name="Google Shape;612;p12"/>
          <p:cNvSpPr txBox="1"/>
          <p:nvPr/>
        </p:nvSpPr>
        <p:spPr>
          <a:xfrm>
            <a:off x="3123340" y="2304646"/>
            <a:ext cx="5503763" cy="58477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u="sng">
                <a:solidFill>
                  <a:schemeClr val="dk2"/>
                </a:solidFill>
                <a:latin typeface="Gill Sans"/>
                <a:ea typeface="Gill Sans"/>
                <a:cs typeface="Gill Sans"/>
                <a:sym typeface="Gill Sans"/>
                <a:hlinkClick r:id="rId5">
                  <a:extLst>
                    <a:ext uri="{A12FA001-AC4F-418D-AE19-62706E023703}">
                      <ahyp:hlinkClr xmlns:ahyp="http://schemas.microsoft.com/office/drawing/2018/hyperlinkcolor" val="tx"/>
                    </a:ext>
                  </a:extLst>
                </a:hlinkClick>
              </a:rPr>
              <a:t>https://www.tbdiah.org/assessments/quality-of-tuberculosis-services-assessments/</a:t>
            </a:r>
            <a:endParaRPr sz="1600">
              <a:solidFill>
                <a:schemeClr val="dk2"/>
              </a:solidFill>
              <a:latin typeface="Gill Sans"/>
              <a:ea typeface="Gill Sans"/>
              <a:cs typeface="Gill Sans"/>
              <a:sym typeface="Gill Sans"/>
            </a:endParaRPr>
          </a:p>
        </p:txBody>
      </p:sp>
      <p:sp>
        <p:nvSpPr>
          <p:cNvPr id="613" name="Google Shape;613;p12"/>
          <p:cNvSpPr txBox="1"/>
          <p:nvPr/>
        </p:nvSpPr>
        <p:spPr>
          <a:xfrm>
            <a:off x="3123340" y="3810985"/>
            <a:ext cx="2228935"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u="sng">
                <a:solidFill>
                  <a:schemeClr val="dk2"/>
                </a:solidFill>
                <a:latin typeface="Gill Sans"/>
                <a:ea typeface="Gill Sans"/>
                <a:cs typeface="Gill Sans"/>
                <a:sym typeface="Gill Sans"/>
                <a:hlinkClick r:id="rId6">
                  <a:extLst>
                    <a:ext uri="{A12FA001-AC4F-418D-AE19-62706E023703}">
                      <ahyp:hlinkClr xmlns:ahyp="http://schemas.microsoft.com/office/drawing/2018/hyperlinkcolor" val="tx"/>
                    </a:ext>
                  </a:extLst>
                </a:hlinkClick>
              </a:rPr>
              <a:t>http://hub.tbdiah.org</a:t>
            </a:r>
            <a:endParaRPr sz="1600">
              <a:solidFill>
                <a:schemeClr val="dk2"/>
              </a:solidFill>
              <a:latin typeface="Gill Sans"/>
              <a:ea typeface="Gill Sans"/>
              <a:cs typeface="Gill Sans"/>
              <a:sym typeface="Gill Sans"/>
            </a:endParaRPr>
          </a:p>
        </p:txBody>
      </p:sp>
      <p:sp>
        <p:nvSpPr>
          <p:cNvPr id="614" name="Google Shape;614;p12"/>
          <p:cNvSpPr txBox="1"/>
          <p:nvPr/>
        </p:nvSpPr>
        <p:spPr>
          <a:xfrm>
            <a:off x="345507" y="1546833"/>
            <a:ext cx="1737650" cy="4001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000">
                <a:solidFill>
                  <a:srgbClr val="6F6F6F"/>
                </a:solidFill>
                <a:latin typeface="Gill Sans"/>
                <a:ea typeface="Gill Sans"/>
                <a:cs typeface="Gill Sans"/>
                <a:sym typeface="Gill Sans"/>
              </a:rPr>
              <a:t>PBMEF</a:t>
            </a:r>
            <a:endParaRPr/>
          </a:p>
        </p:txBody>
      </p:sp>
      <p:sp>
        <p:nvSpPr>
          <p:cNvPr id="615" name="Google Shape;615;p12"/>
          <p:cNvSpPr txBox="1"/>
          <p:nvPr/>
        </p:nvSpPr>
        <p:spPr>
          <a:xfrm>
            <a:off x="345508" y="2390461"/>
            <a:ext cx="1836994" cy="4001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000">
                <a:solidFill>
                  <a:srgbClr val="6F6F6F"/>
                </a:solidFill>
                <a:latin typeface="Gill Sans"/>
                <a:ea typeface="Gill Sans"/>
                <a:cs typeface="Gill Sans"/>
                <a:sym typeface="Gill Sans"/>
              </a:rPr>
              <a:t>QTSA</a:t>
            </a:r>
            <a:endParaRPr/>
          </a:p>
        </p:txBody>
      </p:sp>
      <p:sp>
        <p:nvSpPr>
          <p:cNvPr id="616" name="Google Shape;616;p12"/>
          <p:cNvSpPr txBox="1"/>
          <p:nvPr/>
        </p:nvSpPr>
        <p:spPr>
          <a:xfrm>
            <a:off x="345506" y="3695992"/>
            <a:ext cx="2084033" cy="70788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000">
                <a:solidFill>
                  <a:srgbClr val="6F6F6F"/>
                </a:solidFill>
                <a:latin typeface="Gill Sans"/>
                <a:ea typeface="Gill Sans"/>
                <a:cs typeface="Gill Sans"/>
                <a:sym typeface="Gill Sans"/>
              </a:rPr>
              <a:t>Data Analysis &amp; Visualizations</a:t>
            </a:r>
            <a:endParaRPr/>
          </a:p>
        </p:txBody>
      </p:sp>
      <p:pic>
        <p:nvPicPr>
          <p:cNvPr id="617" name="Google Shape;617;p12" descr="Internet with solid fill"/>
          <p:cNvPicPr preferRelativeResize="0"/>
          <p:nvPr/>
        </p:nvPicPr>
        <p:blipFill rotWithShape="1">
          <a:blip r:embed="rId7">
            <a:alphaModFix/>
          </a:blip>
          <a:srcRect/>
          <a:stretch/>
        </p:blipFill>
        <p:spPr>
          <a:xfrm>
            <a:off x="2695996" y="820365"/>
            <a:ext cx="398487" cy="398487"/>
          </a:xfrm>
          <a:prstGeom prst="rect">
            <a:avLst/>
          </a:prstGeom>
          <a:noFill/>
          <a:ln>
            <a:noFill/>
          </a:ln>
        </p:spPr>
      </p:pic>
      <p:pic>
        <p:nvPicPr>
          <p:cNvPr id="618" name="Google Shape;618;p12" descr="Internet with solid fill"/>
          <p:cNvPicPr preferRelativeResize="0"/>
          <p:nvPr/>
        </p:nvPicPr>
        <p:blipFill rotWithShape="1">
          <a:blip r:embed="rId7">
            <a:alphaModFix/>
          </a:blip>
          <a:srcRect/>
          <a:stretch/>
        </p:blipFill>
        <p:spPr>
          <a:xfrm>
            <a:off x="2695995" y="1460959"/>
            <a:ext cx="398487" cy="398487"/>
          </a:xfrm>
          <a:prstGeom prst="rect">
            <a:avLst/>
          </a:prstGeom>
          <a:noFill/>
          <a:ln>
            <a:noFill/>
          </a:ln>
        </p:spPr>
      </p:pic>
      <p:pic>
        <p:nvPicPr>
          <p:cNvPr id="619" name="Google Shape;619;p12" descr="Internet with solid fill"/>
          <p:cNvPicPr preferRelativeResize="0"/>
          <p:nvPr/>
        </p:nvPicPr>
        <p:blipFill rotWithShape="1">
          <a:blip r:embed="rId7">
            <a:alphaModFix/>
          </a:blip>
          <a:srcRect/>
          <a:stretch/>
        </p:blipFill>
        <p:spPr>
          <a:xfrm>
            <a:off x="2695996" y="2304646"/>
            <a:ext cx="398487" cy="398487"/>
          </a:xfrm>
          <a:prstGeom prst="rect">
            <a:avLst/>
          </a:prstGeom>
          <a:noFill/>
          <a:ln>
            <a:noFill/>
          </a:ln>
        </p:spPr>
      </p:pic>
      <p:pic>
        <p:nvPicPr>
          <p:cNvPr id="620" name="Google Shape;620;p12" descr="Internet with solid fill"/>
          <p:cNvPicPr preferRelativeResize="0"/>
          <p:nvPr/>
        </p:nvPicPr>
        <p:blipFill rotWithShape="1">
          <a:blip r:embed="rId7">
            <a:alphaModFix/>
          </a:blip>
          <a:srcRect/>
          <a:stretch/>
        </p:blipFill>
        <p:spPr>
          <a:xfrm>
            <a:off x="2695996" y="3790520"/>
            <a:ext cx="398487" cy="398487"/>
          </a:xfrm>
          <a:prstGeom prst="rect">
            <a:avLst/>
          </a:prstGeom>
          <a:noFill/>
          <a:ln>
            <a:noFill/>
          </a:ln>
        </p:spPr>
      </p:pic>
      <p:sp>
        <p:nvSpPr>
          <p:cNvPr id="621" name="Google Shape;621;p12"/>
          <p:cNvSpPr txBox="1"/>
          <p:nvPr/>
        </p:nvSpPr>
        <p:spPr>
          <a:xfrm>
            <a:off x="340096" y="3081177"/>
            <a:ext cx="1836994" cy="4001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000">
                <a:solidFill>
                  <a:srgbClr val="6F6F6F"/>
                </a:solidFill>
                <a:latin typeface="Gill Sans"/>
                <a:ea typeface="Gill Sans"/>
                <a:cs typeface="Gill Sans"/>
                <a:sym typeface="Gill Sans"/>
              </a:rPr>
              <a:t>D2AC</a:t>
            </a:r>
            <a:endParaRPr/>
          </a:p>
        </p:txBody>
      </p:sp>
      <p:pic>
        <p:nvPicPr>
          <p:cNvPr id="622" name="Google Shape;622;p12" descr="Internet with solid fill"/>
          <p:cNvPicPr preferRelativeResize="0"/>
          <p:nvPr/>
        </p:nvPicPr>
        <p:blipFill rotWithShape="1">
          <a:blip r:embed="rId7">
            <a:alphaModFix/>
          </a:blip>
          <a:srcRect/>
          <a:stretch/>
        </p:blipFill>
        <p:spPr>
          <a:xfrm>
            <a:off x="2697099" y="3081989"/>
            <a:ext cx="398487" cy="398487"/>
          </a:xfrm>
          <a:prstGeom prst="rect">
            <a:avLst/>
          </a:prstGeom>
          <a:noFill/>
          <a:ln>
            <a:noFill/>
          </a:ln>
        </p:spPr>
      </p:pic>
      <p:sp>
        <p:nvSpPr>
          <p:cNvPr id="623" name="Google Shape;623;p12"/>
          <p:cNvSpPr txBox="1"/>
          <p:nvPr/>
        </p:nvSpPr>
        <p:spPr>
          <a:xfrm>
            <a:off x="3123340" y="3085048"/>
            <a:ext cx="3941403"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u="sng">
                <a:solidFill>
                  <a:srgbClr val="132F69"/>
                </a:solidFill>
                <a:latin typeface="Gill Sans"/>
                <a:ea typeface="Gill Sans"/>
                <a:cs typeface="Gill Sans"/>
                <a:sym typeface="Gill Sans"/>
                <a:hlinkClick r:id="rId8">
                  <a:extLst>
                    <a:ext uri="{A12FA001-AC4F-418D-AE19-62706E023703}">
                      <ahyp:hlinkClr xmlns:ahyp="http://schemas.microsoft.com/office/drawing/2018/hyperlinkcolor" val="tx"/>
                    </a:ext>
                  </a:extLst>
                </a:hlinkClick>
              </a:rPr>
              <a:t>https://www.tbdiah.org/assessments/d2ac/</a:t>
            </a:r>
            <a:endParaRPr sz="1600">
              <a:solidFill>
                <a:srgbClr val="132F69"/>
              </a:solidFill>
              <a:latin typeface="Gill Sans"/>
              <a:ea typeface="Gill Sans"/>
              <a:cs typeface="Gill Sans"/>
              <a:sym typeface="Gill Sans"/>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627"/>
        <p:cNvGrpSpPr/>
        <p:nvPr/>
      </p:nvGrpSpPr>
      <p:grpSpPr>
        <a:xfrm>
          <a:off x="0" y="0"/>
          <a:ext cx="0" cy="0"/>
          <a:chOff x="0" y="0"/>
          <a:chExt cx="0" cy="0"/>
        </a:xfrm>
      </p:grpSpPr>
      <p:sp>
        <p:nvSpPr>
          <p:cNvPr id="628" name="Google Shape;628;g2cc0bacf902_1_752"/>
          <p:cNvSpPr txBox="1">
            <a:spLocks noGrp="1"/>
          </p:cNvSpPr>
          <p:nvPr>
            <p:ph type="sldNum" idx="4294967295"/>
          </p:nvPr>
        </p:nvSpPr>
        <p:spPr>
          <a:xfrm>
            <a:off x="8505825" y="4948238"/>
            <a:ext cx="638100" cy="215400"/>
          </a:xfrm>
          <a:prstGeom prst="rect">
            <a:avLst/>
          </a:prstGeom>
          <a:noFill/>
          <a:ln>
            <a:noFill/>
          </a:ln>
        </p:spPr>
        <p:txBody>
          <a:bodyPr spcFirstLastPara="1" wrap="square" lIns="91425" tIns="45700" rIns="91425" bIns="45700" anchor="ctr" anchorCtr="0">
            <a:spAutoFit/>
          </a:bodyPr>
          <a:lstStyle/>
          <a:p>
            <a:pPr marL="0" lvl="0" indent="0" algn="r" rtl="0">
              <a:spcBef>
                <a:spcPts val="0"/>
              </a:spcBef>
              <a:spcAft>
                <a:spcPts val="0"/>
              </a:spcAft>
              <a:buNone/>
            </a:pPr>
            <a:fld id="{00000000-1234-1234-1234-123412341234}" type="slidenum">
              <a:rPr lang="en-US"/>
              <a:t>21</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405"/>
        <p:cNvGrpSpPr/>
        <p:nvPr/>
      </p:nvGrpSpPr>
      <p:grpSpPr>
        <a:xfrm>
          <a:off x="0" y="0"/>
          <a:ext cx="0" cy="0"/>
          <a:chOff x="0" y="0"/>
          <a:chExt cx="0" cy="0"/>
        </a:xfrm>
      </p:grpSpPr>
      <p:sp>
        <p:nvSpPr>
          <p:cNvPr id="406" name="Google Shape;406;p8"/>
          <p:cNvSpPr txBox="1">
            <a:spLocks noGrp="1"/>
          </p:cNvSpPr>
          <p:nvPr>
            <p:ph type="body" idx="1"/>
          </p:nvPr>
        </p:nvSpPr>
        <p:spPr>
          <a:xfrm>
            <a:off x="235900" y="564125"/>
            <a:ext cx="7881900" cy="3999000"/>
          </a:xfrm>
          <a:prstGeom prst="rect">
            <a:avLst/>
          </a:prstGeom>
          <a:noFill/>
          <a:ln>
            <a:noFill/>
          </a:ln>
        </p:spPr>
        <p:txBody>
          <a:bodyPr spcFirstLastPara="1" wrap="square" lIns="91425" tIns="45700" rIns="91425" bIns="45700" anchor="t" anchorCtr="0">
            <a:normAutofit/>
          </a:bodyPr>
          <a:lstStyle/>
          <a:p>
            <a:pPr marL="457200" lvl="0" indent="-342900" algn="l" rtl="0">
              <a:spcBef>
                <a:spcPts val="0"/>
              </a:spcBef>
              <a:spcAft>
                <a:spcPts val="0"/>
              </a:spcAft>
              <a:buSzPts val="1800"/>
              <a:buFont typeface="Noto Sans Symbols"/>
              <a:buChar char="▪"/>
            </a:pPr>
            <a:r>
              <a:rPr lang="en-US"/>
              <a:t>Anna and Ezra – lead facilitators</a:t>
            </a:r>
            <a:endParaRPr/>
          </a:p>
          <a:p>
            <a:pPr marL="914400" lvl="1" indent="-342900" algn="l" rtl="0">
              <a:spcBef>
                <a:spcPts val="800"/>
              </a:spcBef>
              <a:spcAft>
                <a:spcPts val="0"/>
              </a:spcAft>
              <a:buSzPts val="1800"/>
              <a:buChar char="✔"/>
            </a:pPr>
            <a:r>
              <a:rPr lang="en-US"/>
              <a:t>Demonstrate the cascade approach</a:t>
            </a:r>
            <a:endParaRPr/>
          </a:p>
          <a:p>
            <a:pPr marL="914400" lvl="1" indent="-342900" algn="l" rtl="0">
              <a:spcBef>
                <a:spcPts val="800"/>
              </a:spcBef>
              <a:spcAft>
                <a:spcPts val="0"/>
              </a:spcAft>
              <a:buSzPts val="1800"/>
              <a:buChar char="✔"/>
            </a:pPr>
            <a:r>
              <a:rPr lang="en-US">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
                  </a:ext>
                </a:extLst>
              </a:rPr>
              <a:t>Explain about illustrative examples</a:t>
            </a:r>
            <a:r>
              <a:rPr lang="en-US"/>
              <a:t> </a:t>
            </a:r>
            <a:endParaRPr/>
          </a:p>
          <a:p>
            <a:pPr marL="914400" lvl="1" indent="-342900" algn="l" rtl="0">
              <a:spcBef>
                <a:spcPts val="800"/>
              </a:spcBef>
              <a:spcAft>
                <a:spcPts val="0"/>
              </a:spcAft>
              <a:buSzPts val="1800"/>
              <a:buChar char="✔"/>
            </a:pPr>
            <a:r>
              <a:rPr lang="en-US"/>
              <a:t>Step-by-step example how to create a cascade</a:t>
            </a:r>
            <a:endParaRPr/>
          </a:p>
          <a:p>
            <a:pPr marL="914400" lvl="1" indent="-342900" algn="l" rtl="0">
              <a:lnSpc>
                <a:spcPct val="150000"/>
              </a:lnSpc>
              <a:spcBef>
                <a:spcPts val="800"/>
              </a:spcBef>
              <a:spcAft>
                <a:spcPts val="0"/>
              </a:spcAft>
              <a:buSzPts val="1800"/>
              <a:buChar char="✔"/>
            </a:pPr>
            <a:r>
              <a:rPr lang="en-US"/>
              <a:t>Q&amp;A</a:t>
            </a:r>
            <a:endParaRPr/>
          </a:p>
          <a:p>
            <a:pPr marL="457200" lvl="0" indent="-342900" algn="l" rtl="0">
              <a:lnSpc>
                <a:spcPct val="150000"/>
              </a:lnSpc>
              <a:spcBef>
                <a:spcPts val="0"/>
              </a:spcBef>
              <a:spcAft>
                <a:spcPts val="0"/>
              </a:spcAft>
              <a:buSzPts val="1800"/>
              <a:buFont typeface="Noto Sans Symbols"/>
              <a:buChar char="▪"/>
            </a:pPr>
            <a:r>
              <a:rPr lang="en-US"/>
              <a:t>USAID and TB DIAH co-facilitators will support each table of participants to work on creating and analysing cascades</a:t>
            </a:r>
            <a:endParaRPr/>
          </a:p>
          <a:p>
            <a:pPr marL="914400" lvl="1" indent="-342900" algn="l" rtl="0">
              <a:spcBef>
                <a:spcPts val="800"/>
              </a:spcBef>
              <a:spcAft>
                <a:spcPts val="0"/>
              </a:spcAft>
              <a:buSzPts val="1800"/>
              <a:buChar char="✔"/>
            </a:pPr>
            <a:r>
              <a:rPr lang="en-US" u="sng">
                <a:solidFill>
                  <a:schemeClr val="hlink"/>
                </a:solidFill>
                <a:hlinkClick r:id="rId3"/>
              </a:rPr>
              <a:t>Table </a:t>
            </a:r>
            <a:r>
              <a:rPr lang="en-US" u="sng">
                <a:solidFill>
                  <a:schemeClr val="hlink"/>
                </a:solidFill>
                <a:hlinkClick r:id="rId3"/>
              </a:rPr>
              <a:t>assignment</a:t>
            </a:r>
            <a:r>
              <a:rPr lang="en-US" u="sng">
                <a:solidFill>
                  <a:schemeClr val="hlink"/>
                </a:solidFill>
                <a:hlinkClick r:id="rId3"/>
              </a:rPr>
              <a:t> list for </a:t>
            </a:r>
            <a:r>
              <a:rPr lang="en-US" u="sng">
                <a:solidFill>
                  <a:schemeClr val="hlink"/>
                </a:solidFill>
                <a:hlinkClick r:id="rId3"/>
              </a:rPr>
              <a:t>participants and facilitators</a:t>
            </a:r>
            <a:endParaRPr/>
          </a:p>
        </p:txBody>
      </p:sp>
      <p:sp>
        <p:nvSpPr>
          <p:cNvPr id="407" name="Google Shape;407;p8"/>
          <p:cNvSpPr txBox="1">
            <a:spLocks noGrp="1"/>
          </p:cNvSpPr>
          <p:nvPr>
            <p:ph type="sldNum" idx="12"/>
          </p:nvPr>
        </p:nvSpPr>
        <p:spPr>
          <a:xfrm>
            <a:off x="8353696" y="4947676"/>
            <a:ext cx="637800" cy="184800"/>
          </a:xfrm>
          <a:prstGeom prst="rect">
            <a:avLst/>
          </a:prstGeom>
          <a:noFill/>
          <a:ln>
            <a:noFill/>
          </a:ln>
        </p:spPr>
        <p:txBody>
          <a:bodyPr spcFirstLastPara="1" wrap="square" lIns="91425" tIns="45700" rIns="91425" bIns="45700" anchor="ctr" anchorCtr="0">
            <a:spAutoFit/>
          </a:bodyPr>
          <a:lstStyle/>
          <a:p>
            <a:pPr marL="0" lvl="0" indent="0" algn="r" rtl="0">
              <a:spcBef>
                <a:spcPts val="0"/>
              </a:spcBef>
              <a:spcAft>
                <a:spcPts val="0"/>
              </a:spcAft>
              <a:buClr>
                <a:srgbClr val="6C6463"/>
              </a:buClr>
              <a:buSzPts val="600"/>
              <a:buFont typeface="Gill Sans"/>
              <a:buNone/>
            </a:pPr>
            <a:fld id="{00000000-1234-1234-1234-123412341234}" type="slidenum">
              <a:rPr lang="en-US"/>
              <a:t>3</a:t>
            </a:fld>
            <a:endParaRPr/>
          </a:p>
        </p:txBody>
      </p:sp>
      <p:sp>
        <p:nvSpPr>
          <p:cNvPr id="408" name="Google Shape;408;p8"/>
          <p:cNvSpPr txBox="1">
            <a:spLocks noGrp="1"/>
          </p:cNvSpPr>
          <p:nvPr>
            <p:ph type="title"/>
          </p:nvPr>
        </p:nvSpPr>
        <p:spPr>
          <a:xfrm>
            <a:off x="345507" y="23617"/>
            <a:ext cx="7772400" cy="492600"/>
          </a:xfrm>
          <a:prstGeom prst="rect">
            <a:avLst/>
          </a:prstGeom>
          <a:noFill/>
          <a:ln>
            <a:noFill/>
          </a:ln>
        </p:spPr>
        <p:txBody>
          <a:bodyPr spcFirstLastPara="1" wrap="square" lIns="91425" tIns="45700" rIns="91425" bIns="45700" anchor="b" anchorCtr="0">
            <a:spAutoFit/>
          </a:bodyPr>
          <a:lstStyle/>
          <a:p>
            <a:pPr marL="0" marR="0" lvl="0" indent="0" algn="l" rtl="0">
              <a:lnSpc>
                <a:spcPct val="100000"/>
              </a:lnSpc>
              <a:spcBef>
                <a:spcPts val="0"/>
              </a:spcBef>
              <a:spcAft>
                <a:spcPts val="0"/>
              </a:spcAft>
              <a:buClr>
                <a:srgbClr val="000000"/>
              </a:buClr>
              <a:buSzPts val="2400"/>
              <a:buFont typeface="Arial"/>
              <a:buNone/>
            </a:pPr>
            <a:r>
              <a:rPr lang="en-US" sz="2600">
                <a:solidFill>
                  <a:srgbClr val="132F69"/>
                </a:solidFill>
              </a:rPr>
              <a:t>Instructions for facilitation</a:t>
            </a:r>
            <a:endParaRPr sz="2600">
              <a:solidFill>
                <a:srgbClr val="132F69"/>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413"/>
        <p:cNvGrpSpPr/>
        <p:nvPr/>
      </p:nvGrpSpPr>
      <p:grpSpPr>
        <a:xfrm>
          <a:off x="0" y="0"/>
          <a:ext cx="0" cy="0"/>
          <a:chOff x="0" y="0"/>
          <a:chExt cx="0" cy="0"/>
        </a:xfrm>
      </p:grpSpPr>
      <p:sp>
        <p:nvSpPr>
          <p:cNvPr id="414" name="Google Shape;414;g26e3faadd39_0_0"/>
          <p:cNvSpPr txBox="1">
            <a:spLocks noGrp="1"/>
          </p:cNvSpPr>
          <p:nvPr>
            <p:ph type="title"/>
          </p:nvPr>
        </p:nvSpPr>
        <p:spPr>
          <a:xfrm>
            <a:off x="202525" y="0"/>
            <a:ext cx="8451600" cy="461700"/>
          </a:xfrm>
          <a:prstGeom prst="rect">
            <a:avLst/>
          </a:prstGeom>
          <a:noFill/>
          <a:ln>
            <a:noFill/>
          </a:ln>
        </p:spPr>
        <p:txBody>
          <a:bodyPr spcFirstLastPara="1" wrap="square" lIns="91425" tIns="45700" rIns="91425" bIns="45700" anchor="b" anchorCtr="0">
            <a:spAutoFit/>
          </a:bodyPr>
          <a:lstStyle/>
          <a:p>
            <a:pPr marL="0" lvl="0" indent="0" algn="l" rtl="0">
              <a:spcBef>
                <a:spcPts val="0"/>
              </a:spcBef>
              <a:spcAft>
                <a:spcPts val="0"/>
              </a:spcAft>
              <a:buSzPts val="2400"/>
              <a:buNone/>
            </a:pPr>
            <a:r>
              <a:rPr lang="en-US" sz="2400">
                <a:solidFill>
                  <a:srgbClr val="0E256A"/>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
                  </a:ext>
                </a:extLst>
              </a:rPr>
              <a:t>Instruction for </a:t>
            </a:r>
            <a:r>
              <a:rPr lang="en-US" sz="2400">
                <a:solidFill>
                  <a:srgbClr val="0E256A"/>
                </a:solidFill>
              </a:rPr>
              <a:t>participants on cascade analysis</a:t>
            </a:r>
            <a:endParaRPr sz="2400">
              <a:solidFill>
                <a:srgbClr val="0E256A"/>
              </a:solidFill>
            </a:endParaRPr>
          </a:p>
        </p:txBody>
      </p:sp>
      <p:sp>
        <p:nvSpPr>
          <p:cNvPr id="415" name="Google Shape;415;g26e3faadd39_0_0"/>
          <p:cNvSpPr txBox="1"/>
          <p:nvPr/>
        </p:nvSpPr>
        <p:spPr>
          <a:xfrm>
            <a:off x="4737392" y="4927949"/>
            <a:ext cx="4161300" cy="261600"/>
          </a:xfrm>
          <a:prstGeom prst="rect">
            <a:avLst/>
          </a:prstGeom>
          <a:noFill/>
          <a:ln>
            <a:noFill/>
          </a:ln>
        </p:spPr>
        <p:txBody>
          <a:bodyPr spcFirstLastPara="1" wrap="square" lIns="91425" tIns="45700" rIns="91425" bIns="45700" anchor="t" anchorCtr="0">
            <a:spAutoFit/>
          </a:bodyPr>
          <a:lstStyle/>
          <a:p>
            <a:pPr marL="342900" marR="0" lvl="0" indent="0" algn="l" rtl="0">
              <a:spcBef>
                <a:spcPts val="0"/>
              </a:spcBef>
              <a:spcAft>
                <a:spcPts val="0"/>
              </a:spcAft>
              <a:buNone/>
            </a:pPr>
            <a:r>
              <a:rPr lang="en-US" sz="1100">
                <a:solidFill>
                  <a:srgbClr val="A5A5A5"/>
                </a:solidFill>
                <a:latin typeface="Gill Sans"/>
                <a:ea typeface="Gill Sans"/>
                <a:cs typeface="Gill Sans"/>
                <a:sym typeface="Gill Sans"/>
              </a:rPr>
              <a:t>*Note: Extended indicators are currently under revision</a:t>
            </a:r>
            <a:endParaRPr/>
          </a:p>
        </p:txBody>
      </p:sp>
      <p:sp>
        <p:nvSpPr>
          <p:cNvPr id="416" name="Google Shape;416;g26e3faadd39_0_0"/>
          <p:cNvSpPr txBox="1"/>
          <p:nvPr/>
        </p:nvSpPr>
        <p:spPr>
          <a:xfrm>
            <a:off x="310900" y="502750"/>
            <a:ext cx="8046300" cy="4179300"/>
          </a:xfrm>
          <a:prstGeom prst="rect">
            <a:avLst/>
          </a:prstGeom>
          <a:noFill/>
          <a:ln w="9525" cap="flat" cmpd="sng">
            <a:solidFill>
              <a:schemeClr val="accent1"/>
            </a:solidFill>
            <a:prstDash val="solid"/>
            <a:round/>
            <a:headEnd type="none" w="sm" len="sm"/>
            <a:tailEnd type="none" w="sm" len="sm"/>
          </a:ln>
        </p:spPr>
        <p:txBody>
          <a:bodyPr spcFirstLastPara="1" wrap="square" lIns="91425" tIns="45700" rIns="91425" bIns="45700" anchor="t" anchorCtr="0">
            <a:normAutofit/>
          </a:bodyPr>
          <a:lstStyle/>
          <a:p>
            <a:pPr marL="287337" marR="0" lvl="0" indent="-299866" algn="l" rtl="0">
              <a:spcBef>
                <a:spcPts val="1200"/>
              </a:spcBef>
              <a:spcAft>
                <a:spcPts val="0"/>
              </a:spcAft>
              <a:buClr>
                <a:srgbClr val="222222"/>
              </a:buClr>
              <a:buSzPts val="1397"/>
              <a:buFont typeface="Gill Sans"/>
              <a:buChar char="▪"/>
            </a:pPr>
            <a:r>
              <a:rPr lang="en-US" sz="1700" b="0" i="0">
                <a:solidFill>
                  <a:srgbClr val="4E4A49"/>
                </a:solidFill>
                <a:latin typeface="Gill Sans"/>
                <a:ea typeface="Gill Sans"/>
                <a:cs typeface="Gill Sans"/>
                <a:sym typeface="Gill Sans"/>
              </a:rPr>
              <a:t>Work as a country team: NTP representatives</a:t>
            </a:r>
            <a:r>
              <a:rPr lang="en-US" sz="1700">
                <a:solidFill>
                  <a:srgbClr val="4E4A49"/>
                </a:solidFill>
                <a:latin typeface="Gill Sans"/>
                <a:ea typeface="Gill Sans"/>
                <a:cs typeface="Gill Sans"/>
                <a:sym typeface="Gill Sans"/>
              </a:rPr>
              <a:t>, USAID Missions and Implementing Partners (identify your team lead and spokesperson)</a:t>
            </a:r>
            <a:endParaRPr sz="1500"/>
          </a:p>
          <a:p>
            <a:pPr marL="287337" marR="0" lvl="0" indent="-299866" algn="l" rtl="0">
              <a:spcBef>
                <a:spcPts val="1200"/>
              </a:spcBef>
              <a:spcAft>
                <a:spcPts val="0"/>
              </a:spcAft>
              <a:buClr>
                <a:srgbClr val="222222"/>
              </a:buClr>
              <a:buSzPts val="1397"/>
              <a:buFont typeface="Gill Sans"/>
              <a:buChar char="▪"/>
            </a:pPr>
            <a:r>
              <a:rPr lang="en-US" sz="1700" b="0" i="0">
                <a:solidFill>
                  <a:srgbClr val="4E4A49"/>
                </a:solidFill>
                <a:latin typeface="Gill Sans"/>
                <a:ea typeface="Gill Sans"/>
                <a:cs typeface="Gill Sans"/>
                <a:sym typeface="Gill Sans"/>
              </a:rPr>
              <a:t>Select/assigned a thematic area/core indicator</a:t>
            </a:r>
            <a:r>
              <a:rPr lang="en-US" sz="1700">
                <a:solidFill>
                  <a:srgbClr val="4E4A49"/>
                </a:solidFill>
                <a:latin typeface="Gill Sans"/>
                <a:ea typeface="Gill Sans"/>
                <a:cs typeface="Gill Sans"/>
                <a:sym typeface="Gill Sans"/>
              </a:rPr>
              <a:t>s</a:t>
            </a:r>
            <a:r>
              <a:rPr lang="en-US" sz="1700" b="0" i="0">
                <a:solidFill>
                  <a:srgbClr val="4E4A49"/>
                </a:solidFill>
                <a:latin typeface="Gill Sans"/>
                <a:ea typeface="Gill Sans"/>
                <a:cs typeface="Gill Sans"/>
                <a:sym typeface="Gill Sans"/>
              </a:rPr>
              <a:t> with a richer data set</a:t>
            </a:r>
            <a:endParaRPr sz="1500"/>
          </a:p>
          <a:p>
            <a:pPr marL="287337" marR="0" lvl="0" indent="-299866" algn="l" rtl="0">
              <a:spcBef>
                <a:spcPts val="1200"/>
              </a:spcBef>
              <a:spcAft>
                <a:spcPts val="0"/>
              </a:spcAft>
              <a:buClr>
                <a:srgbClr val="222222"/>
              </a:buClr>
              <a:buSzPts val="1397"/>
              <a:buFont typeface="Gill Sans"/>
              <a:buChar char="▪"/>
            </a:pPr>
            <a:r>
              <a:rPr lang="en-US" sz="1700" b="0" i="0">
                <a:solidFill>
                  <a:srgbClr val="4E4A49"/>
                </a:solidFill>
                <a:latin typeface="Gill Sans"/>
                <a:ea typeface="Gill Sans"/>
                <a:cs typeface="Gill Sans"/>
                <a:sym typeface="Gill Sans"/>
              </a:rPr>
              <a:t>Conduct cascade analysis in stepwise manner:</a:t>
            </a:r>
            <a:endParaRPr sz="1500"/>
          </a:p>
          <a:p>
            <a:pPr marL="800100" marR="0" lvl="1" indent="-355428" algn="l" rtl="0">
              <a:spcBef>
                <a:spcPts val="1200"/>
              </a:spcBef>
              <a:spcAft>
                <a:spcPts val="0"/>
              </a:spcAft>
              <a:buClr>
                <a:srgbClr val="222222"/>
              </a:buClr>
              <a:buSzPts val="1397"/>
              <a:buFont typeface="Gill Sans"/>
              <a:buAutoNum type="arabicPeriod"/>
            </a:pPr>
            <a:r>
              <a:rPr lang="en-US" sz="1700" b="0" i="0" u="none" strike="noStrike" cap="none">
                <a:solidFill>
                  <a:srgbClr val="4E4A49"/>
                </a:solidFill>
                <a:latin typeface="Gill Sans"/>
                <a:ea typeface="Gill Sans"/>
                <a:cs typeface="Gill Sans"/>
                <a:sym typeface="Gill Sans"/>
              </a:rPr>
              <a:t>Create the data table (use data from your country</a:t>
            </a:r>
            <a:r>
              <a:rPr lang="en-US" sz="1700">
                <a:solidFill>
                  <a:srgbClr val="4E4A49"/>
                </a:solidFill>
                <a:latin typeface="Gill Sans"/>
                <a:ea typeface="Gill Sans"/>
                <a:cs typeface="Gill Sans"/>
                <a:sym typeface="Gill Sans"/>
              </a:rPr>
              <a:t>)</a:t>
            </a:r>
            <a:endParaRPr sz="1500"/>
          </a:p>
          <a:p>
            <a:pPr marL="800100" marR="0" lvl="1" indent="-355428" algn="l" rtl="0">
              <a:spcBef>
                <a:spcPts val="1200"/>
              </a:spcBef>
              <a:spcAft>
                <a:spcPts val="0"/>
              </a:spcAft>
              <a:buClr>
                <a:srgbClr val="222222"/>
              </a:buClr>
              <a:buSzPts val="1397"/>
              <a:buFont typeface="Gill Sans"/>
              <a:buAutoNum type="arabicPeriod"/>
            </a:pPr>
            <a:r>
              <a:rPr lang="en-US" sz="1700" b="0" i="0" u="none" strike="noStrike" cap="none">
                <a:solidFill>
                  <a:srgbClr val="4E4A49"/>
                </a:solidFill>
                <a:latin typeface="Gill Sans"/>
                <a:ea typeface="Gill Sans"/>
                <a:cs typeface="Gill Sans"/>
                <a:sym typeface="Gill Sans"/>
              </a:rPr>
              <a:t>Construct a cascade, focusing on the selected core indicators</a:t>
            </a:r>
            <a:endParaRPr sz="1500"/>
          </a:p>
          <a:p>
            <a:pPr marL="800100" marR="0" lvl="1" indent="-355428" algn="l" rtl="0">
              <a:spcBef>
                <a:spcPts val="1200"/>
              </a:spcBef>
              <a:spcAft>
                <a:spcPts val="0"/>
              </a:spcAft>
              <a:buClr>
                <a:srgbClr val="222222"/>
              </a:buClr>
              <a:buSzPts val="1397"/>
              <a:buFont typeface="Gill Sans"/>
              <a:buAutoNum type="arabicPeriod"/>
            </a:pPr>
            <a:r>
              <a:rPr lang="en-US" sz="1700" b="0" i="0" u="none" strike="noStrike" cap="none">
                <a:solidFill>
                  <a:srgbClr val="4E4A49"/>
                </a:solidFill>
                <a:latin typeface="Gill Sans"/>
                <a:ea typeface="Gill Sans"/>
                <a:cs typeface="Gill Sans"/>
                <a:sym typeface="Gill Sans"/>
              </a:rPr>
              <a:t>Interpretation of the result, reference to NSP,  answering “what?” and “why?”</a:t>
            </a:r>
            <a:endParaRPr sz="1500"/>
          </a:p>
          <a:p>
            <a:pPr marL="1257300" marR="0" lvl="2" indent="-355428" algn="l" rtl="0">
              <a:spcBef>
                <a:spcPts val="1200"/>
              </a:spcBef>
              <a:spcAft>
                <a:spcPts val="0"/>
              </a:spcAft>
              <a:buClr>
                <a:srgbClr val="222222"/>
              </a:buClr>
              <a:buSzPts val="1397"/>
              <a:buFont typeface="Gill Sans"/>
              <a:buAutoNum type="arabicPeriod"/>
            </a:pPr>
            <a:r>
              <a:rPr lang="en-US" sz="1700" b="1" i="0" u="none" strike="noStrike" cap="none">
                <a:solidFill>
                  <a:srgbClr val="4E4A49"/>
                </a:solidFill>
                <a:latin typeface="Gill Sans"/>
                <a:ea typeface="Gill Sans"/>
                <a:cs typeface="Gill Sans"/>
                <a:sym typeface="Gill Sans"/>
              </a:rPr>
              <a:t>What?</a:t>
            </a:r>
            <a:r>
              <a:rPr lang="en-US" sz="1700" b="0" i="0" u="none" strike="noStrike" cap="none">
                <a:solidFill>
                  <a:srgbClr val="4E4A49"/>
                </a:solidFill>
                <a:latin typeface="Gill Sans"/>
                <a:ea typeface="Gill Sans"/>
                <a:cs typeface="Gill Sans"/>
                <a:sym typeface="Gill Sans"/>
              </a:rPr>
              <a:t> : What is the performance of the indicator? high, </a:t>
            </a:r>
            <a:r>
              <a:rPr lang="en-US" sz="1700">
                <a:solidFill>
                  <a:srgbClr val="4E4A49"/>
                </a:solidFill>
                <a:latin typeface="Gill Sans"/>
                <a:ea typeface="Gill Sans"/>
                <a:cs typeface="Gill Sans"/>
                <a:sym typeface="Gill Sans"/>
              </a:rPr>
              <a:t>average</a:t>
            </a:r>
            <a:r>
              <a:rPr lang="en-US" sz="1700" b="0" i="0" u="none" strike="noStrike" cap="none">
                <a:solidFill>
                  <a:srgbClr val="4E4A49"/>
                </a:solidFill>
                <a:latin typeface="Gill Sans"/>
                <a:ea typeface="Gill Sans"/>
                <a:cs typeface="Gill Sans"/>
                <a:sym typeface="Gill Sans"/>
              </a:rPr>
              <a:t>, or low</a:t>
            </a:r>
            <a:endParaRPr sz="1500"/>
          </a:p>
          <a:p>
            <a:pPr marL="1257300" marR="0" lvl="2" indent="-355428" algn="l" rtl="0">
              <a:spcBef>
                <a:spcPts val="1200"/>
              </a:spcBef>
              <a:spcAft>
                <a:spcPts val="0"/>
              </a:spcAft>
              <a:buClr>
                <a:srgbClr val="222222"/>
              </a:buClr>
              <a:buSzPts val="1397"/>
              <a:buFont typeface="Gill Sans"/>
              <a:buAutoNum type="arabicPeriod"/>
            </a:pPr>
            <a:r>
              <a:rPr lang="en-US" sz="1700" b="1" i="0" u="none" strike="noStrike" cap="none">
                <a:solidFill>
                  <a:srgbClr val="4E4A49"/>
                </a:solidFill>
                <a:latin typeface="Gill Sans"/>
                <a:ea typeface="Gill Sans"/>
                <a:cs typeface="Gill Sans"/>
                <a:sym typeface="Gill Sans"/>
              </a:rPr>
              <a:t>Why?</a:t>
            </a:r>
            <a:r>
              <a:rPr lang="en-US" sz="1700" b="0" i="0" u="none" strike="noStrike" cap="none">
                <a:solidFill>
                  <a:srgbClr val="4E4A49"/>
                </a:solidFill>
                <a:latin typeface="Gill Sans"/>
                <a:ea typeface="Gill Sans"/>
                <a:cs typeface="Gill Sans"/>
                <a:sym typeface="Gill Sans"/>
              </a:rPr>
              <a:t> : List the programmatic factors that explain the result</a:t>
            </a:r>
            <a:endParaRPr sz="1500"/>
          </a:p>
          <a:p>
            <a:pPr marL="1257300" marR="0" lvl="2" indent="-355428" algn="l" rtl="0">
              <a:spcBef>
                <a:spcPts val="1200"/>
              </a:spcBef>
              <a:spcAft>
                <a:spcPts val="0"/>
              </a:spcAft>
              <a:buClr>
                <a:srgbClr val="222222"/>
              </a:buClr>
              <a:buSzPts val="1397"/>
              <a:buFont typeface="Gill Sans"/>
              <a:buAutoNum type="arabicPeriod"/>
            </a:pPr>
            <a:r>
              <a:rPr lang="en-US" sz="1700" b="0" i="0" u="none" strike="noStrike" cap="none">
                <a:solidFill>
                  <a:srgbClr val="4E4A49"/>
                </a:solidFill>
                <a:latin typeface="Gill Sans"/>
                <a:ea typeface="Gill Sans"/>
                <a:cs typeface="Gill Sans"/>
                <a:sym typeface="Gill Sans"/>
              </a:rPr>
              <a:t>Root cause analysis (optional)</a:t>
            </a:r>
            <a:endParaRPr sz="150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420"/>
        <p:cNvGrpSpPr/>
        <p:nvPr/>
      </p:nvGrpSpPr>
      <p:grpSpPr>
        <a:xfrm>
          <a:off x="0" y="0"/>
          <a:ext cx="0" cy="0"/>
          <a:chOff x="0" y="0"/>
          <a:chExt cx="0" cy="0"/>
        </a:xfrm>
      </p:grpSpPr>
      <p:sp>
        <p:nvSpPr>
          <p:cNvPr id="421" name="Google Shape;421;p7"/>
          <p:cNvSpPr txBox="1">
            <a:spLocks noGrp="1"/>
          </p:cNvSpPr>
          <p:nvPr>
            <p:ph type="body" idx="1"/>
          </p:nvPr>
        </p:nvSpPr>
        <p:spPr>
          <a:xfrm>
            <a:off x="345507" y="773935"/>
            <a:ext cx="7772400" cy="3789165"/>
          </a:xfrm>
          <a:prstGeom prst="rect">
            <a:avLst/>
          </a:prstGeom>
          <a:noFill/>
          <a:ln>
            <a:noFill/>
          </a:ln>
        </p:spPr>
        <p:txBody>
          <a:bodyPr spcFirstLastPara="1" wrap="square" lIns="91425" tIns="45700" rIns="91425" bIns="45700" anchor="t" anchorCtr="0">
            <a:normAutofit/>
          </a:bodyPr>
          <a:lstStyle/>
          <a:p>
            <a:pPr marL="457200" lvl="0" indent="-342900" algn="l" rtl="0">
              <a:lnSpc>
                <a:spcPct val="115000"/>
              </a:lnSpc>
              <a:spcBef>
                <a:spcPts val="0"/>
              </a:spcBef>
              <a:spcAft>
                <a:spcPts val="0"/>
              </a:spcAft>
              <a:buSzPts val="1800"/>
              <a:buFont typeface="Noto Sans Symbols"/>
              <a:buChar char="▪"/>
            </a:pPr>
            <a:r>
              <a:rPr lang="en-US"/>
              <a:t>List of PBMEF core and core plus indicators</a:t>
            </a:r>
            <a:endParaRPr/>
          </a:p>
          <a:p>
            <a:pPr marL="914400" lvl="1" indent="-342900" algn="l" rtl="0">
              <a:lnSpc>
                <a:spcPct val="115000"/>
              </a:lnSpc>
              <a:spcBef>
                <a:spcPts val="800"/>
              </a:spcBef>
              <a:spcAft>
                <a:spcPts val="0"/>
              </a:spcAft>
              <a:buSzPts val="1800"/>
              <a:buChar char="✔"/>
            </a:pPr>
            <a:r>
              <a:rPr lang="en-US"/>
              <a:t>printed copies + </a:t>
            </a:r>
            <a:r>
              <a:rPr lang="en-US" u="sng">
                <a:solidFill>
                  <a:schemeClr val="hlink"/>
                </a:solidFill>
                <a:hlinkClick r:id="rId3"/>
              </a:rPr>
              <a:t>link to PBMEF C</a:t>
            </a:r>
            <a:r>
              <a:rPr lang="en-US" u="sng">
                <a:solidFill>
                  <a:schemeClr val="hlink"/>
                </a:solidFill>
                <a:hlinkClick r:id="rId3"/>
              </a:rPr>
              <a:t>ompendium</a:t>
            </a:r>
            <a:endParaRPr/>
          </a:p>
          <a:p>
            <a:pPr marL="457200" lvl="0" indent="-342900" algn="l" rtl="0">
              <a:lnSpc>
                <a:spcPct val="115000"/>
              </a:lnSpc>
              <a:spcBef>
                <a:spcPts val="0"/>
              </a:spcBef>
              <a:spcAft>
                <a:spcPts val="0"/>
              </a:spcAft>
              <a:buSzPts val="1800"/>
              <a:buFont typeface="Noto Sans Symbols"/>
              <a:buChar char="▪"/>
            </a:pPr>
            <a:r>
              <a:rPr lang="en-US"/>
              <a:t>Indicator reference sheets for core and core plus indicators</a:t>
            </a:r>
            <a:endParaRPr/>
          </a:p>
          <a:p>
            <a:pPr marL="914400" lvl="1" indent="-342900" algn="l" rtl="0">
              <a:lnSpc>
                <a:spcPct val="150000"/>
              </a:lnSpc>
              <a:spcBef>
                <a:spcPts val="800"/>
              </a:spcBef>
              <a:spcAft>
                <a:spcPts val="0"/>
              </a:spcAft>
              <a:buSzPts val="1800"/>
              <a:buChar char="✔"/>
            </a:pPr>
            <a:r>
              <a:rPr lang="en-US"/>
              <a:t>printed </a:t>
            </a:r>
            <a:r>
              <a:rPr lang="en-US">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4"/>
                  </a:ext>
                </a:extLst>
              </a:rPr>
              <a:t>copies</a:t>
            </a:r>
            <a:r>
              <a:rPr lang="en-US"/>
              <a:t> +  </a:t>
            </a:r>
            <a:r>
              <a:rPr lang="en-US" u="sng">
                <a:solidFill>
                  <a:schemeClr val="accent5"/>
                </a:solidFill>
                <a:hlinkClick r:id="rId3">
                  <a:extLst>
                    <a:ext uri="{A12FA001-AC4F-418D-AE19-62706E023703}">
                      <ahyp:hlinkClr xmlns:ahyp="http://schemas.microsoft.com/office/drawing/2018/hyperlinkcolor" val="tx"/>
                    </a:ext>
                  </a:extLst>
                </a:hlinkClick>
              </a:rPr>
              <a:t>link to PBMEF Compendium</a:t>
            </a:r>
            <a:endParaRPr/>
          </a:p>
          <a:p>
            <a:pPr marL="457200" lvl="0" indent="-342900" algn="l" rtl="0">
              <a:lnSpc>
                <a:spcPct val="115000"/>
              </a:lnSpc>
              <a:spcBef>
                <a:spcPts val="0"/>
              </a:spcBef>
              <a:spcAft>
                <a:spcPts val="0"/>
              </a:spcAft>
              <a:buSzPts val="1800"/>
              <a:buFont typeface="Noto Sans Symbols"/>
              <a:buChar char="▪"/>
            </a:pPr>
            <a:r>
              <a:rPr lang="en-US"/>
              <a:t>PBMEF cascades and illustrative mapping (drafts) </a:t>
            </a:r>
            <a:endParaRPr/>
          </a:p>
          <a:p>
            <a:pPr marL="914400" lvl="1" indent="-342900" algn="l" rtl="0">
              <a:lnSpc>
                <a:spcPct val="150000"/>
              </a:lnSpc>
              <a:spcBef>
                <a:spcPts val="800"/>
              </a:spcBef>
              <a:spcAft>
                <a:spcPts val="0"/>
              </a:spcAft>
              <a:buSzPts val="1800"/>
              <a:buChar char="✔"/>
            </a:pPr>
            <a:r>
              <a:rPr lang="en-US"/>
              <a:t>printed copies + links to  </a:t>
            </a:r>
            <a:r>
              <a:rPr lang="en-US" u="sng">
                <a:solidFill>
                  <a:schemeClr val="hlink"/>
                </a:solidFill>
                <a:hlinkClick r:id="rId4"/>
              </a:rPr>
              <a:t>illustrative mapping</a:t>
            </a:r>
            <a:r>
              <a:rPr lang="en-US"/>
              <a:t> and </a:t>
            </a:r>
            <a:r>
              <a:rPr lang="en-US" u="sng">
                <a:solidFill>
                  <a:schemeClr val="hlink"/>
                </a:solidFill>
                <a:hlinkClick r:id="rId5"/>
              </a:rPr>
              <a:t>cascades</a:t>
            </a:r>
            <a:endParaRPr/>
          </a:p>
          <a:p>
            <a:pPr marL="457200" lvl="0" indent="-342900" algn="l" rtl="0">
              <a:lnSpc>
                <a:spcPct val="150000"/>
              </a:lnSpc>
              <a:spcBef>
                <a:spcPts val="0"/>
              </a:spcBef>
              <a:spcAft>
                <a:spcPts val="0"/>
              </a:spcAft>
              <a:buSzPts val="1800"/>
              <a:buFont typeface="Noto Sans Symbols"/>
              <a:buChar char="▪"/>
            </a:pPr>
            <a:r>
              <a:rPr lang="en-US" u="sng"/>
              <a:t>Cascade analysis template </a:t>
            </a:r>
            <a:r>
              <a:rPr lang="en-US"/>
              <a:t> </a:t>
            </a:r>
            <a:endParaRPr/>
          </a:p>
          <a:p>
            <a:pPr marL="914400" lvl="1" indent="-342900" algn="l" rtl="0">
              <a:lnSpc>
                <a:spcPct val="115000"/>
              </a:lnSpc>
              <a:spcBef>
                <a:spcPts val="800"/>
              </a:spcBef>
              <a:spcAft>
                <a:spcPts val="0"/>
              </a:spcAft>
              <a:buSzPts val="1800"/>
              <a:buChar char="✔"/>
            </a:pPr>
            <a:r>
              <a:rPr lang="en-US"/>
              <a:t> </a:t>
            </a:r>
            <a:r>
              <a:rPr lang="en-US" u="sng">
                <a:solidFill>
                  <a:schemeClr val="hlink"/>
                </a:solidFill>
                <a:hlinkClick r:id="rId5"/>
              </a:rPr>
              <a:t>Excel files</a:t>
            </a:r>
            <a:r>
              <a:rPr lang="en-US"/>
              <a:t>, in google folder</a:t>
            </a:r>
            <a:endParaRPr/>
          </a:p>
        </p:txBody>
      </p:sp>
      <p:sp>
        <p:nvSpPr>
          <p:cNvPr id="422" name="Google Shape;422;p7"/>
          <p:cNvSpPr txBox="1">
            <a:spLocks noGrp="1"/>
          </p:cNvSpPr>
          <p:nvPr>
            <p:ph type="sldNum" idx="12"/>
          </p:nvPr>
        </p:nvSpPr>
        <p:spPr>
          <a:xfrm>
            <a:off x="8353696" y="4947676"/>
            <a:ext cx="637800" cy="184800"/>
          </a:xfrm>
          <a:prstGeom prst="rect">
            <a:avLst/>
          </a:prstGeom>
          <a:noFill/>
          <a:ln>
            <a:noFill/>
          </a:ln>
        </p:spPr>
        <p:txBody>
          <a:bodyPr spcFirstLastPara="1" wrap="square" lIns="91425" tIns="45700" rIns="91425" bIns="45700" anchor="ctr" anchorCtr="0">
            <a:spAutoFit/>
          </a:bodyPr>
          <a:lstStyle/>
          <a:p>
            <a:pPr marL="0" lvl="0" indent="0" algn="r" rtl="0">
              <a:spcBef>
                <a:spcPts val="0"/>
              </a:spcBef>
              <a:spcAft>
                <a:spcPts val="0"/>
              </a:spcAft>
              <a:buClr>
                <a:srgbClr val="6C6463"/>
              </a:buClr>
              <a:buSzPts val="600"/>
              <a:buFont typeface="Gill Sans"/>
              <a:buNone/>
            </a:pPr>
            <a:fld id="{00000000-1234-1234-1234-123412341234}" type="slidenum">
              <a:rPr lang="en-US"/>
              <a:t>5</a:t>
            </a:fld>
            <a:endParaRPr/>
          </a:p>
        </p:txBody>
      </p:sp>
      <p:sp>
        <p:nvSpPr>
          <p:cNvPr id="423" name="Google Shape;423;p7"/>
          <p:cNvSpPr txBox="1">
            <a:spLocks noGrp="1"/>
          </p:cNvSpPr>
          <p:nvPr>
            <p:ph type="title"/>
          </p:nvPr>
        </p:nvSpPr>
        <p:spPr>
          <a:xfrm>
            <a:off x="278182" y="-8"/>
            <a:ext cx="7772400" cy="523200"/>
          </a:xfrm>
          <a:prstGeom prst="rect">
            <a:avLst/>
          </a:prstGeom>
          <a:noFill/>
          <a:ln>
            <a:noFill/>
          </a:ln>
        </p:spPr>
        <p:txBody>
          <a:bodyPr spcFirstLastPara="1" wrap="square" lIns="91425" tIns="45700" rIns="91425" bIns="45700" anchor="b" anchorCtr="0">
            <a:spAutoFit/>
          </a:bodyPr>
          <a:lstStyle/>
          <a:p>
            <a:pPr marL="0" lvl="0" indent="0" algn="l" rtl="0">
              <a:spcBef>
                <a:spcPts val="0"/>
              </a:spcBef>
              <a:spcAft>
                <a:spcPts val="0"/>
              </a:spcAft>
              <a:buClr>
                <a:schemeClr val="dk2"/>
              </a:buClr>
              <a:buSzPts val="2400"/>
              <a:buFont typeface="Gill Sans"/>
              <a:buNone/>
            </a:pPr>
            <a:r>
              <a:rPr lang="en-US">
                <a:solidFill>
                  <a:srgbClr val="132F69"/>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5"/>
                  </a:ext>
                </a:extLst>
              </a:rPr>
              <a:t>Resource materials</a:t>
            </a:r>
            <a:endParaRPr>
              <a:solidFill>
                <a:srgbClr val="132F69"/>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428"/>
        <p:cNvGrpSpPr/>
        <p:nvPr/>
      </p:nvGrpSpPr>
      <p:grpSpPr>
        <a:xfrm>
          <a:off x="0" y="0"/>
          <a:ext cx="0" cy="0"/>
          <a:chOff x="0" y="0"/>
          <a:chExt cx="0" cy="0"/>
        </a:xfrm>
      </p:grpSpPr>
      <p:sp>
        <p:nvSpPr>
          <p:cNvPr id="429" name="Google Shape;429;g2cc0bacf902_1_422"/>
          <p:cNvSpPr txBox="1">
            <a:spLocks noGrp="1"/>
          </p:cNvSpPr>
          <p:nvPr>
            <p:ph type="title"/>
          </p:nvPr>
        </p:nvSpPr>
        <p:spPr>
          <a:xfrm>
            <a:off x="312615" y="44066"/>
            <a:ext cx="7805400" cy="461700"/>
          </a:xfrm>
          <a:prstGeom prst="rect">
            <a:avLst/>
          </a:prstGeom>
          <a:noFill/>
          <a:ln>
            <a:noFill/>
          </a:ln>
        </p:spPr>
        <p:txBody>
          <a:bodyPr spcFirstLastPara="1" wrap="square" lIns="91425" tIns="45700" rIns="91425" bIns="45700" anchor="b" anchorCtr="0">
            <a:spAutoFit/>
          </a:bodyPr>
          <a:lstStyle/>
          <a:p>
            <a:pPr marL="0" lvl="0" indent="0" algn="l" rtl="0">
              <a:lnSpc>
                <a:spcPct val="100000"/>
              </a:lnSpc>
              <a:spcBef>
                <a:spcPts val="0"/>
              </a:spcBef>
              <a:spcAft>
                <a:spcPts val="0"/>
              </a:spcAft>
              <a:buClr>
                <a:schemeClr val="dk2"/>
              </a:buClr>
              <a:buSzPts val="2400"/>
              <a:buFont typeface="Gill Sans"/>
              <a:buNone/>
            </a:pPr>
            <a:r>
              <a:rPr lang="en-US"/>
              <a:t>Levels of PBMEF Indicators</a:t>
            </a:r>
            <a:endParaRPr/>
          </a:p>
        </p:txBody>
      </p:sp>
      <p:sp>
        <p:nvSpPr>
          <p:cNvPr id="430" name="Google Shape;430;g2cc0bacf902_1_422"/>
          <p:cNvSpPr txBox="1">
            <a:spLocks noGrp="1"/>
          </p:cNvSpPr>
          <p:nvPr>
            <p:ph type="body" idx="1"/>
          </p:nvPr>
        </p:nvSpPr>
        <p:spPr>
          <a:xfrm>
            <a:off x="345507" y="780708"/>
            <a:ext cx="4534200" cy="3766800"/>
          </a:xfrm>
          <a:prstGeom prst="rect">
            <a:avLst/>
          </a:prstGeom>
          <a:noFill/>
          <a:ln>
            <a:noFill/>
          </a:ln>
        </p:spPr>
        <p:txBody>
          <a:bodyPr spcFirstLastPara="1" wrap="square" lIns="91425" tIns="45700" rIns="91425" bIns="45700" anchor="t" anchorCtr="0">
            <a:normAutofit lnSpcReduction="10000"/>
          </a:bodyPr>
          <a:lstStyle/>
          <a:p>
            <a:pPr marL="342900" lvl="0" indent="-342900" algn="l" rtl="0">
              <a:lnSpc>
                <a:spcPct val="100000"/>
              </a:lnSpc>
              <a:spcBef>
                <a:spcPts val="0"/>
              </a:spcBef>
              <a:spcAft>
                <a:spcPts val="0"/>
              </a:spcAft>
              <a:buSzPts val="1800"/>
              <a:buChar char="▪"/>
            </a:pPr>
            <a:r>
              <a:rPr lang="en-US" sz="1800" b="1">
                <a:solidFill>
                  <a:schemeClr val="accent5"/>
                </a:solidFill>
              </a:rPr>
              <a:t>Core: </a:t>
            </a:r>
            <a:r>
              <a:rPr lang="en-US" sz="1800"/>
              <a:t>established 10 priority indicators </a:t>
            </a:r>
            <a:endParaRPr/>
          </a:p>
          <a:p>
            <a:pPr marL="342900" lvl="0" indent="-342900" algn="l" rtl="0">
              <a:lnSpc>
                <a:spcPct val="100000"/>
              </a:lnSpc>
              <a:spcBef>
                <a:spcPts val="800"/>
              </a:spcBef>
              <a:spcAft>
                <a:spcPts val="0"/>
              </a:spcAft>
              <a:buSzPts val="1800"/>
              <a:buChar char="▪"/>
            </a:pPr>
            <a:r>
              <a:rPr lang="en-US" sz="1800" b="1">
                <a:solidFill>
                  <a:srgbClr val="006963"/>
                </a:solidFill>
              </a:rPr>
              <a:t>Core Plus: </a:t>
            </a:r>
            <a:r>
              <a:rPr lang="en-US" sz="1800"/>
              <a:t>more detail to core indicators</a:t>
            </a:r>
            <a:endParaRPr/>
          </a:p>
          <a:p>
            <a:pPr marL="342900" lvl="0" indent="-342900" algn="l" rtl="0">
              <a:lnSpc>
                <a:spcPct val="100000"/>
              </a:lnSpc>
              <a:spcBef>
                <a:spcPts val="800"/>
              </a:spcBef>
              <a:spcAft>
                <a:spcPts val="0"/>
              </a:spcAft>
              <a:buSzPts val="1800"/>
              <a:buChar char="▪"/>
            </a:pPr>
            <a:r>
              <a:rPr lang="en-US" sz="1800" b="1">
                <a:solidFill>
                  <a:schemeClr val="accent4"/>
                </a:solidFill>
              </a:rPr>
              <a:t>National: </a:t>
            </a:r>
            <a:r>
              <a:rPr lang="en-US" sz="1800"/>
              <a:t>additional data that should be available at national level </a:t>
            </a:r>
            <a:endParaRPr/>
          </a:p>
          <a:p>
            <a:pPr marL="342900" lvl="0" indent="-342900" algn="l" rtl="0">
              <a:lnSpc>
                <a:spcPct val="100000"/>
              </a:lnSpc>
              <a:spcBef>
                <a:spcPts val="800"/>
              </a:spcBef>
              <a:spcAft>
                <a:spcPts val="0"/>
              </a:spcAft>
              <a:buSzPts val="1800"/>
              <a:buChar char="▪"/>
            </a:pPr>
            <a:r>
              <a:rPr lang="en-US" sz="1800" b="1">
                <a:solidFill>
                  <a:schemeClr val="dk2"/>
                </a:solidFill>
              </a:rPr>
              <a:t>Project: </a:t>
            </a:r>
            <a:r>
              <a:rPr lang="en-US" sz="1800"/>
              <a:t>additional steps in cascades that may not be available at national level</a:t>
            </a:r>
            <a:endParaRPr/>
          </a:p>
          <a:p>
            <a:pPr marL="342900" lvl="0" indent="-342900" algn="l" rtl="0">
              <a:lnSpc>
                <a:spcPct val="100000"/>
              </a:lnSpc>
              <a:spcBef>
                <a:spcPts val="800"/>
              </a:spcBef>
              <a:spcAft>
                <a:spcPts val="0"/>
              </a:spcAft>
              <a:buSzPts val="1800"/>
              <a:buChar char="▪"/>
            </a:pPr>
            <a:r>
              <a:rPr lang="en-US" sz="1800" b="1">
                <a:solidFill>
                  <a:srgbClr val="636F74"/>
                </a:solidFill>
              </a:rPr>
              <a:t>Extended: </a:t>
            </a:r>
            <a:r>
              <a:rPr lang="en-US" sz="1800"/>
              <a:t>index of additional standardized indicators to help meet project needs for specific activities, if more detail is wanted than what is provided by essential indicators</a:t>
            </a:r>
            <a:endParaRPr/>
          </a:p>
          <a:p>
            <a:pPr marL="342900" lvl="0" indent="-228600" algn="l" rtl="0">
              <a:lnSpc>
                <a:spcPct val="100000"/>
              </a:lnSpc>
              <a:spcBef>
                <a:spcPts val="800"/>
              </a:spcBef>
              <a:spcAft>
                <a:spcPts val="800"/>
              </a:spcAft>
              <a:buSzPts val="1800"/>
              <a:buNone/>
            </a:pPr>
            <a:endParaRPr sz="1800"/>
          </a:p>
        </p:txBody>
      </p:sp>
      <p:sp>
        <p:nvSpPr>
          <p:cNvPr id="431" name="Google Shape;431;g2cc0bacf902_1_422"/>
          <p:cNvSpPr txBox="1"/>
          <p:nvPr/>
        </p:nvSpPr>
        <p:spPr>
          <a:xfrm>
            <a:off x="4737392" y="4927949"/>
            <a:ext cx="4161300" cy="261600"/>
          </a:xfrm>
          <a:prstGeom prst="rect">
            <a:avLst/>
          </a:prstGeom>
          <a:noFill/>
          <a:ln>
            <a:noFill/>
          </a:ln>
        </p:spPr>
        <p:txBody>
          <a:bodyPr spcFirstLastPara="1" wrap="square" lIns="91425" tIns="45700" rIns="91425" bIns="45700" anchor="t" anchorCtr="0">
            <a:spAutoFit/>
          </a:bodyPr>
          <a:lstStyle/>
          <a:p>
            <a:pPr marL="342900" marR="0" lvl="0" indent="0" algn="l" rtl="0">
              <a:lnSpc>
                <a:spcPct val="100000"/>
              </a:lnSpc>
              <a:spcBef>
                <a:spcPts val="0"/>
              </a:spcBef>
              <a:spcAft>
                <a:spcPts val="0"/>
              </a:spcAft>
              <a:buClr>
                <a:srgbClr val="000000"/>
              </a:buClr>
              <a:buSzPts val="1100"/>
              <a:buFont typeface="Arial"/>
              <a:buNone/>
            </a:pPr>
            <a:r>
              <a:rPr lang="en-US" sz="1100" b="0" i="0" u="none" strike="noStrike" cap="none">
                <a:solidFill>
                  <a:srgbClr val="A5A5A5"/>
                </a:solidFill>
                <a:latin typeface="Gill Sans"/>
                <a:ea typeface="Gill Sans"/>
                <a:cs typeface="Gill Sans"/>
                <a:sym typeface="Gill Sans"/>
              </a:rPr>
              <a:t>*Note: Extended indicators are currently under revision</a:t>
            </a:r>
            <a:endParaRPr sz="1400" b="0" i="0" u="none" strike="noStrike" cap="none">
              <a:solidFill>
                <a:srgbClr val="000000"/>
              </a:solidFill>
              <a:latin typeface="Arial"/>
              <a:ea typeface="Arial"/>
              <a:cs typeface="Arial"/>
              <a:sym typeface="Arial"/>
            </a:endParaRPr>
          </a:p>
        </p:txBody>
      </p:sp>
      <p:grpSp>
        <p:nvGrpSpPr>
          <p:cNvPr id="432" name="Google Shape;432;g2cc0bacf902_1_422"/>
          <p:cNvGrpSpPr/>
          <p:nvPr/>
        </p:nvGrpSpPr>
        <p:grpSpPr>
          <a:xfrm>
            <a:off x="4695312" y="775647"/>
            <a:ext cx="4284699" cy="4064311"/>
            <a:chOff x="1781271" y="671677"/>
            <a:chExt cx="4284699" cy="4064311"/>
          </a:xfrm>
        </p:grpSpPr>
        <p:grpSp>
          <p:nvGrpSpPr>
            <p:cNvPr id="433" name="Google Shape;433;g2cc0bacf902_1_422"/>
            <p:cNvGrpSpPr/>
            <p:nvPr/>
          </p:nvGrpSpPr>
          <p:grpSpPr>
            <a:xfrm>
              <a:off x="1781271" y="892927"/>
              <a:ext cx="4275362" cy="3843061"/>
              <a:chOff x="6846678" y="2081819"/>
              <a:chExt cx="4122818" cy="3843061"/>
            </a:xfrm>
          </p:grpSpPr>
          <p:grpSp>
            <p:nvGrpSpPr>
              <p:cNvPr id="434" name="Google Shape;434;g2cc0bacf902_1_422"/>
              <p:cNvGrpSpPr/>
              <p:nvPr/>
            </p:nvGrpSpPr>
            <p:grpSpPr>
              <a:xfrm>
                <a:off x="6846678" y="2081819"/>
                <a:ext cx="4122818" cy="3784659"/>
                <a:chOff x="6846678" y="2081819"/>
                <a:chExt cx="4122818" cy="3784659"/>
              </a:xfrm>
            </p:grpSpPr>
            <p:sp>
              <p:nvSpPr>
                <p:cNvPr id="435" name="Google Shape;435;g2cc0bacf902_1_422"/>
                <p:cNvSpPr/>
                <p:nvPr/>
              </p:nvSpPr>
              <p:spPr>
                <a:xfrm>
                  <a:off x="8606007" y="2081819"/>
                  <a:ext cx="499211" cy="433403"/>
                </a:xfrm>
                <a:custGeom>
                  <a:avLst/>
                  <a:gdLst/>
                  <a:ahLst/>
                  <a:cxnLst/>
                  <a:rect l="l" t="t" r="r" b="b"/>
                  <a:pathLst>
                    <a:path w="499211" h="433403" extrusionOk="0">
                      <a:moveTo>
                        <a:pt x="0" y="433404"/>
                      </a:moveTo>
                      <a:lnTo>
                        <a:pt x="249549" y="0"/>
                      </a:lnTo>
                      <a:lnTo>
                        <a:pt x="499211" y="433404"/>
                      </a:lnTo>
                      <a:lnTo>
                        <a:pt x="0" y="433404"/>
                      </a:ln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800"/>
                    <a:buFont typeface="Gill Sans"/>
                    <a:buNone/>
                  </a:pPr>
                  <a:endParaRPr sz="1800" b="0" i="0" u="none" strike="noStrike" cap="none">
                    <a:solidFill>
                      <a:schemeClr val="dk1"/>
                    </a:solidFill>
                    <a:latin typeface="Gill Sans"/>
                    <a:ea typeface="Gill Sans"/>
                    <a:cs typeface="Gill Sans"/>
                    <a:sym typeface="Gill Sans"/>
                  </a:endParaRPr>
                </a:p>
              </p:txBody>
            </p:sp>
            <p:grpSp>
              <p:nvGrpSpPr>
                <p:cNvPr id="436" name="Google Shape;436;g2cc0bacf902_1_422"/>
                <p:cNvGrpSpPr/>
                <p:nvPr/>
              </p:nvGrpSpPr>
              <p:grpSpPr>
                <a:xfrm>
                  <a:off x="6846678" y="5102454"/>
                  <a:ext cx="4122818" cy="764024"/>
                  <a:chOff x="7155584" y="5084815"/>
                  <a:chExt cx="4122818" cy="764024"/>
                </a:xfrm>
              </p:grpSpPr>
              <p:sp>
                <p:nvSpPr>
                  <p:cNvPr id="437" name="Google Shape;437;g2cc0bacf902_1_422"/>
                  <p:cNvSpPr/>
                  <p:nvPr/>
                </p:nvSpPr>
                <p:spPr>
                  <a:xfrm>
                    <a:off x="7155584" y="5646441"/>
                    <a:ext cx="233719" cy="202398"/>
                  </a:xfrm>
                  <a:custGeom>
                    <a:avLst/>
                    <a:gdLst/>
                    <a:ahLst/>
                    <a:cxnLst/>
                    <a:rect l="l" t="t" r="r" b="b"/>
                    <a:pathLst>
                      <a:path w="233719" h="202398" extrusionOk="0">
                        <a:moveTo>
                          <a:pt x="116803" y="202399"/>
                        </a:moveTo>
                        <a:lnTo>
                          <a:pt x="0" y="0"/>
                        </a:lnTo>
                        <a:lnTo>
                          <a:pt x="233719" y="113"/>
                        </a:lnTo>
                        <a:lnTo>
                          <a:pt x="116803" y="202399"/>
                        </a:lnTo>
                        <a:close/>
                      </a:path>
                    </a:pathLst>
                  </a:custGeom>
                  <a:solidFill>
                    <a:srgbClr val="5C676C"/>
                  </a:solidFill>
                  <a:ln w="11300" cap="flat" cmpd="sng">
                    <a:solidFill>
                      <a:srgbClr val="F2F2F2"/>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800"/>
                      <a:buFont typeface="Gill Sans"/>
                      <a:buNone/>
                    </a:pPr>
                    <a:endParaRPr sz="1800" b="0" i="0" u="none" strike="noStrike" cap="none">
                      <a:solidFill>
                        <a:schemeClr val="dk1"/>
                      </a:solidFill>
                      <a:latin typeface="Gill Sans"/>
                      <a:ea typeface="Gill Sans"/>
                      <a:cs typeface="Gill Sans"/>
                      <a:sym typeface="Gill Sans"/>
                    </a:endParaRPr>
                  </a:p>
                </p:txBody>
              </p:sp>
              <p:sp>
                <p:nvSpPr>
                  <p:cNvPr id="438" name="Google Shape;438;g2cc0bacf902_1_422"/>
                  <p:cNvSpPr/>
                  <p:nvPr/>
                </p:nvSpPr>
                <p:spPr>
                  <a:xfrm>
                    <a:off x="7155584" y="5084815"/>
                    <a:ext cx="4122818" cy="564792"/>
                  </a:xfrm>
                  <a:custGeom>
                    <a:avLst/>
                    <a:gdLst/>
                    <a:ahLst/>
                    <a:cxnLst/>
                    <a:rect l="l" t="t" r="r" b="b"/>
                    <a:pathLst>
                      <a:path w="4122818" h="564792" extrusionOk="0">
                        <a:moveTo>
                          <a:pt x="0" y="564793"/>
                        </a:moveTo>
                        <a:lnTo>
                          <a:pt x="325307" y="0"/>
                        </a:lnTo>
                        <a:lnTo>
                          <a:pt x="3797624" y="0"/>
                        </a:lnTo>
                        <a:lnTo>
                          <a:pt x="4122818" y="564793"/>
                        </a:lnTo>
                        <a:lnTo>
                          <a:pt x="0" y="564793"/>
                        </a:lnTo>
                        <a:close/>
                      </a:path>
                    </a:pathLst>
                  </a:custGeom>
                  <a:solidFill>
                    <a:schemeClr val="accent3"/>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800"/>
                      <a:buFont typeface="Gill Sans"/>
                      <a:buNone/>
                    </a:pPr>
                    <a:endParaRPr sz="1800" b="0" i="0" u="none" strike="noStrike" cap="none">
                      <a:solidFill>
                        <a:schemeClr val="dk1"/>
                      </a:solidFill>
                      <a:latin typeface="Gill Sans"/>
                      <a:ea typeface="Gill Sans"/>
                      <a:cs typeface="Gill Sans"/>
                      <a:sym typeface="Gill Sans"/>
                    </a:endParaRPr>
                  </a:p>
                </p:txBody>
              </p:sp>
            </p:grpSp>
            <p:grpSp>
              <p:nvGrpSpPr>
                <p:cNvPr id="439" name="Google Shape;439;g2cc0bacf902_1_422"/>
                <p:cNvGrpSpPr/>
                <p:nvPr/>
              </p:nvGrpSpPr>
              <p:grpSpPr>
                <a:xfrm>
                  <a:off x="7291388" y="4298967"/>
                  <a:ext cx="3222315" cy="785621"/>
                  <a:chOff x="7600294" y="4281328"/>
                  <a:chExt cx="3222315" cy="785621"/>
                </a:xfrm>
              </p:grpSpPr>
              <p:sp>
                <p:nvSpPr>
                  <p:cNvPr id="440" name="Google Shape;440;g2cc0bacf902_1_422"/>
                  <p:cNvSpPr/>
                  <p:nvPr/>
                </p:nvSpPr>
                <p:spPr>
                  <a:xfrm>
                    <a:off x="7600294" y="4864551"/>
                    <a:ext cx="233719" cy="202398"/>
                  </a:xfrm>
                  <a:custGeom>
                    <a:avLst/>
                    <a:gdLst/>
                    <a:ahLst/>
                    <a:cxnLst/>
                    <a:rect l="l" t="t" r="r" b="b"/>
                    <a:pathLst>
                      <a:path w="233719" h="202398" extrusionOk="0">
                        <a:moveTo>
                          <a:pt x="116803" y="202398"/>
                        </a:moveTo>
                        <a:lnTo>
                          <a:pt x="0" y="0"/>
                        </a:lnTo>
                        <a:lnTo>
                          <a:pt x="233719" y="113"/>
                        </a:lnTo>
                        <a:lnTo>
                          <a:pt x="116803" y="202398"/>
                        </a:lnTo>
                        <a:close/>
                      </a:path>
                    </a:pathLst>
                  </a:custGeom>
                  <a:solidFill>
                    <a:srgbClr val="061235"/>
                  </a:solidFill>
                  <a:ln w="11300" cap="flat" cmpd="sng">
                    <a:solidFill>
                      <a:srgbClr val="F2F2F2"/>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800"/>
                      <a:buFont typeface="Gill Sans"/>
                      <a:buNone/>
                    </a:pPr>
                    <a:endParaRPr sz="1800" b="0" i="0" u="none" strike="noStrike" cap="none">
                      <a:solidFill>
                        <a:schemeClr val="dk1"/>
                      </a:solidFill>
                      <a:latin typeface="Gill Sans"/>
                      <a:ea typeface="Gill Sans"/>
                      <a:cs typeface="Gill Sans"/>
                      <a:sym typeface="Gill Sans"/>
                    </a:endParaRPr>
                  </a:p>
                </p:txBody>
              </p:sp>
              <p:sp>
                <p:nvSpPr>
                  <p:cNvPr id="441" name="Google Shape;441;g2cc0bacf902_1_422"/>
                  <p:cNvSpPr/>
                  <p:nvPr/>
                </p:nvSpPr>
                <p:spPr>
                  <a:xfrm>
                    <a:off x="7600294" y="4281328"/>
                    <a:ext cx="3222315" cy="583223"/>
                  </a:xfrm>
                  <a:custGeom>
                    <a:avLst/>
                    <a:gdLst/>
                    <a:ahLst/>
                    <a:cxnLst/>
                    <a:rect l="l" t="t" r="r" b="b"/>
                    <a:pathLst>
                      <a:path w="3222315" h="583223" extrusionOk="0">
                        <a:moveTo>
                          <a:pt x="0" y="583223"/>
                        </a:moveTo>
                        <a:lnTo>
                          <a:pt x="335936" y="0"/>
                        </a:lnTo>
                        <a:lnTo>
                          <a:pt x="2886380" y="0"/>
                        </a:lnTo>
                        <a:lnTo>
                          <a:pt x="3222316" y="583223"/>
                        </a:lnTo>
                        <a:lnTo>
                          <a:pt x="0" y="583223"/>
                        </a:lnTo>
                        <a:close/>
                      </a:path>
                    </a:pathLst>
                  </a:custGeom>
                  <a:solidFill>
                    <a:schemeClr val="dk2"/>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800"/>
                      <a:buFont typeface="Gill Sans"/>
                      <a:buNone/>
                    </a:pPr>
                    <a:endParaRPr sz="1800" b="0" i="0" u="none" strike="noStrike" cap="none">
                      <a:solidFill>
                        <a:schemeClr val="dk1"/>
                      </a:solidFill>
                      <a:latin typeface="Gill Sans"/>
                      <a:ea typeface="Gill Sans"/>
                      <a:cs typeface="Gill Sans"/>
                      <a:sym typeface="Gill Sans"/>
                    </a:endParaRPr>
                  </a:p>
                </p:txBody>
              </p:sp>
            </p:grpSp>
            <p:grpSp>
              <p:nvGrpSpPr>
                <p:cNvPr id="442" name="Google Shape;442;g2cc0bacf902_1_422"/>
                <p:cNvGrpSpPr/>
                <p:nvPr/>
              </p:nvGrpSpPr>
              <p:grpSpPr>
                <a:xfrm>
                  <a:off x="7752381" y="3515838"/>
                  <a:ext cx="2300442" cy="767072"/>
                  <a:chOff x="8061287" y="3498199"/>
                  <a:chExt cx="2300442" cy="767072"/>
                </a:xfrm>
              </p:grpSpPr>
              <p:sp>
                <p:nvSpPr>
                  <p:cNvPr id="443" name="Google Shape;443;g2cc0bacf902_1_422"/>
                  <p:cNvSpPr/>
                  <p:nvPr/>
                </p:nvSpPr>
                <p:spPr>
                  <a:xfrm>
                    <a:off x="8061287" y="3498199"/>
                    <a:ext cx="2300442" cy="555520"/>
                  </a:xfrm>
                  <a:custGeom>
                    <a:avLst/>
                    <a:gdLst/>
                    <a:ahLst/>
                    <a:cxnLst/>
                    <a:rect l="l" t="t" r="r" b="b"/>
                    <a:pathLst>
                      <a:path w="2300442" h="555520" extrusionOk="0">
                        <a:moveTo>
                          <a:pt x="0" y="555521"/>
                        </a:moveTo>
                        <a:lnTo>
                          <a:pt x="319993" y="0"/>
                        </a:lnTo>
                        <a:lnTo>
                          <a:pt x="1980450" y="0"/>
                        </a:lnTo>
                        <a:lnTo>
                          <a:pt x="2300443" y="555521"/>
                        </a:lnTo>
                        <a:lnTo>
                          <a:pt x="0" y="555521"/>
                        </a:lnTo>
                        <a:close/>
                      </a:path>
                    </a:pathLst>
                  </a:custGeom>
                  <a:solidFill>
                    <a:schemeClr val="accent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800"/>
                      <a:buFont typeface="Gill Sans"/>
                      <a:buNone/>
                    </a:pPr>
                    <a:endParaRPr sz="1800" b="0" i="0" u="none" strike="noStrike" cap="none">
                      <a:solidFill>
                        <a:schemeClr val="dk1"/>
                      </a:solidFill>
                      <a:latin typeface="Gill Sans"/>
                      <a:ea typeface="Gill Sans"/>
                      <a:cs typeface="Gill Sans"/>
                      <a:sym typeface="Gill Sans"/>
                    </a:endParaRPr>
                  </a:p>
                </p:txBody>
              </p:sp>
              <p:sp>
                <p:nvSpPr>
                  <p:cNvPr id="444" name="Google Shape;444;g2cc0bacf902_1_422"/>
                  <p:cNvSpPr/>
                  <p:nvPr/>
                </p:nvSpPr>
                <p:spPr>
                  <a:xfrm>
                    <a:off x="8061287" y="4062873"/>
                    <a:ext cx="233605" cy="202398"/>
                  </a:xfrm>
                  <a:custGeom>
                    <a:avLst/>
                    <a:gdLst/>
                    <a:ahLst/>
                    <a:cxnLst/>
                    <a:rect l="l" t="t" r="r" b="b"/>
                    <a:pathLst>
                      <a:path w="233605" h="202398" extrusionOk="0">
                        <a:moveTo>
                          <a:pt x="116690" y="202398"/>
                        </a:moveTo>
                        <a:lnTo>
                          <a:pt x="0" y="0"/>
                        </a:lnTo>
                        <a:lnTo>
                          <a:pt x="233606" y="226"/>
                        </a:lnTo>
                        <a:lnTo>
                          <a:pt x="116690" y="202398"/>
                        </a:lnTo>
                        <a:close/>
                      </a:path>
                    </a:pathLst>
                  </a:custGeom>
                  <a:solidFill>
                    <a:srgbClr val="9F300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800"/>
                      <a:buFont typeface="Gill Sans"/>
                      <a:buNone/>
                    </a:pPr>
                    <a:endParaRPr sz="1800" b="0" i="0" u="none" strike="noStrike" cap="none">
                      <a:solidFill>
                        <a:schemeClr val="dk1"/>
                      </a:solidFill>
                      <a:latin typeface="Gill Sans"/>
                      <a:ea typeface="Gill Sans"/>
                      <a:cs typeface="Gill Sans"/>
                      <a:sym typeface="Gill Sans"/>
                    </a:endParaRPr>
                  </a:p>
                </p:txBody>
              </p:sp>
            </p:grpSp>
            <p:grpSp>
              <p:nvGrpSpPr>
                <p:cNvPr id="445" name="Google Shape;445;g2cc0bacf902_1_422"/>
                <p:cNvGrpSpPr/>
                <p:nvPr/>
              </p:nvGrpSpPr>
              <p:grpSpPr>
                <a:xfrm>
                  <a:off x="8197318" y="2722472"/>
                  <a:ext cx="1410455" cy="786859"/>
                  <a:chOff x="8506224" y="2707150"/>
                  <a:chExt cx="1410455" cy="786859"/>
                </a:xfrm>
              </p:grpSpPr>
              <p:sp>
                <p:nvSpPr>
                  <p:cNvPr id="446" name="Google Shape;446;g2cc0bacf902_1_422"/>
                  <p:cNvSpPr/>
                  <p:nvPr/>
                </p:nvSpPr>
                <p:spPr>
                  <a:xfrm>
                    <a:off x="8506224" y="3291611"/>
                    <a:ext cx="233719" cy="202398"/>
                  </a:xfrm>
                  <a:custGeom>
                    <a:avLst/>
                    <a:gdLst/>
                    <a:ahLst/>
                    <a:cxnLst/>
                    <a:rect l="l" t="t" r="r" b="b"/>
                    <a:pathLst>
                      <a:path w="233719" h="202398" extrusionOk="0">
                        <a:moveTo>
                          <a:pt x="116690" y="202398"/>
                        </a:moveTo>
                        <a:lnTo>
                          <a:pt x="0" y="0"/>
                        </a:lnTo>
                        <a:lnTo>
                          <a:pt x="233719" y="113"/>
                        </a:lnTo>
                        <a:lnTo>
                          <a:pt x="116690" y="202398"/>
                        </a:lnTo>
                        <a:close/>
                      </a:path>
                    </a:pathLst>
                  </a:custGeom>
                  <a:solidFill>
                    <a:srgbClr val="004642"/>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800"/>
                      <a:buFont typeface="Gill Sans"/>
                      <a:buNone/>
                    </a:pPr>
                    <a:endParaRPr sz="1800" b="0" i="0" u="none" strike="noStrike" cap="none">
                      <a:solidFill>
                        <a:schemeClr val="dk1"/>
                      </a:solidFill>
                      <a:latin typeface="Gill Sans"/>
                      <a:ea typeface="Gill Sans"/>
                      <a:cs typeface="Gill Sans"/>
                      <a:sym typeface="Gill Sans"/>
                    </a:endParaRPr>
                  </a:p>
                </p:txBody>
              </p:sp>
              <p:sp>
                <p:nvSpPr>
                  <p:cNvPr id="447" name="Google Shape;447;g2cc0bacf902_1_422"/>
                  <p:cNvSpPr/>
                  <p:nvPr/>
                </p:nvSpPr>
                <p:spPr>
                  <a:xfrm>
                    <a:off x="8506224" y="2707150"/>
                    <a:ext cx="1410455" cy="573951"/>
                  </a:xfrm>
                  <a:custGeom>
                    <a:avLst/>
                    <a:gdLst/>
                    <a:ahLst/>
                    <a:cxnLst/>
                    <a:rect l="l" t="t" r="r" b="b"/>
                    <a:pathLst>
                      <a:path w="1410455" h="573951" extrusionOk="0">
                        <a:moveTo>
                          <a:pt x="0" y="573952"/>
                        </a:moveTo>
                        <a:lnTo>
                          <a:pt x="330621" y="0"/>
                        </a:lnTo>
                        <a:lnTo>
                          <a:pt x="1079834" y="0"/>
                        </a:lnTo>
                        <a:lnTo>
                          <a:pt x="1410456" y="573952"/>
                        </a:lnTo>
                        <a:lnTo>
                          <a:pt x="0" y="573952"/>
                        </a:lnTo>
                        <a:close/>
                      </a:path>
                    </a:pathLst>
                  </a:custGeom>
                  <a:solidFill>
                    <a:schemeClr val="accent6"/>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800"/>
                      <a:buFont typeface="Gill Sans"/>
                      <a:buNone/>
                    </a:pPr>
                    <a:endParaRPr sz="1800" b="0" i="0" u="none" strike="noStrike" cap="none">
                      <a:solidFill>
                        <a:schemeClr val="dk1"/>
                      </a:solidFill>
                      <a:latin typeface="Gill Sans"/>
                      <a:ea typeface="Gill Sans"/>
                      <a:cs typeface="Gill Sans"/>
                      <a:sym typeface="Gill Sans"/>
                    </a:endParaRPr>
                  </a:p>
                </p:txBody>
              </p:sp>
            </p:grpSp>
            <p:sp>
              <p:nvSpPr>
                <p:cNvPr id="448" name="Google Shape;448;g2cc0bacf902_1_422"/>
                <p:cNvSpPr txBox="1"/>
                <p:nvPr/>
              </p:nvSpPr>
              <p:spPr>
                <a:xfrm>
                  <a:off x="8603620" y="2470384"/>
                  <a:ext cx="499200" cy="2769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424A4D"/>
                    </a:buClr>
                    <a:buSzPts val="1200"/>
                    <a:buFont typeface="Gill Sans"/>
                    <a:buNone/>
                  </a:pPr>
                  <a:r>
                    <a:rPr lang="en-US" sz="1200" b="0" i="0" u="none" strike="noStrike" cap="none">
                      <a:solidFill>
                        <a:srgbClr val="424A4D"/>
                      </a:solidFill>
                      <a:latin typeface="Gill Sans"/>
                      <a:ea typeface="Gill Sans"/>
                      <a:cs typeface="Gill Sans"/>
                      <a:sym typeface="Gill Sans"/>
                    </a:rPr>
                    <a:t>Core</a:t>
                  </a:r>
                  <a:endParaRPr sz="1600" b="0" i="0" u="none" strike="noStrike" cap="none">
                    <a:solidFill>
                      <a:srgbClr val="424A4D"/>
                    </a:solidFill>
                    <a:latin typeface="Gill Sans"/>
                    <a:ea typeface="Gill Sans"/>
                    <a:cs typeface="Gill Sans"/>
                    <a:sym typeface="Gill Sans"/>
                  </a:endParaRPr>
                </a:p>
              </p:txBody>
            </p:sp>
            <p:sp>
              <p:nvSpPr>
                <p:cNvPr id="449" name="Google Shape;449;g2cc0bacf902_1_422"/>
                <p:cNvSpPr txBox="1"/>
                <p:nvPr/>
              </p:nvSpPr>
              <p:spPr>
                <a:xfrm>
                  <a:off x="8452614" y="3247686"/>
                  <a:ext cx="871800" cy="2769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424A4D"/>
                    </a:buClr>
                    <a:buSzPts val="1200"/>
                    <a:buFont typeface="Gill Sans"/>
                    <a:buNone/>
                  </a:pPr>
                  <a:r>
                    <a:rPr lang="en-US" sz="1200" b="0" i="0" u="none" strike="noStrike" cap="none">
                      <a:solidFill>
                        <a:srgbClr val="424A4D"/>
                      </a:solidFill>
                      <a:latin typeface="Gill Sans"/>
                      <a:ea typeface="Gill Sans"/>
                      <a:cs typeface="Gill Sans"/>
                      <a:sym typeface="Gill Sans"/>
                    </a:rPr>
                    <a:t>Core Plus</a:t>
                  </a:r>
                  <a:endParaRPr sz="1600" b="0" i="0" u="none" strike="noStrike" cap="none">
                    <a:solidFill>
                      <a:srgbClr val="424A4D"/>
                    </a:solidFill>
                    <a:latin typeface="Gill Sans"/>
                    <a:ea typeface="Gill Sans"/>
                    <a:cs typeface="Gill Sans"/>
                    <a:sym typeface="Gill Sans"/>
                  </a:endParaRPr>
                </a:p>
              </p:txBody>
            </p:sp>
            <p:sp>
              <p:nvSpPr>
                <p:cNvPr id="450" name="Google Shape;450;g2cc0bacf902_1_422"/>
                <p:cNvSpPr txBox="1"/>
                <p:nvPr/>
              </p:nvSpPr>
              <p:spPr>
                <a:xfrm>
                  <a:off x="8149975" y="4027839"/>
                  <a:ext cx="1476900" cy="2769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424A4D"/>
                    </a:buClr>
                    <a:buSzPts val="1200"/>
                    <a:buFont typeface="Gill Sans"/>
                    <a:buNone/>
                  </a:pPr>
                  <a:r>
                    <a:rPr lang="en-US" sz="1200" b="0" i="0" u="none" strike="noStrike" cap="none">
                      <a:solidFill>
                        <a:srgbClr val="424A4D"/>
                      </a:solidFill>
                      <a:latin typeface="Gill Sans"/>
                      <a:ea typeface="Gill Sans"/>
                      <a:cs typeface="Gill Sans"/>
                      <a:sym typeface="Gill Sans"/>
                    </a:rPr>
                    <a:t>National Level</a:t>
                  </a:r>
                  <a:endParaRPr sz="1600" b="0" i="0" u="none" strike="noStrike" cap="none">
                    <a:solidFill>
                      <a:srgbClr val="424A4D"/>
                    </a:solidFill>
                    <a:latin typeface="Gill Sans"/>
                    <a:ea typeface="Gill Sans"/>
                    <a:cs typeface="Gill Sans"/>
                    <a:sym typeface="Gill Sans"/>
                  </a:endParaRPr>
                </a:p>
              </p:txBody>
            </p:sp>
          </p:grpSp>
          <p:sp>
            <p:nvSpPr>
              <p:cNvPr id="451" name="Google Shape;451;g2cc0bacf902_1_422"/>
              <p:cNvSpPr txBox="1"/>
              <p:nvPr/>
            </p:nvSpPr>
            <p:spPr>
              <a:xfrm>
                <a:off x="8303106" y="4852091"/>
                <a:ext cx="1170900" cy="2769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424A4D"/>
                  </a:buClr>
                  <a:buSzPts val="1200"/>
                  <a:buFont typeface="Gill Sans"/>
                  <a:buNone/>
                </a:pPr>
                <a:r>
                  <a:rPr lang="en-US" sz="1200" b="0" i="0" u="none" strike="noStrike" cap="none">
                    <a:solidFill>
                      <a:srgbClr val="424A4D"/>
                    </a:solidFill>
                    <a:latin typeface="Gill Sans"/>
                    <a:ea typeface="Gill Sans"/>
                    <a:cs typeface="Gill Sans"/>
                    <a:sym typeface="Gill Sans"/>
                  </a:rPr>
                  <a:t>Project Level</a:t>
                </a:r>
                <a:endParaRPr sz="1600" b="0" i="0" u="none" strike="noStrike" cap="none">
                  <a:solidFill>
                    <a:srgbClr val="424A4D"/>
                  </a:solidFill>
                  <a:latin typeface="Gill Sans"/>
                  <a:ea typeface="Gill Sans"/>
                  <a:cs typeface="Gill Sans"/>
                  <a:sym typeface="Gill Sans"/>
                </a:endParaRPr>
              </a:p>
            </p:txBody>
          </p:sp>
          <p:sp>
            <p:nvSpPr>
              <p:cNvPr id="452" name="Google Shape;452;g2cc0bacf902_1_422"/>
              <p:cNvSpPr txBox="1"/>
              <p:nvPr/>
            </p:nvSpPr>
            <p:spPr>
              <a:xfrm>
                <a:off x="8370503" y="5647980"/>
                <a:ext cx="1035900" cy="2769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424A4D"/>
                  </a:buClr>
                  <a:buSzPts val="1200"/>
                  <a:buFont typeface="Gill Sans"/>
                  <a:buNone/>
                </a:pPr>
                <a:r>
                  <a:rPr lang="en-US" sz="1200" b="0" i="0" u="none" strike="noStrike" cap="none">
                    <a:solidFill>
                      <a:srgbClr val="424A4D"/>
                    </a:solidFill>
                    <a:latin typeface="Gill Sans"/>
                    <a:ea typeface="Gill Sans"/>
                    <a:cs typeface="Gill Sans"/>
                    <a:sym typeface="Gill Sans"/>
                  </a:rPr>
                  <a:t>Extended*</a:t>
                </a:r>
                <a:endParaRPr sz="1600" b="0" i="0" u="none" strike="noStrike" cap="none">
                  <a:solidFill>
                    <a:srgbClr val="424A4D"/>
                  </a:solidFill>
                  <a:latin typeface="Gill Sans"/>
                  <a:ea typeface="Gill Sans"/>
                  <a:cs typeface="Gill Sans"/>
                  <a:sym typeface="Gill Sans"/>
                </a:endParaRPr>
              </a:p>
            </p:txBody>
          </p:sp>
        </p:grpSp>
        <p:sp>
          <p:nvSpPr>
            <p:cNvPr id="453" name="Google Shape;453;g2cc0bacf902_1_422"/>
            <p:cNvSpPr/>
            <p:nvPr/>
          </p:nvSpPr>
          <p:spPr>
            <a:xfrm rot="-1879051">
              <a:off x="4782382" y="519682"/>
              <a:ext cx="399977" cy="3510990"/>
            </a:xfrm>
            <a:prstGeom prst="rightBrace">
              <a:avLst>
                <a:gd name="adj1" fmla="val 30645"/>
                <a:gd name="adj2" fmla="val 46671"/>
              </a:avLst>
            </a:prstGeom>
            <a:noFill/>
            <a:ln w="25400" cap="flat" cmpd="sng">
              <a:solidFill>
                <a:schemeClr val="accent5"/>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Gill Sans"/>
                <a:ea typeface="Gill Sans"/>
                <a:cs typeface="Gill Sans"/>
                <a:sym typeface="Gill Sans"/>
              </a:endParaRPr>
            </a:p>
          </p:txBody>
        </p:sp>
        <p:sp>
          <p:nvSpPr>
            <p:cNvPr id="454" name="Google Shape;454;g2cc0bacf902_1_422"/>
            <p:cNvSpPr txBox="1"/>
            <p:nvPr/>
          </p:nvSpPr>
          <p:spPr>
            <a:xfrm>
              <a:off x="4934896" y="1689482"/>
              <a:ext cx="1083600" cy="7389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chemeClr val="dk1"/>
                </a:buClr>
                <a:buSzPts val="1400"/>
                <a:buFont typeface="Gill Sans"/>
                <a:buNone/>
              </a:pPr>
              <a:r>
                <a:rPr lang="en-US" sz="1400" b="1" i="0" u="none" strike="noStrike" cap="none">
                  <a:solidFill>
                    <a:schemeClr val="dk1"/>
                  </a:solidFill>
                  <a:latin typeface="Gill Sans"/>
                  <a:ea typeface="Gill Sans"/>
                  <a:cs typeface="Gill Sans"/>
                  <a:sym typeface="Gill Sans"/>
                </a:rPr>
                <a:t>Essential List of Indicators</a:t>
              </a:r>
              <a:endParaRPr sz="1800" b="1" i="0" u="none" strike="noStrike" cap="none">
                <a:solidFill>
                  <a:schemeClr val="dk1"/>
                </a:solidFill>
                <a:latin typeface="Gill Sans"/>
                <a:ea typeface="Gill Sans"/>
                <a:cs typeface="Gill Sans"/>
                <a:sym typeface="Gill Sans"/>
              </a:endParaRP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459"/>
        <p:cNvGrpSpPr/>
        <p:nvPr/>
      </p:nvGrpSpPr>
      <p:grpSpPr>
        <a:xfrm>
          <a:off x="0" y="0"/>
          <a:ext cx="0" cy="0"/>
          <a:chOff x="0" y="0"/>
          <a:chExt cx="0" cy="0"/>
        </a:xfrm>
      </p:grpSpPr>
      <p:sp>
        <p:nvSpPr>
          <p:cNvPr id="460" name="Google Shape;460;g2cc4160ce62_6_79"/>
          <p:cNvSpPr txBox="1">
            <a:spLocks noGrp="1"/>
          </p:cNvSpPr>
          <p:nvPr>
            <p:ph type="sldNum" idx="12"/>
          </p:nvPr>
        </p:nvSpPr>
        <p:spPr>
          <a:xfrm>
            <a:off x="8353696" y="4947677"/>
            <a:ext cx="637800" cy="184800"/>
          </a:xfrm>
          <a:prstGeom prst="rect">
            <a:avLst/>
          </a:prstGeom>
        </p:spPr>
        <p:txBody>
          <a:bodyPr spcFirstLastPara="1" wrap="square" lIns="91425" tIns="45700" rIns="91425" bIns="45700" anchor="ctr" anchorCtr="0">
            <a:spAutoFit/>
          </a:bodyPr>
          <a:lstStyle/>
          <a:p>
            <a:pPr marL="0" lvl="0" indent="0" algn="r" rtl="0">
              <a:spcBef>
                <a:spcPts val="0"/>
              </a:spcBef>
              <a:spcAft>
                <a:spcPts val="0"/>
              </a:spcAft>
              <a:buClr>
                <a:srgbClr val="000000"/>
              </a:buClr>
              <a:buFont typeface="Arial"/>
              <a:buNone/>
            </a:pPr>
            <a:fld id="{00000000-1234-1234-1234-123412341234}" type="slidenum">
              <a:rPr lang="en-US"/>
              <a:t>7</a:t>
            </a:fld>
            <a:endParaRPr/>
          </a:p>
        </p:txBody>
      </p:sp>
      <p:sp>
        <p:nvSpPr>
          <p:cNvPr id="461" name="Google Shape;461;g2cc4160ce62_6_79"/>
          <p:cNvSpPr txBox="1"/>
          <p:nvPr/>
        </p:nvSpPr>
        <p:spPr>
          <a:xfrm>
            <a:off x="-4500" y="167350"/>
            <a:ext cx="8675400" cy="369300"/>
          </a:xfrm>
          <a:prstGeom prst="rect">
            <a:avLst/>
          </a:prstGeom>
          <a:solidFill>
            <a:schemeClr val="lt1"/>
          </a:solidFill>
          <a:ln>
            <a:noFill/>
          </a:ln>
        </p:spPr>
        <p:txBody>
          <a:bodyPr spcFirstLastPara="1" wrap="square" lIns="91425" tIns="45700" rIns="91425" bIns="45700" anchor="t" anchorCtr="0">
            <a:spAutoFit/>
          </a:bodyPr>
          <a:lstStyle/>
          <a:p>
            <a:pPr marL="0" marR="0" lvl="0" indent="0" algn="ctr" rtl="0">
              <a:spcBef>
                <a:spcPts val="0"/>
              </a:spcBef>
              <a:spcAft>
                <a:spcPts val="0"/>
              </a:spcAft>
              <a:buClr>
                <a:schemeClr val="dk2"/>
              </a:buClr>
              <a:buSzPts val="1200"/>
              <a:buFont typeface="Gill Sans"/>
              <a:buNone/>
            </a:pPr>
            <a:r>
              <a:rPr lang="en-US" sz="1800" b="1">
                <a:solidFill>
                  <a:srgbClr val="132F69"/>
                </a:solidFill>
                <a:latin typeface="Gill Sans"/>
                <a:ea typeface="Gill Sans"/>
                <a:cs typeface="Gill Sans"/>
                <a:sym typeface="Gill Sans"/>
              </a:rPr>
              <a:t>TB MONITORING, EVALUATION &amp; LEARNING INDICATORS</a:t>
            </a:r>
            <a:endParaRPr sz="1800">
              <a:solidFill>
                <a:srgbClr val="132F69"/>
              </a:solidFill>
              <a:latin typeface="Gill Sans"/>
              <a:ea typeface="Gill Sans"/>
              <a:cs typeface="Gill Sans"/>
              <a:sym typeface="Gill Sans"/>
            </a:endParaRPr>
          </a:p>
        </p:txBody>
      </p:sp>
      <p:pic>
        <p:nvPicPr>
          <p:cNvPr id="462" name="Google Shape;462;g2cc4160ce62_6_79"/>
          <p:cNvPicPr preferRelativeResize="0"/>
          <p:nvPr/>
        </p:nvPicPr>
        <p:blipFill rotWithShape="1">
          <a:blip r:embed="rId3">
            <a:alphaModFix/>
          </a:blip>
          <a:srcRect r="66927"/>
          <a:stretch/>
        </p:blipFill>
        <p:spPr>
          <a:xfrm>
            <a:off x="76125" y="590100"/>
            <a:ext cx="2893125" cy="4594674"/>
          </a:xfrm>
          <a:prstGeom prst="rect">
            <a:avLst/>
          </a:prstGeom>
          <a:noFill/>
          <a:ln>
            <a:noFill/>
          </a:ln>
        </p:spPr>
      </p:pic>
      <p:pic>
        <p:nvPicPr>
          <p:cNvPr id="463" name="Google Shape;463;g2cc4160ce62_6_79"/>
          <p:cNvPicPr preferRelativeResize="0"/>
          <p:nvPr/>
        </p:nvPicPr>
        <p:blipFill rotWithShape="1">
          <a:blip r:embed="rId3">
            <a:alphaModFix/>
          </a:blip>
          <a:srcRect l="32784" r="39115"/>
          <a:stretch/>
        </p:blipFill>
        <p:spPr>
          <a:xfrm>
            <a:off x="2832225" y="590100"/>
            <a:ext cx="2329699" cy="4594674"/>
          </a:xfrm>
          <a:prstGeom prst="rect">
            <a:avLst/>
          </a:prstGeom>
          <a:noFill/>
          <a:ln>
            <a:noFill/>
          </a:ln>
        </p:spPr>
      </p:pic>
      <p:pic>
        <p:nvPicPr>
          <p:cNvPr id="464" name="Google Shape;464;g2cc4160ce62_6_79"/>
          <p:cNvPicPr preferRelativeResize="0"/>
          <p:nvPr/>
        </p:nvPicPr>
        <p:blipFill rotWithShape="1">
          <a:blip r:embed="rId3">
            <a:alphaModFix/>
          </a:blip>
          <a:srcRect l="61084" r="24482" b="1146"/>
          <a:stretch/>
        </p:blipFill>
        <p:spPr>
          <a:xfrm>
            <a:off x="5161925" y="590100"/>
            <a:ext cx="1172477" cy="4594674"/>
          </a:xfrm>
          <a:prstGeom prst="rect">
            <a:avLst/>
          </a:prstGeom>
          <a:noFill/>
          <a:ln>
            <a:noFill/>
          </a:ln>
        </p:spPr>
      </p:pic>
      <p:pic>
        <p:nvPicPr>
          <p:cNvPr id="465" name="Google Shape;465;g2cc4160ce62_6_79"/>
          <p:cNvPicPr preferRelativeResize="0"/>
          <p:nvPr/>
        </p:nvPicPr>
        <p:blipFill rotWithShape="1">
          <a:blip r:embed="rId3">
            <a:alphaModFix/>
          </a:blip>
          <a:srcRect l="75344"/>
          <a:stretch/>
        </p:blipFill>
        <p:spPr>
          <a:xfrm>
            <a:off x="6334400" y="590100"/>
            <a:ext cx="2254473" cy="4594674"/>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6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6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6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469"/>
        <p:cNvGrpSpPr/>
        <p:nvPr/>
      </p:nvGrpSpPr>
      <p:grpSpPr>
        <a:xfrm>
          <a:off x="0" y="0"/>
          <a:ext cx="0" cy="0"/>
          <a:chOff x="0" y="0"/>
          <a:chExt cx="0" cy="0"/>
        </a:xfrm>
      </p:grpSpPr>
      <p:cxnSp>
        <p:nvCxnSpPr>
          <p:cNvPr id="470" name="Google Shape;470;g2cc0bacf902_1_934"/>
          <p:cNvCxnSpPr/>
          <p:nvPr/>
        </p:nvCxnSpPr>
        <p:spPr>
          <a:xfrm>
            <a:off x="2153264" y="20637"/>
            <a:ext cx="0" cy="5143500"/>
          </a:xfrm>
          <a:prstGeom prst="straightConnector1">
            <a:avLst/>
          </a:prstGeom>
          <a:noFill/>
          <a:ln w="12700" cap="flat" cmpd="sng">
            <a:solidFill>
              <a:schemeClr val="accent3"/>
            </a:solidFill>
            <a:prstDash val="dash"/>
            <a:round/>
            <a:headEnd type="none" w="sm" len="sm"/>
            <a:tailEnd type="none" w="sm" len="sm"/>
          </a:ln>
        </p:spPr>
      </p:cxnSp>
      <p:sp>
        <p:nvSpPr>
          <p:cNvPr id="471" name="Google Shape;471;g2cc0bacf902_1_934"/>
          <p:cNvSpPr txBox="1">
            <a:spLocks noGrp="1"/>
          </p:cNvSpPr>
          <p:nvPr>
            <p:ph type="sldNum" idx="12"/>
          </p:nvPr>
        </p:nvSpPr>
        <p:spPr>
          <a:xfrm>
            <a:off x="8353696" y="4947677"/>
            <a:ext cx="637800" cy="184800"/>
          </a:xfrm>
          <a:prstGeom prst="rect">
            <a:avLst/>
          </a:prstGeom>
          <a:noFill/>
          <a:ln>
            <a:noFill/>
          </a:ln>
        </p:spPr>
        <p:txBody>
          <a:bodyPr spcFirstLastPara="1" wrap="square" lIns="91425" tIns="45700" rIns="91425" bIns="45700" anchor="ctr" anchorCtr="0">
            <a:spAutoFit/>
          </a:bodyPr>
          <a:lstStyle/>
          <a:p>
            <a:pPr marL="0" marR="0" lvl="0" indent="0" algn="r" rtl="0">
              <a:lnSpc>
                <a:spcPct val="100000"/>
              </a:lnSpc>
              <a:spcBef>
                <a:spcPts val="0"/>
              </a:spcBef>
              <a:spcAft>
                <a:spcPts val="0"/>
              </a:spcAft>
              <a:buClr>
                <a:srgbClr val="6C6463"/>
              </a:buClr>
              <a:buSzPts val="800"/>
              <a:buFont typeface="Arial"/>
              <a:buNone/>
            </a:pPr>
            <a:fld id="{00000000-1234-1234-1234-123412341234}" type="slidenum">
              <a:rPr lang="en-US" sz="600" b="0" i="0" u="none" strike="noStrike" cap="none">
                <a:solidFill>
                  <a:srgbClr val="6C6463"/>
                </a:solidFill>
                <a:latin typeface="Gill Sans"/>
                <a:ea typeface="Gill Sans"/>
                <a:cs typeface="Gill Sans"/>
                <a:sym typeface="Gill Sans"/>
              </a:rPr>
              <a:t>8</a:t>
            </a:fld>
            <a:endParaRPr sz="800" b="0" i="0" u="none" strike="noStrike" cap="none">
              <a:solidFill>
                <a:srgbClr val="6C6463"/>
              </a:solidFill>
              <a:latin typeface="Gill Sans"/>
              <a:ea typeface="Gill Sans"/>
              <a:cs typeface="Gill Sans"/>
              <a:sym typeface="Gill Sans"/>
            </a:endParaRPr>
          </a:p>
        </p:txBody>
      </p:sp>
      <p:sp>
        <p:nvSpPr>
          <p:cNvPr id="472" name="Google Shape;472;g2cc0bacf902_1_934"/>
          <p:cNvSpPr txBox="1"/>
          <p:nvPr/>
        </p:nvSpPr>
        <p:spPr>
          <a:xfrm>
            <a:off x="2740729" y="109221"/>
            <a:ext cx="5582700" cy="1970100"/>
          </a:xfrm>
          <a:prstGeom prst="rect">
            <a:avLst/>
          </a:prstGeom>
          <a:noFill/>
          <a:ln>
            <a:noFill/>
          </a:ln>
        </p:spPr>
        <p:txBody>
          <a:bodyPr spcFirstLastPara="1" wrap="square" lIns="91425" tIns="45700" rIns="91425" bIns="45700" anchor="t" anchorCtr="0">
            <a:spAutoFit/>
          </a:bodyPr>
          <a:lstStyle/>
          <a:p>
            <a:pPr marL="323850" marR="0" lvl="0" indent="-171450" algn="l" rtl="0">
              <a:spcBef>
                <a:spcPts val="600"/>
              </a:spcBef>
              <a:spcAft>
                <a:spcPts val="0"/>
              </a:spcAft>
              <a:buClr>
                <a:srgbClr val="636F74"/>
              </a:buClr>
              <a:buSzPts val="1200"/>
              <a:buFont typeface="Noto Sans Symbols"/>
              <a:buChar char="✔"/>
            </a:pPr>
            <a:r>
              <a:rPr lang="en-US" sz="1200">
                <a:solidFill>
                  <a:schemeClr val="dk1"/>
                </a:solidFill>
                <a:latin typeface="Gill Sans"/>
                <a:ea typeface="Gill Sans"/>
                <a:cs typeface="Gill Sans"/>
                <a:sym typeface="Gill Sans"/>
              </a:rPr>
              <a:t>DT_RT: TB Detection Rate (Treatment Coverage)</a:t>
            </a:r>
            <a:endParaRPr/>
          </a:p>
          <a:p>
            <a:pPr marL="323850" marR="0" lvl="0" indent="-171450" algn="l" rtl="0">
              <a:spcBef>
                <a:spcPts val="1200"/>
              </a:spcBef>
              <a:spcAft>
                <a:spcPts val="0"/>
              </a:spcAft>
              <a:buClr>
                <a:srgbClr val="636F74"/>
              </a:buClr>
              <a:buSzPts val="1200"/>
              <a:buFont typeface="Noto Sans Symbols"/>
              <a:buChar char="✔"/>
            </a:pPr>
            <a:r>
              <a:rPr lang="en-US" sz="1200">
                <a:solidFill>
                  <a:schemeClr val="dk1"/>
                </a:solidFill>
                <a:latin typeface="Gill Sans"/>
                <a:ea typeface="Gill Sans"/>
                <a:cs typeface="Gill Sans"/>
                <a:sym typeface="Gill Sans"/>
              </a:rPr>
              <a:t>BAC_CON: Percent Bacteriologically Confirmed</a:t>
            </a:r>
            <a:endParaRPr/>
          </a:p>
          <a:p>
            <a:pPr marL="323850" marR="0" lvl="0" indent="-171450" algn="l" rtl="0">
              <a:spcBef>
                <a:spcPts val="1200"/>
              </a:spcBef>
              <a:spcAft>
                <a:spcPts val="0"/>
              </a:spcAft>
              <a:buClr>
                <a:srgbClr val="636F74"/>
              </a:buClr>
              <a:buSzPts val="1200"/>
              <a:buFont typeface="Noto Sans Symbols"/>
              <a:buChar char="✔"/>
            </a:pPr>
            <a:r>
              <a:rPr lang="en-US" sz="1200">
                <a:solidFill>
                  <a:schemeClr val="dk1"/>
                </a:solidFill>
                <a:latin typeface="Gill Sans"/>
                <a:ea typeface="Gill Sans"/>
                <a:cs typeface="Gill Sans"/>
                <a:sym typeface="Gill Sans"/>
              </a:rPr>
              <a:t>PEDS_NOTIF: Childhood TB Notifications</a:t>
            </a:r>
            <a:endParaRPr/>
          </a:p>
          <a:p>
            <a:pPr marL="323850" marR="0" lvl="0" indent="-171450" algn="l" rtl="0">
              <a:spcBef>
                <a:spcPts val="1200"/>
              </a:spcBef>
              <a:spcAft>
                <a:spcPts val="0"/>
              </a:spcAft>
              <a:buClr>
                <a:srgbClr val="636F74"/>
              </a:buClr>
              <a:buSzPts val="1200"/>
              <a:buFont typeface="Noto Sans Symbols"/>
              <a:buChar char="✔"/>
            </a:pPr>
            <a:r>
              <a:rPr lang="en-US" sz="1200">
                <a:solidFill>
                  <a:schemeClr val="dk1"/>
                </a:solidFill>
                <a:latin typeface="Gill Sans"/>
                <a:ea typeface="Gill Sans"/>
                <a:cs typeface="Gill Sans"/>
                <a:sym typeface="Gill Sans"/>
              </a:rPr>
              <a:t>MDR_NOTIF: RR/MDR-TB Notifications</a:t>
            </a:r>
            <a:endParaRPr/>
          </a:p>
          <a:p>
            <a:pPr marL="323850" marR="0" lvl="0" indent="-171450" algn="l" rtl="0">
              <a:spcBef>
                <a:spcPts val="1200"/>
              </a:spcBef>
              <a:spcAft>
                <a:spcPts val="0"/>
              </a:spcAft>
              <a:buClr>
                <a:srgbClr val="636F74"/>
              </a:buClr>
              <a:buSzPts val="1200"/>
              <a:buFont typeface="Noto Sans Symbols"/>
              <a:buChar char="✔"/>
            </a:pPr>
            <a:r>
              <a:rPr lang="en-US" sz="1200">
                <a:solidFill>
                  <a:schemeClr val="dk1"/>
                </a:solidFill>
                <a:latin typeface="Gill Sans"/>
                <a:ea typeface="Gill Sans"/>
                <a:cs typeface="Gill Sans"/>
                <a:sym typeface="Gill Sans"/>
              </a:rPr>
              <a:t>PR_NOTIF: Private Sector TB Notifications</a:t>
            </a:r>
            <a:endParaRPr/>
          </a:p>
          <a:p>
            <a:pPr marL="323850" marR="0" lvl="0" indent="-171450" algn="l" rtl="0">
              <a:spcBef>
                <a:spcPts val="1200"/>
              </a:spcBef>
              <a:spcAft>
                <a:spcPts val="600"/>
              </a:spcAft>
              <a:buClr>
                <a:srgbClr val="636F74"/>
              </a:buClr>
              <a:buSzPts val="1200"/>
              <a:buFont typeface="Noto Sans Symbols"/>
              <a:buChar char="✔"/>
            </a:pPr>
            <a:r>
              <a:rPr lang="en-US" sz="1200">
                <a:solidFill>
                  <a:schemeClr val="dk1"/>
                </a:solidFill>
                <a:latin typeface="Gill Sans"/>
                <a:ea typeface="Gill Sans"/>
                <a:cs typeface="Gill Sans"/>
                <a:sym typeface="Gill Sans"/>
              </a:rPr>
              <a:t>CON_SCRN: Percent of Contacts Screened for TB</a:t>
            </a:r>
            <a:endParaRPr/>
          </a:p>
        </p:txBody>
      </p:sp>
      <p:grpSp>
        <p:nvGrpSpPr>
          <p:cNvPr id="473" name="Google Shape;473;g2cc0bacf902_1_934"/>
          <p:cNvGrpSpPr/>
          <p:nvPr/>
        </p:nvGrpSpPr>
        <p:grpSpPr>
          <a:xfrm>
            <a:off x="0" y="0"/>
            <a:ext cx="2153400" cy="5184787"/>
            <a:chOff x="0" y="-20804"/>
            <a:chExt cx="2153400" cy="5226600"/>
          </a:xfrm>
        </p:grpSpPr>
        <p:sp>
          <p:nvSpPr>
            <p:cNvPr id="474" name="Google Shape;474;g2cc0bacf902_1_934"/>
            <p:cNvSpPr/>
            <p:nvPr/>
          </p:nvSpPr>
          <p:spPr>
            <a:xfrm>
              <a:off x="0" y="-20804"/>
              <a:ext cx="2153400" cy="5226600"/>
            </a:xfrm>
            <a:prstGeom prst="rect">
              <a:avLst/>
            </a:prstGeom>
            <a:solidFill>
              <a:schemeClr val="accent5"/>
            </a:solidFill>
            <a:ln w="9525" cap="flat" cmpd="sng">
              <a:solidFill>
                <a:schemeClr val="accent5"/>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222222"/>
                </a:solidFill>
                <a:latin typeface="Gill Sans"/>
                <a:ea typeface="Gill Sans"/>
                <a:cs typeface="Gill Sans"/>
                <a:sym typeface="Gill Sans"/>
              </a:endParaRPr>
            </a:p>
          </p:txBody>
        </p:sp>
        <p:cxnSp>
          <p:nvCxnSpPr>
            <p:cNvPr id="475" name="Google Shape;475;g2cc0bacf902_1_934"/>
            <p:cNvCxnSpPr/>
            <p:nvPr/>
          </p:nvCxnSpPr>
          <p:spPr>
            <a:xfrm>
              <a:off x="2153264" y="0"/>
              <a:ext cx="0" cy="5184900"/>
            </a:xfrm>
            <a:prstGeom prst="straightConnector1">
              <a:avLst/>
            </a:prstGeom>
            <a:noFill/>
            <a:ln w="12700" cap="flat" cmpd="sng">
              <a:solidFill>
                <a:schemeClr val="accent5"/>
              </a:solidFill>
              <a:prstDash val="dash"/>
              <a:round/>
              <a:headEnd type="none" w="sm" len="sm"/>
              <a:tailEnd type="none" w="sm" len="sm"/>
            </a:ln>
          </p:spPr>
        </p:cxnSp>
      </p:grpSp>
      <p:sp>
        <p:nvSpPr>
          <p:cNvPr id="476" name="Google Shape;476;g2cc0bacf902_1_934"/>
          <p:cNvSpPr txBox="1"/>
          <p:nvPr/>
        </p:nvSpPr>
        <p:spPr>
          <a:xfrm>
            <a:off x="0" y="1042494"/>
            <a:ext cx="2153400" cy="3078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400" b="1">
                <a:solidFill>
                  <a:schemeClr val="lt1"/>
                </a:solidFill>
                <a:latin typeface="Gill Sans"/>
                <a:ea typeface="Gill Sans"/>
                <a:cs typeface="Gill Sans"/>
                <a:sym typeface="Gill Sans"/>
              </a:rPr>
              <a:t>CORE INDICATORS</a:t>
            </a:r>
            <a:endParaRPr sz="1400">
              <a:solidFill>
                <a:schemeClr val="lt1"/>
              </a:solidFill>
              <a:latin typeface="Gill Sans"/>
              <a:ea typeface="Gill Sans"/>
              <a:cs typeface="Gill Sans"/>
              <a:sym typeface="Gill Sans"/>
            </a:endParaRPr>
          </a:p>
        </p:txBody>
      </p:sp>
      <p:sp>
        <p:nvSpPr>
          <p:cNvPr id="477" name="Google Shape;477;g2cc0bacf902_1_934"/>
          <p:cNvSpPr txBox="1"/>
          <p:nvPr/>
        </p:nvSpPr>
        <p:spPr>
          <a:xfrm>
            <a:off x="67991" y="1579884"/>
            <a:ext cx="2034000" cy="2432100"/>
          </a:xfrm>
          <a:prstGeom prst="rect">
            <a:avLst/>
          </a:prstGeom>
          <a:noFill/>
          <a:ln>
            <a:noFill/>
          </a:ln>
        </p:spPr>
        <p:txBody>
          <a:bodyPr spcFirstLastPara="1" wrap="square" lIns="91425" tIns="45700" rIns="91425" bIns="45700" anchor="t" anchorCtr="0">
            <a:spAutoFit/>
          </a:bodyPr>
          <a:lstStyle/>
          <a:p>
            <a:pPr marL="171450" marR="0" lvl="0" indent="-171450" algn="l" rtl="0">
              <a:spcBef>
                <a:spcPts val="0"/>
              </a:spcBef>
              <a:spcAft>
                <a:spcPts val="0"/>
              </a:spcAft>
              <a:buClr>
                <a:schemeClr val="lt1"/>
              </a:buClr>
              <a:buSzPts val="1200"/>
              <a:buFont typeface="Noto Sans Symbols"/>
              <a:buChar char="▪"/>
            </a:pPr>
            <a:r>
              <a:rPr lang="en-US" sz="1200">
                <a:solidFill>
                  <a:schemeClr val="lt1"/>
                </a:solidFill>
                <a:latin typeface="Gill Sans"/>
                <a:ea typeface="Gill Sans"/>
                <a:cs typeface="Gill Sans"/>
                <a:sym typeface="Gill Sans"/>
              </a:rPr>
              <a:t>Critical to understanding the progress in TB control:  NSP targets, UNGA, HLM</a:t>
            </a:r>
            <a:endParaRPr sz="1400">
              <a:solidFill>
                <a:schemeClr val="lt1"/>
              </a:solidFill>
              <a:latin typeface="Gill Sans"/>
              <a:ea typeface="Gill Sans"/>
              <a:cs typeface="Gill Sans"/>
              <a:sym typeface="Gill Sans"/>
            </a:endParaRPr>
          </a:p>
          <a:p>
            <a:pPr marL="171450" marR="0" lvl="0" indent="-171450" algn="l" rtl="0">
              <a:spcBef>
                <a:spcPts val="1200"/>
              </a:spcBef>
              <a:spcAft>
                <a:spcPts val="0"/>
              </a:spcAft>
              <a:buClr>
                <a:schemeClr val="lt1"/>
              </a:buClr>
              <a:buSzPts val="1200"/>
              <a:buFont typeface="Noto Sans Symbols"/>
              <a:buChar char="▪"/>
            </a:pPr>
            <a:r>
              <a:rPr lang="en-US" sz="1200">
                <a:solidFill>
                  <a:schemeClr val="lt1"/>
                </a:solidFill>
                <a:latin typeface="Gill Sans"/>
                <a:ea typeface="Gill Sans"/>
                <a:cs typeface="Gill Sans"/>
                <a:sym typeface="Gill Sans"/>
              </a:rPr>
              <a:t>Provide standard comparisons across USAID’s TB priority countries </a:t>
            </a:r>
            <a:endParaRPr sz="1400">
              <a:solidFill>
                <a:schemeClr val="lt1"/>
              </a:solidFill>
              <a:latin typeface="Gill Sans"/>
              <a:ea typeface="Gill Sans"/>
              <a:cs typeface="Gill Sans"/>
              <a:sym typeface="Gill Sans"/>
            </a:endParaRPr>
          </a:p>
          <a:p>
            <a:pPr marL="171450" marR="0" lvl="0" indent="-171450" algn="l" rtl="0">
              <a:spcBef>
                <a:spcPts val="1200"/>
              </a:spcBef>
              <a:spcAft>
                <a:spcPts val="0"/>
              </a:spcAft>
              <a:buClr>
                <a:schemeClr val="lt1"/>
              </a:buClr>
              <a:buSzPts val="1200"/>
              <a:buFont typeface="Noto Sans Symbols"/>
              <a:buChar char="▪"/>
            </a:pPr>
            <a:r>
              <a:rPr lang="en-US" sz="1200">
                <a:solidFill>
                  <a:schemeClr val="lt1"/>
                </a:solidFill>
                <a:latin typeface="Gill Sans"/>
                <a:ea typeface="Gill Sans"/>
                <a:cs typeface="Gill Sans"/>
                <a:sym typeface="Gill Sans"/>
              </a:rPr>
              <a:t>Included in PPR and thus required for all countries receiving TB bilateral assistance</a:t>
            </a:r>
            <a:endParaRPr sz="1400">
              <a:solidFill>
                <a:schemeClr val="lt1"/>
              </a:solidFill>
              <a:latin typeface="Gill Sans"/>
              <a:ea typeface="Gill Sans"/>
              <a:cs typeface="Gill Sans"/>
              <a:sym typeface="Gill Sans"/>
            </a:endParaRPr>
          </a:p>
        </p:txBody>
      </p:sp>
      <p:pic>
        <p:nvPicPr>
          <p:cNvPr id="478" name="Google Shape;478;g2cc0bacf902_1_934"/>
          <p:cNvPicPr preferRelativeResize="0"/>
          <p:nvPr/>
        </p:nvPicPr>
        <p:blipFill rotWithShape="1">
          <a:blip r:embed="rId3">
            <a:alphaModFix/>
          </a:blip>
          <a:srcRect l="11089" t="9111" r="5777" b="9242"/>
          <a:stretch/>
        </p:blipFill>
        <p:spPr>
          <a:xfrm>
            <a:off x="2498967" y="2544300"/>
            <a:ext cx="272100" cy="272100"/>
          </a:xfrm>
          <a:prstGeom prst="ellipse">
            <a:avLst/>
          </a:prstGeom>
          <a:noFill/>
          <a:ln w="12700" cap="flat" cmpd="sng">
            <a:solidFill>
              <a:schemeClr val="accent3"/>
            </a:solidFill>
            <a:prstDash val="solid"/>
            <a:round/>
            <a:headEnd type="none" w="sm" len="sm"/>
            <a:tailEnd type="none" w="sm" len="sm"/>
          </a:ln>
        </p:spPr>
      </p:pic>
      <p:pic>
        <p:nvPicPr>
          <p:cNvPr id="479" name="Google Shape;479;g2cc0bacf902_1_934"/>
          <p:cNvPicPr preferRelativeResize="0"/>
          <p:nvPr/>
        </p:nvPicPr>
        <p:blipFill rotWithShape="1">
          <a:blip r:embed="rId4">
            <a:alphaModFix/>
          </a:blip>
          <a:srcRect l="3938" t="6755" b="3048"/>
          <a:stretch/>
        </p:blipFill>
        <p:spPr>
          <a:xfrm>
            <a:off x="2498967" y="4402134"/>
            <a:ext cx="272100" cy="272100"/>
          </a:xfrm>
          <a:prstGeom prst="ellipse">
            <a:avLst/>
          </a:prstGeom>
          <a:noFill/>
          <a:ln w="12700" cap="flat" cmpd="sng">
            <a:solidFill>
              <a:schemeClr val="accent3"/>
            </a:solidFill>
            <a:prstDash val="solid"/>
            <a:round/>
            <a:headEnd type="none" w="sm" len="sm"/>
            <a:tailEnd type="none" w="sm" len="sm"/>
          </a:ln>
        </p:spPr>
      </p:pic>
      <p:pic>
        <p:nvPicPr>
          <p:cNvPr id="480" name="Google Shape;480;g2cc0bacf902_1_934"/>
          <p:cNvPicPr preferRelativeResize="0"/>
          <p:nvPr/>
        </p:nvPicPr>
        <p:blipFill rotWithShape="1">
          <a:blip r:embed="rId5">
            <a:alphaModFix/>
          </a:blip>
          <a:srcRect l="3698" t="9468" r="6106" b="9460"/>
          <a:stretch/>
        </p:blipFill>
        <p:spPr>
          <a:xfrm>
            <a:off x="2498967" y="3539845"/>
            <a:ext cx="272100" cy="272100"/>
          </a:xfrm>
          <a:prstGeom prst="ellipse">
            <a:avLst/>
          </a:prstGeom>
          <a:noFill/>
          <a:ln w="12700" cap="flat" cmpd="sng">
            <a:solidFill>
              <a:schemeClr val="accent3"/>
            </a:solidFill>
            <a:prstDash val="solid"/>
            <a:round/>
            <a:headEnd type="none" w="sm" len="sm"/>
            <a:tailEnd type="none" w="sm" len="sm"/>
          </a:ln>
        </p:spPr>
      </p:pic>
      <p:pic>
        <p:nvPicPr>
          <p:cNvPr id="481" name="Google Shape;481;g2cc0bacf902_1_934"/>
          <p:cNvPicPr preferRelativeResize="0"/>
          <p:nvPr/>
        </p:nvPicPr>
        <p:blipFill rotWithShape="1">
          <a:blip r:embed="rId6">
            <a:alphaModFix/>
          </a:blip>
          <a:srcRect l="8376" t="11384" r="5535" b="9225"/>
          <a:stretch/>
        </p:blipFill>
        <p:spPr>
          <a:xfrm>
            <a:off x="2498967" y="264868"/>
            <a:ext cx="272100" cy="272100"/>
          </a:xfrm>
          <a:prstGeom prst="ellipse">
            <a:avLst/>
          </a:prstGeom>
          <a:noFill/>
          <a:ln w="12700" cap="flat" cmpd="sng">
            <a:solidFill>
              <a:schemeClr val="accent3"/>
            </a:solidFill>
            <a:prstDash val="solid"/>
            <a:round/>
            <a:headEnd type="none" w="sm" len="sm"/>
            <a:tailEnd type="none" w="sm" len="sm"/>
          </a:ln>
        </p:spPr>
      </p:pic>
      <p:sp>
        <p:nvSpPr>
          <p:cNvPr id="482" name="Google Shape;482;g2cc0bacf902_1_934"/>
          <p:cNvSpPr txBox="1"/>
          <p:nvPr/>
        </p:nvSpPr>
        <p:spPr>
          <a:xfrm>
            <a:off x="2771067" y="3513672"/>
            <a:ext cx="5582700" cy="276900"/>
          </a:xfrm>
          <a:prstGeom prst="rect">
            <a:avLst/>
          </a:prstGeom>
          <a:noFill/>
          <a:ln>
            <a:noFill/>
          </a:ln>
        </p:spPr>
        <p:txBody>
          <a:bodyPr spcFirstLastPara="1" wrap="square" lIns="91425" tIns="45700" rIns="91425" bIns="45700" anchor="t" anchorCtr="0">
            <a:spAutoFit/>
          </a:bodyPr>
          <a:lstStyle/>
          <a:p>
            <a:pPr marL="323850" marR="0" lvl="0" indent="-171450" algn="l" rtl="0">
              <a:spcBef>
                <a:spcPts val="1200"/>
              </a:spcBef>
              <a:spcAft>
                <a:spcPts val="0"/>
              </a:spcAft>
              <a:buClr>
                <a:srgbClr val="636F74"/>
              </a:buClr>
              <a:buSzPts val="1200"/>
              <a:buFont typeface="Noto Sans Symbols"/>
              <a:buChar char="✔"/>
            </a:pPr>
            <a:r>
              <a:rPr lang="en-US" sz="1200">
                <a:solidFill>
                  <a:schemeClr val="dk1"/>
                </a:solidFill>
                <a:latin typeface="Gill Sans"/>
                <a:ea typeface="Gill Sans"/>
                <a:cs typeface="Gill Sans"/>
                <a:sym typeface="Gill Sans"/>
              </a:rPr>
              <a:t>TPT_ENROLL: TPT Initiations</a:t>
            </a:r>
            <a:endParaRPr sz="1200">
              <a:solidFill>
                <a:schemeClr val="dk1"/>
              </a:solidFill>
              <a:latin typeface="Gill Sans"/>
              <a:ea typeface="Gill Sans"/>
              <a:cs typeface="Gill Sans"/>
              <a:sym typeface="Gill Sans"/>
            </a:endParaRPr>
          </a:p>
        </p:txBody>
      </p:sp>
      <p:sp>
        <p:nvSpPr>
          <p:cNvPr id="483" name="Google Shape;483;g2cc0bacf902_1_934"/>
          <p:cNvSpPr txBox="1"/>
          <p:nvPr/>
        </p:nvSpPr>
        <p:spPr>
          <a:xfrm>
            <a:off x="2740729" y="2337065"/>
            <a:ext cx="5582700" cy="615600"/>
          </a:xfrm>
          <a:prstGeom prst="rect">
            <a:avLst/>
          </a:prstGeom>
          <a:noFill/>
          <a:ln>
            <a:noFill/>
          </a:ln>
        </p:spPr>
        <p:txBody>
          <a:bodyPr spcFirstLastPara="1" wrap="square" lIns="91425" tIns="45700" rIns="91425" bIns="45700" anchor="t" anchorCtr="0">
            <a:spAutoFit/>
          </a:bodyPr>
          <a:lstStyle/>
          <a:p>
            <a:pPr marL="323850" marR="0" lvl="0" indent="-171450" algn="l" rtl="0">
              <a:spcBef>
                <a:spcPts val="1200"/>
              </a:spcBef>
              <a:spcAft>
                <a:spcPts val="0"/>
              </a:spcAft>
              <a:buClr>
                <a:srgbClr val="636F74"/>
              </a:buClr>
              <a:buSzPts val="1200"/>
              <a:buFont typeface="Noto Sans Symbols"/>
              <a:buChar char="✔"/>
            </a:pPr>
            <a:r>
              <a:rPr lang="en-US" sz="1200">
                <a:solidFill>
                  <a:schemeClr val="dk1"/>
                </a:solidFill>
                <a:latin typeface="Gill Sans"/>
                <a:ea typeface="Gill Sans"/>
                <a:cs typeface="Gill Sans"/>
                <a:sym typeface="Gill Sans"/>
              </a:rPr>
              <a:t>DS_TSR: DS-TB Treatment Success Rate</a:t>
            </a:r>
            <a:endParaRPr/>
          </a:p>
          <a:p>
            <a:pPr marL="323850" marR="0" lvl="0" indent="-171450" algn="l" rtl="0">
              <a:spcBef>
                <a:spcPts val="1200"/>
              </a:spcBef>
              <a:spcAft>
                <a:spcPts val="0"/>
              </a:spcAft>
              <a:buClr>
                <a:srgbClr val="636F74"/>
              </a:buClr>
              <a:buSzPts val="1200"/>
              <a:buFont typeface="Noto Sans Symbols"/>
              <a:buChar char="✔"/>
            </a:pPr>
            <a:r>
              <a:rPr lang="en-US" sz="1200">
                <a:solidFill>
                  <a:schemeClr val="dk1"/>
                </a:solidFill>
                <a:latin typeface="Gill Sans"/>
                <a:ea typeface="Gill Sans"/>
                <a:cs typeface="Gill Sans"/>
                <a:sym typeface="Gill Sans"/>
              </a:rPr>
              <a:t>DR_TSR: DR-TB Treatment Success Rate</a:t>
            </a:r>
            <a:endParaRPr sz="1200">
              <a:solidFill>
                <a:schemeClr val="dk1"/>
              </a:solidFill>
              <a:latin typeface="Gill Sans"/>
              <a:ea typeface="Gill Sans"/>
              <a:cs typeface="Gill Sans"/>
              <a:sym typeface="Gill Sans"/>
            </a:endParaRPr>
          </a:p>
        </p:txBody>
      </p:sp>
      <p:sp>
        <p:nvSpPr>
          <p:cNvPr id="484" name="Google Shape;484;g2cc0bacf902_1_934"/>
          <p:cNvSpPr txBox="1"/>
          <p:nvPr/>
        </p:nvSpPr>
        <p:spPr>
          <a:xfrm>
            <a:off x="2877033" y="4351364"/>
            <a:ext cx="5582700" cy="276900"/>
          </a:xfrm>
          <a:prstGeom prst="rect">
            <a:avLst/>
          </a:prstGeom>
          <a:noFill/>
          <a:ln>
            <a:noFill/>
          </a:ln>
        </p:spPr>
        <p:txBody>
          <a:bodyPr spcFirstLastPara="1" wrap="square" lIns="91425" tIns="45700" rIns="91425" bIns="45700" anchor="t" anchorCtr="0">
            <a:spAutoFit/>
          </a:bodyPr>
          <a:lstStyle/>
          <a:p>
            <a:pPr marL="171450" marR="0" lvl="0" indent="-171450" algn="l" rtl="0">
              <a:spcBef>
                <a:spcPts val="1200"/>
              </a:spcBef>
              <a:spcAft>
                <a:spcPts val="0"/>
              </a:spcAft>
              <a:buClr>
                <a:srgbClr val="636F74"/>
              </a:buClr>
              <a:buSzPts val="1200"/>
              <a:buFont typeface="Noto Sans Symbols"/>
              <a:buChar char="✔"/>
            </a:pPr>
            <a:r>
              <a:rPr lang="en-US" sz="1200">
                <a:solidFill>
                  <a:schemeClr val="dk1"/>
                </a:solidFill>
                <a:latin typeface="Gill Sans"/>
                <a:ea typeface="Gill Sans"/>
                <a:cs typeface="Gill Sans"/>
                <a:sym typeface="Gill Sans"/>
              </a:rPr>
              <a:t>SN_DOMESTICR: Percent of TB Financing Received from Domestic Sources</a:t>
            </a:r>
            <a:endParaRPr sz="1200">
              <a:solidFill>
                <a:schemeClr val="dk1"/>
              </a:solidFill>
              <a:latin typeface="Gill Sans"/>
              <a:ea typeface="Gill Sans"/>
              <a:cs typeface="Gill Sans"/>
              <a:sym typeface="Gill Sans"/>
            </a:endParaRPr>
          </a:p>
        </p:txBody>
      </p:sp>
      <p:sp>
        <p:nvSpPr>
          <p:cNvPr id="485" name="Google Shape;485;g2cc0bacf902_1_934"/>
          <p:cNvSpPr txBox="1"/>
          <p:nvPr/>
        </p:nvSpPr>
        <p:spPr>
          <a:xfrm>
            <a:off x="2308822" y="523362"/>
            <a:ext cx="674100" cy="2307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900">
                <a:solidFill>
                  <a:srgbClr val="636F74"/>
                </a:solidFill>
                <a:latin typeface="Libre Franklin Black"/>
                <a:ea typeface="Libre Franklin Black"/>
                <a:cs typeface="Libre Franklin Black"/>
                <a:sym typeface="Libre Franklin Black"/>
              </a:rPr>
              <a:t>REACH</a:t>
            </a:r>
            <a:endParaRPr sz="1400">
              <a:solidFill>
                <a:srgbClr val="636F74"/>
              </a:solidFill>
              <a:latin typeface="Arial"/>
              <a:ea typeface="Arial"/>
              <a:cs typeface="Arial"/>
              <a:sym typeface="Arial"/>
            </a:endParaRPr>
          </a:p>
        </p:txBody>
      </p:sp>
      <p:sp>
        <p:nvSpPr>
          <p:cNvPr id="486" name="Google Shape;486;g2cc0bacf902_1_934"/>
          <p:cNvSpPr txBox="1"/>
          <p:nvPr/>
        </p:nvSpPr>
        <p:spPr>
          <a:xfrm>
            <a:off x="2382814" y="2901939"/>
            <a:ext cx="525900" cy="2307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900">
                <a:solidFill>
                  <a:srgbClr val="636F74"/>
                </a:solidFill>
                <a:latin typeface="Libre Franklin Black"/>
                <a:ea typeface="Libre Franklin Black"/>
                <a:cs typeface="Libre Franklin Black"/>
                <a:sym typeface="Libre Franklin Black"/>
              </a:rPr>
              <a:t>CURE</a:t>
            </a:r>
            <a:endParaRPr sz="1400">
              <a:solidFill>
                <a:srgbClr val="636F74"/>
              </a:solidFill>
              <a:latin typeface="Arial"/>
              <a:ea typeface="Arial"/>
              <a:cs typeface="Arial"/>
              <a:sym typeface="Arial"/>
            </a:endParaRPr>
          </a:p>
        </p:txBody>
      </p:sp>
      <p:sp>
        <p:nvSpPr>
          <p:cNvPr id="487" name="Google Shape;487;g2cc0bacf902_1_934"/>
          <p:cNvSpPr txBox="1"/>
          <p:nvPr/>
        </p:nvSpPr>
        <p:spPr>
          <a:xfrm flipH="1">
            <a:off x="2255973" y="3844330"/>
            <a:ext cx="779700" cy="2307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900">
                <a:solidFill>
                  <a:srgbClr val="636F74"/>
                </a:solidFill>
                <a:latin typeface="Libre Franklin Black"/>
                <a:ea typeface="Libre Franklin Black"/>
                <a:cs typeface="Libre Franklin Black"/>
                <a:sym typeface="Libre Franklin Black"/>
              </a:rPr>
              <a:t>PREVENT</a:t>
            </a:r>
            <a:endParaRPr sz="1400">
              <a:solidFill>
                <a:srgbClr val="636F74"/>
              </a:solidFill>
              <a:latin typeface="Arial"/>
              <a:ea typeface="Arial"/>
              <a:cs typeface="Arial"/>
              <a:sym typeface="Arial"/>
            </a:endParaRPr>
          </a:p>
        </p:txBody>
      </p:sp>
      <p:sp>
        <p:nvSpPr>
          <p:cNvPr id="488" name="Google Shape;488;g2cc0bacf902_1_934"/>
          <p:cNvSpPr txBox="1"/>
          <p:nvPr/>
        </p:nvSpPr>
        <p:spPr>
          <a:xfrm flipH="1">
            <a:off x="2280964" y="4677589"/>
            <a:ext cx="729600" cy="2307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900">
                <a:solidFill>
                  <a:srgbClr val="636F74"/>
                </a:solidFill>
                <a:latin typeface="Libre Franklin Black"/>
                <a:ea typeface="Libre Franklin Black"/>
                <a:cs typeface="Libre Franklin Black"/>
                <a:sym typeface="Libre Franklin Black"/>
              </a:rPr>
              <a:t>SUSTAIN</a:t>
            </a:r>
            <a:endParaRPr sz="1400">
              <a:solidFill>
                <a:srgbClr val="636F74"/>
              </a:solidFill>
              <a:latin typeface="Arial"/>
              <a:ea typeface="Arial"/>
              <a:cs typeface="Arial"/>
              <a:sym typeface="Arial"/>
            </a:endParaRPr>
          </a:p>
        </p:txBody>
      </p:sp>
      <p:cxnSp>
        <p:nvCxnSpPr>
          <p:cNvPr id="489" name="Google Shape;489;g2cc0bacf902_1_934"/>
          <p:cNvCxnSpPr/>
          <p:nvPr/>
        </p:nvCxnSpPr>
        <p:spPr>
          <a:xfrm>
            <a:off x="2746938" y="2307375"/>
            <a:ext cx="6035100" cy="0"/>
          </a:xfrm>
          <a:prstGeom prst="straightConnector1">
            <a:avLst/>
          </a:prstGeom>
          <a:noFill/>
          <a:ln w="12700" cap="flat" cmpd="sng">
            <a:solidFill>
              <a:schemeClr val="accent5"/>
            </a:solidFill>
            <a:prstDash val="dash"/>
            <a:round/>
            <a:headEnd type="none" w="sm" len="sm"/>
            <a:tailEnd type="none" w="sm" len="sm"/>
          </a:ln>
        </p:spPr>
      </p:cxnSp>
      <p:cxnSp>
        <p:nvCxnSpPr>
          <p:cNvPr id="490" name="Google Shape;490;g2cc0bacf902_1_934"/>
          <p:cNvCxnSpPr/>
          <p:nvPr/>
        </p:nvCxnSpPr>
        <p:spPr>
          <a:xfrm>
            <a:off x="2877033" y="4231660"/>
            <a:ext cx="6035100" cy="0"/>
          </a:xfrm>
          <a:prstGeom prst="straightConnector1">
            <a:avLst/>
          </a:prstGeom>
          <a:noFill/>
          <a:ln w="12700" cap="flat" cmpd="sng">
            <a:solidFill>
              <a:schemeClr val="accent5"/>
            </a:solidFill>
            <a:prstDash val="dash"/>
            <a:round/>
            <a:headEnd type="none" w="sm" len="sm"/>
            <a:tailEnd type="none" w="sm" len="sm"/>
          </a:ln>
        </p:spPr>
      </p:cxnSp>
      <p:cxnSp>
        <p:nvCxnSpPr>
          <p:cNvPr id="491" name="Google Shape;491;g2cc0bacf902_1_934"/>
          <p:cNvCxnSpPr/>
          <p:nvPr/>
        </p:nvCxnSpPr>
        <p:spPr>
          <a:xfrm>
            <a:off x="2898013" y="3337294"/>
            <a:ext cx="6035100" cy="0"/>
          </a:xfrm>
          <a:prstGeom prst="straightConnector1">
            <a:avLst/>
          </a:prstGeom>
          <a:noFill/>
          <a:ln w="12700" cap="flat" cmpd="sng">
            <a:solidFill>
              <a:schemeClr val="accent5"/>
            </a:solidFill>
            <a:prstDash val="dash"/>
            <a:round/>
            <a:headEnd type="none" w="sm" len="sm"/>
            <a:tailEnd type="none" w="sm" len="sm"/>
          </a:ln>
        </p:spPr>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495"/>
        <p:cNvGrpSpPr/>
        <p:nvPr/>
      </p:nvGrpSpPr>
      <p:grpSpPr>
        <a:xfrm>
          <a:off x="0" y="0"/>
          <a:ext cx="0" cy="0"/>
          <a:chOff x="0" y="0"/>
          <a:chExt cx="0" cy="0"/>
        </a:xfrm>
      </p:grpSpPr>
      <p:sp>
        <p:nvSpPr>
          <p:cNvPr id="496" name="Google Shape;496;g2cc0bacf902_1_1141"/>
          <p:cNvSpPr txBox="1"/>
          <p:nvPr/>
        </p:nvSpPr>
        <p:spPr>
          <a:xfrm>
            <a:off x="2753307" y="87173"/>
            <a:ext cx="6425400" cy="1293000"/>
          </a:xfrm>
          <a:prstGeom prst="rect">
            <a:avLst/>
          </a:prstGeom>
          <a:noFill/>
          <a:ln>
            <a:noFill/>
          </a:ln>
        </p:spPr>
        <p:txBody>
          <a:bodyPr spcFirstLastPara="1" wrap="square" lIns="91425" tIns="45700" rIns="91425" bIns="45700" anchor="t" anchorCtr="0">
            <a:spAutoFit/>
          </a:bodyPr>
          <a:lstStyle/>
          <a:p>
            <a:pPr marL="171450" marR="0" lvl="0" indent="-171450" algn="l" rtl="0">
              <a:spcBef>
                <a:spcPts val="0"/>
              </a:spcBef>
              <a:spcAft>
                <a:spcPts val="0"/>
              </a:spcAft>
              <a:buClr>
                <a:srgbClr val="636F74"/>
              </a:buClr>
              <a:buSzPts val="1200"/>
              <a:buFont typeface="Noto Sans Symbols"/>
              <a:buChar char="✔"/>
            </a:pPr>
            <a:r>
              <a:rPr lang="en-US" sz="1200">
                <a:solidFill>
                  <a:schemeClr val="dk1"/>
                </a:solidFill>
                <a:latin typeface="Gill Sans"/>
                <a:ea typeface="Gill Sans"/>
                <a:cs typeface="Gill Sans"/>
                <a:sym typeface="Gill Sans"/>
              </a:rPr>
              <a:t>NEWREL_WRD: Rapid diagnostic testing at time of initial diagnosis	</a:t>
            </a:r>
            <a:endParaRPr sz="1400">
              <a:solidFill>
                <a:schemeClr val="dk1"/>
              </a:solidFill>
              <a:latin typeface="Gill Sans"/>
              <a:ea typeface="Gill Sans"/>
              <a:cs typeface="Gill Sans"/>
              <a:sym typeface="Gill Sans"/>
            </a:endParaRPr>
          </a:p>
          <a:p>
            <a:pPr marL="171450" marR="0" lvl="0" indent="-171450" algn="l" rtl="0">
              <a:spcBef>
                <a:spcPts val="1200"/>
              </a:spcBef>
              <a:spcAft>
                <a:spcPts val="0"/>
              </a:spcAft>
              <a:buClr>
                <a:srgbClr val="636F74"/>
              </a:buClr>
              <a:buSzPts val="1200"/>
              <a:buFont typeface="Noto Sans Symbols"/>
              <a:buChar char="✔"/>
            </a:pPr>
            <a:r>
              <a:rPr lang="en-US" sz="1200">
                <a:solidFill>
                  <a:schemeClr val="dk1"/>
                </a:solidFill>
                <a:latin typeface="Gill Sans"/>
                <a:ea typeface="Gill Sans"/>
                <a:cs typeface="Gill Sans"/>
                <a:sym typeface="Gill Sans"/>
              </a:rPr>
              <a:t>NEWREL_DST: Percent of people with new and relapse TB with drug susceptibility testing (DST) </a:t>
            </a:r>
            <a:endParaRPr sz="1200">
              <a:solidFill>
                <a:schemeClr val="dk1"/>
              </a:solidFill>
              <a:latin typeface="Gill Sans"/>
              <a:ea typeface="Gill Sans"/>
              <a:cs typeface="Gill Sans"/>
              <a:sym typeface="Gill Sans"/>
            </a:endParaRPr>
          </a:p>
          <a:p>
            <a:pPr marL="171450" marR="0" lvl="0" indent="-171450" algn="l" rtl="0">
              <a:spcBef>
                <a:spcPts val="1200"/>
              </a:spcBef>
              <a:spcAft>
                <a:spcPts val="0"/>
              </a:spcAft>
              <a:buClr>
                <a:srgbClr val="636F74"/>
              </a:buClr>
              <a:buSzPts val="1200"/>
              <a:buFont typeface="Noto Sans Symbols"/>
              <a:buChar char="✔"/>
            </a:pPr>
            <a:r>
              <a:rPr lang="en-US" sz="1200">
                <a:solidFill>
                  <a:schemeClr val="dk1"/>
                </a:solidFill>
                <a:latin typeface="Gill Sans"/>
                <a:ea typeface="Gill Sans"/>
                <a:cs typeface="Gill Sans"/>
                <a:sym typeface="Gill Sans"/>
              </a:rPr>
              <a:t>RET_DST: Percent of people with previously treated TB with drug susceptibility testing (DST)</a:t>
            </a:r>
            <a:endParaRPr sz="1200">
              <a:solidFill>
                <a:schemeClr val="dk1"/>
              </a:solidFill>
              <a:latin typeface="Gill Sans"/>
              <a:ea typeface="Gill Sans"/>
              <a:cs typeface="Gill Sans"/>
              <a:sym typeface="Gill Sans"/>
            </a:endParaRPr>
          </a:p>
          <a:p>
            <a:pPr marL="171450" marR="0" lvl="0" indent="-171450" algn="l" rtl="0">
              <a:spcBef>
                <a:spcPts val="1200"/>
              </a:spcBef>
              <a:spcAft>
                <a:spcPts val="0"/>
              </a:spcAft>
              <a:buClr>
                <a:srgbClr val="636F74"/>
              </a:buClr>
              <a:buSzPts val="1200"/>
              <a:buFont typeface="Noto Sans Symbols"/>
              <a:buChar char="✔"/>
            </a:pPr>
            <a:r>
              <a:rPr lang="en-US" sz="1200">
                <a:solidFill>
                  <a:schemeClr val="dk1"/>
                </a:solidFill>
                <a:latin typeface="Gill Sans"/>
                <a:ea typeface="Gill Sans"/>
                <a:cs typeface="Gill Sans"/>
                <a:sym typeface="Gill Sans"/>
              </a:rPr>
              <a:t>XDR_NOTIF: Pre-XDR/XDR Notifications</a:t>
            </a:r>
            <a:endParaRPr sz="1200">
              <a:solidFill>
                <a:schemeClr val="dk1"/>
              </a:solidFill>
              <a:latin typeface="Gill Sans"/>
              <a:ea typeface="Gill Sans"/>
              <a:cs typeface="Gill Sans"/>
              <a:sym typeface="Gill Sans"/>
            </a:endParaRPr>
          </a:p>
        </p:txBody>
      </p:sp>
      <p:grpSp>
        <p:nvGrpSpPr>
          <p:cNvPr id="497" name="Google Shape;497;g2cc0bacf902_1_1141"/>
          <p:cNvGrpSpPr/>
          <p:nvPr/>
        </p:nvGrpSpPr>
        <p:grpSpPr>
          <a:xfrm>
            <a:off x="-8966" y="-8997"/>
            <a:ext cx="2162444" cy="5193742"/>
            <a:chOff x="0" y="0"/>
            <a:chExt cx="2153400" cy="5214600"/>
          </a:xfrm>
        </p:grpSpPr>
        <p:sp>
          <p:nvSpPr>
            <p:cNvPr id="498" name="Google Shape;498;g2cc0bacf902_1_1141"/>
            <p:cNvSpPr/>
            <p:nvPr/>
          </p:nvSpPr>
          <p:spPr>
            <a:xfrm>
              <a:off x="0" y="0"/>
              <a:ext cx="2153400" cy="5214600"/>
            </a:xfrm>
            <a:prstGeom prst="rect">
              <a:avLst/>
            </a:prstGeom>
            <a:solidFill>
              <a:srgbClr val="006963"/>
            </a:solidFill>
            <a:ln w="9525" cap="flat" cmpd="sng">
              <a:solidFill>
                <a:srgbClr val="006963"/>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222222"/>
                </a:solidFill>
                <a:latin typeface="Gill Sans"/>
                <a:ea typeface="Gill Sans"/>
                <a:cs typeface="Gill Sans"/>
                <a:sym typeface="Gill Sans"/>
              </a:endParaRPr>
            </a:p>
          </p:txBody>
        </p:sp>
        <p:cxnSp>
          <p:nvCxnSpPr>
            <p:cNvPr id="499" name="Google Shape;499;g2cc0bacf902_1_1141"/>
            <p:cNvCxnSpPr/>
            <p:nvPr/>
          </p:nvCxnSpPr>
          <p:spPr>
            <a:xfrm>
              <a:off x="2153264" y="0"/>
              <a:ext cx="0" cy="5184900"/>
            </a:xfrm>
            <a:prstGeom prst="straightConnector1">
              <a:avLst/>
            </a:prstGeom>
            <a:noFill/>
            <a:ln w="12700" cap="flat" cmpd="sng">
              <a:solidFill>
                <a:srgbClr val="006963"/>
              </a:solidFill>
              <a:prstDash val="dash"/>
              <a:round/>
              <a:headEnd type="none" w="sm" len="sm"/>
              <a:tailEnd type="none" w="sm" len="sm"/>
            </a:ln>
          </p:spPr>
        </p:cxnSp>
      </p:grpSp>
      <p:sp>
        <p:nvSpPr>
          <p:cNvPr id="500" name="Google Shape;500;g2cc0bacf902_1_1141"/>
          <p:cNvSpPr txBox="1">
            <a:spLocks noGrp="1"/>
          </p:cNvSpPr>
          <p:nvPr>
            <p:ph type="sldNum" idx="12"/>
          </p:nvPr>
        </p:nvSpPr>
        <p:spPr>
          <a:xfrm>
            <a:off x="8400264" y="4911454"/>
            <a:ext cx="637800" cy="184800"/>
          </a:xfrm>
          <a:prstGeom prst="rect">
            <a:avLst/>
          </a:prstGeom>
          <a:noFill/>
          <a:ln>
            <a:noFill/>
          </a:ln>
        </p:spPr>
        <p:txBody>
          <a:bodyPr spcFirstLastPara="1" wrap="square" lIns="91425" tIns="45700" rIns="91425" bIns="45700" anchor="ctr" anchorCtr="0">
            <a:spAutoFit/>
          </a:bodyPr>
          <a:lstStyle/>
          <a:p>
            <a:pPr marL="0" marR="0" lvl="0" indent="0" algn="r" rtl="0">
              <a:lnSpc>
                <a:spcPct val="100000"/>
              </a:lnSpc>
              <a:spcBef>
                <a:spcPts val="0"/>
              </a:spcBef>
              <a:spcAft>
                <a:spcPts val="0"/>
              </a:spcAft>
              <a:buClr>
                <a:srgbClr val="6C6463"/>
              </a:buClr>
              <a:buSzPts val="800"/>
              <a:buFont typeface="Arial"/>
              <a:buNone/>
            </a:pPr>
            <a:fld id="{00000000-1234-1234-1234-123412341234}" type="slidenum">
              <a:rPr lang="en-US" sz="600" b="0" i="0" u="none" strike="noStrike" cap="none">
                <a:solidFill>
                  <a:srgbClr val="6C6463"/>
                </a:solidFill>
                <a:latin typeface="Gill Sans"/>
                <a:ea typeface="Gill Sans"/>
                <a:cs typeface="Gill Sans"/>
                <a:sym typeface="Gill Sans"/>
              </a:rPr>
              <a:t>9</a:t>
            </a:fld>
            <a:endParaRPr sz="800" b="0" i="0" u="none" strike="noStrike" cap="none">
              <a:solidFill>
                <a:srgbClr val="6C6463"/>
              </a:solidFill>
              <a:latin typeface="Gill Sans"/>
              <a:ea typeface="Gill Sans"/>
              <a:cs typeface="Gill Sans"/>
              <a:sym typeface="Gill Sans"/>
            </a:endParaRPr>
          </a:p>
        </p:txBody>
      </p:sp>
      <p:sp>
        <p:nvSpPr>
          <p:cNvPr id="501" name="Google Shape;501;g2cc0bacf902_1_1141"/>
          <p:cNvSpPr txBox="1"/>
          <p:nvPr/>
        </p:nvSpPr>
        <p:spPr>
          <a:xfrm>
            <a:off x="70043" y="689379"/>
            <a:ext cx="1986300" cy="3263100"/>
          </a:xfrm>
          <a:prstGeom prst="rect">
            <a:avLst/>
          </a:prstGeom>
          <a:noFill/>
          <a:ln>
            <a:noFill/>
          </a:ln>
        </p:spPr>
        <p:txBody>
          <a:bodyPr spcFirstLastPara="1" wrap="square" lIns="91425" tIns="45700" rIns="91425" bIns="45700" anchor="t" anchorCtr="0">
            <a:spAutoFit/>
          </a:bodyPr>
          <a:lstStyle/>
          <a:p>
            <a:pPr marL="230187" marR="0" lvl="0" indent="-230187" algn="l" rtl="0">
              <a:spcBef>
                <a:spcPts val="0"/>
              </a:spcBef>
              <a:spcAft>
                <a:spcPts val="0"/>
              </a:spcAft>
              <a:buClr>
                <a:schemeClr val="lt1"/>
              </a:buClr>
              <a:buSzPts val="1100"/>
              <a:buFont typeface="Noto Sans Symbols"/>
              <a:buChar char="▪"/>
            </a:pPr>
            <a:r>
              <a:rPr lang="en-US" sz="1100">
                <a:solidFill>
                  <a:schemeClr val="lt1"/>
                </a:solidFill>
                <a:latin typeface="Gill Sans"/>
                <a:ea typeface="Gill Sans"/>
                <a:cs typeface="Gill Sans"/>
                <a:sym typeface="Gill Sans"/>
              </a:rPr>
              <a:t>Provide additional data to monitor toward the progress of the 10 core indicators </a:t>
            </a:r>
            <a:endParaRPr sz="1400">
              <a:solidFill>
                <a:schemeClr val="lt1"/>
              </a:solidFill>
              <a:latin typeface="Gill Sans"/>
              <a:ea typeface="Gill Sans"/>
              <a:cs typeface="Gill Sans"/>
              <a:sym typeface="Gill Sans"/>
            </a:endParaRPr>
          </a:p>
          <a:p>
            <a:pPr marL="230187" marR="0" lvl="0" indent="-230187" algn="l" rtl="0">
              <a:spcBef>
                <a:spcPts val="1200"/>
              </a:spcBef>
              <a:spcAft>
                <a:spcPts val="0"/>
              </a:spcAft>
              <a:buClr>
                <a:schemeClr val="lt1"/>
              </a:buClr>
              <a:buSzPts val="1100"/>
              <a:buFont typeface="Noto Sans Symbols"/>
              <a:buChar char="▪"/>
            </a:pPr>
            <a:r>
              <a:rPr lang="en-US" sz="1100">
                <a:solidFill>
                  <a:schemeClr val="lt1"/>
                </a:solidFill>
                <a:latin typeface="Gill Sans"/>
                <a:ea typeface="Gill Sans"/>
                <a:cs typeface="Gill Sans"/>
                <a:sym typeface="Gill Sans"/>
              </a:rPr>
              <a:t>Prioritize key indicators for specific cascades of care</a:t>
            </a:r>
            <a:endParaRPr sz="1400">
              <a:solidFill>
                <a:schemeClr val="lt1"/>
              </a:solidFill>
              <a:latin typeface="Gill Sans"/>
              <a:ea typeface="Gill Sans"/>
              <a:cs typeface="Gill Sans"/>
              <a:sym typeface="Gill Sans"/>
            </a:endParaRPr>
          </a:p>
          <a:p>
            <a:pPr marL="230187" marR="0" lvl="0" indent="-230187" algn="l" rtl="0">
              <a:spcBef>
                <a:spcPts val="1200"/>
              </a:spcBef>
              <a:spcAft>
                <a:spcPts val="0"/>
              </a:spcAft>
              <a:buClr>
                <a:schemeClr val="lt1"/>
              </a:buClr>
              <a:buSzPts val="1100"/>
              <a:buFont typeface="Noto Sans Symbols"/>
              <a:buChar char="▪"/>
            </a:pPr>
            <a:r>
              <a:rPr lang="en-US" sz="1100">
                <a:solidFill>
                  <a:schemeClr val="lt1"/>
                </a:solidFill>
                <a:latin typeface="Gill Sans"/>
                <a:ea typeface="Gill Sans"/>
                <a:cs typeface="Gill Sans"/>
                <a:sym typeface="Gill Sans"/>
              </a:rPr>
              <a:t>Reflect national level attainment and track the contribution of USAID investments</a:t>
            </a:r>
            <a:endParaRPr sz="1400">
              <a:solidFill>
                <a:schemeClr val="lt1"/>
              </a:solidFill>
              <a:latin typeface="Gill Sans"/>
              <a:ea typeface="Gill Sans"/>
              <a:cs typeface="Gill Sans"/>
              <a:sym typeface="Gill Sans"/>
            </a:endParaRPr>
          </a:p>
          <a:p>
            <a:pPr marL="230187" marR="0" lvl="0" indent="-230187" algn="l" rtl="0">
              <a:spcBef>
                <a:spcPts val="1200"/>
              </a:spcBef>
              <a:spcAft>
                <a:spcPts val="0"/>
              </a:spcAft>
              <a:buClr>
                <a:schemeClr val="lt1"/>
              </a:buClr>
              <a:buSzPts val="1100"/>
              <a:buFont typeface="Noto Sans Symbols"/>
              <a:buChar char="▪"/>
            </a:pPr>
            <a:r>
              <a:rPr lang="en-US" sz="1100">
                <a:solidFill>
                  <a:schemeClr val="lt1"/>
                </a:solidFill>
                <a:latin typeface="Gill Sans"/>
                <a:ea typeface="Gill Sans"/>
                <a:cs typeface="Gill Sans"/>
                <a:sym typeface="Gill Sans"/>
              </a:rPr>
              <a:t>Expected to be included in MELs of IPs and will become part of bi-annual reporting during Accelerator calls of the TB Division</a:t>
            </a:r>
            <a:endParaRPr sz="1400">
              <a:solidFill>
                <a:schemeClr val="lt1"/>
              </a:solidFill>
              <a:latin typeface="Gill Sans"/>
              <a:ea typeface="Gill Sans"/>
              <a:cs typeface="Gill Sans"/>
              <a:sym typeface="Gill Sans"/>
            </a:endParaRPr>
          </a:p>
        </p:txBody>
      </p:sp>
      <p:pic>
        <p:nvPicPr>
          <p:cNvPr id="502" name="Google Shape;502;g2cc0bacf902_1_1141"/>
          <p:cNvPicPr preferRelativeResize="0"/>
          <p:nvPr/>
        </p:nvPicPr>
        <p:blipFill rotWithShape="1">
          <a:blip r:embed="rId3">
            <a:alphaModFix/>
          </a:blip>
          <a:srcRect l="11089" t="9111" r="5777" b="9242"/>
          <a:stretch/>
        </p:blipFill>
        <p:spPr>
          <a:xfrm>
            <a:off x="2326542" y="1706662"/>
            <a:ext cx="272100" cy="272100"/>
          </a:xfrm>
          <a:prstGeom prst="ellipse">
            <a:avLst/>
          </a:prstGeom>
          <a:noFill/>
          <a:ln w="12700" cap="flat" cmpd="sng">
            <a:solidFill>
              <a:srgbClr val="636F74"/>
            </a:solidFill>
            <a:prstDash val="solid"/>
            <a:round/>
            <a:headEnd type="none" w="sm" len="sm"/>
            <a:tailEnd type="none" w="sm" len="sm"/>
          </a:ln>
        </p:spPr>
      </p:pic>
      <p:pic>
        <p:nvPicPr>
          <p:cNvPr id="503" name="Google Shape;503;g2cc0bacf902_1_1141"/>
          <p:cNvPicPr preferRelativeResize="0"/>
          <p:nvPr/>
        </p:nvPicPr>
        <p:blipFill rotWithShape="1">
          <a:blip r:embed="rId4">
            <a:alphaModFix/>
          </a:blip>
          <a:srcRect l="3938" t="6755" b="3048"/>
          <a:stretch/>
        </p:blipFill>
        <p:spPr>
          <a:xfrm>
            <a:off x="2326542" y="4207966"/>
            <a:ext cx="272100" cy="272100"/>
          </a:xfrm>
          <a:prstGeom prst="ellipse">
            <a:avLst/>
          </a:prstGeom>
          <a:noFill/>
          <a:ln w="12700" cap="flat" cmpd="sng">
            <a:solidFill>
              <a:srgbClr val="636F74"/>
            </a:solidFill>
            <a:prstDash val="solid"/>
            <a:round/>
            <a:headEnd type="none" w="sm" len="sm"/>
            <a:tailEnd type="none" w="sm" len="sm"/>
          </a:ln>
        </p:spPr>
      </p:pic>
      <p:pic>
        <p:nvPicPr>
          <p:cNvPr id="504" name="Google Shape;504;g2cc0bacf902_1_1141"/>
          <p:cNvPicPr preferRelativeResize="0"/>
          <p:nvPr/>
        </p:nvPicPr>
        <p:blipFill rotWithShape="1">
          <a:blip r:embed="rId5">
            <a:alphaModFix/>
          </a:blip>
          <a:srcRect l="3698" t="9468" r="6106" b="9460"/>
          <a:stretch/>
        </p:blipFill>
        <p:spPr>
          <a:xfrm>
            <a:off x="2326542" y="3097636"/>
            <a:ext cx="272100" cy="272100"/>
          </a:xfrm>
          <a:prstGeom prst="ellipse">
            <a:avLst/>
          </a:prstGeom>
          <a:noFill/>
          <a:ln w="12700" cap="flat" cmpd="sng">
            <a:solidFill>
              <a:srgbClr val="636F74"/>
            </a:solidFill>
            <a:prstDash val="solid"/>
            <a:round/>
            <a:headEnd type="none" w="sm" len="sm"/>
            <a:tailEnd type="none" w="sm" len="sm"/>
          </a:ln>
        </p:spPr>
      </p:pic>
      <p:pic>
        <p:nvPicPr>
          <p:cNvPr id="505" name="Google Shape;505;g2cc0bacf902_1_1141"/>
          <p:cNvPicPr preferRelativeResize="0"/>
          <p:nvPr/>
        </p:nvPicPr>
        <p:blipFill rotWithShape="1">
          <a:blip r:embed="rId6">
            <a:alphaModFix/>
          </a:blip>
          <a:srcRect l="8376" t="11384" r="5535" b="9225"/>
          <a:stretch/>
        </p:blipFill>
        <p:spPr>
          <a:xfrm>
            <a:off x="2326542" y="252353"/>
            <a:ext cx="272100" cy="272100"/>
          </a:xfrm>
          <a:prstGeom prst="ellipse">
            <a:avLst/>
          </a:prstGeom>
          <a:noFill/>
          <a:ln w="12700" cap="flat" cmpd="sng">
            <a:solidFill>
              <a:srgbClr val="636F74"/>
            </a:solidFill>
            <a:prstDash val="solid"/>
            <a:round/>
            <a:headEnd type="none" w="sm" len="sm"/>
            <a:tailEnd type="none" w="sm" len="sm"/>
          </a:ln>
        </p:spPr>
      </p:pic>
      <p:sp>
        <p:nvSpPr>
          <p:cNvPr id="506" name="Google Shape;506;g2cc0bacf902_1_1141"/>
          <p:cNvSpPr txBox="1"/>
          <p:nvPr/>
        </p:nvSpPr>
        <p:spPr>
          <a:xfrm>
            <a:off x="-8966" y="-8997"/>
            <a:ext cx="2153400" cy="4122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400" b="1">
                <a:solidFill>
                  <a:schemeClr val="lt1"/>
                </a:solidFill>
                <a:latin typeface="Gill Sans"/>
                <a:ea typeface="Gill Sans"/>
                <a:cs typeface="Gill Sans"/>
                <a:sym typeface="Gill Sans"/>
              </a:rPr>
              <a:t>CORE PLUS</a:t>
            </a:r>
            <a:endParaRPr sz="1400">
              <a:solidFill>
                <a:schemeClr val="lt1"/>
              </a:solidFill>
              <a:latin typeface="Gill Sans"/>
              <a:ea typeface="Gill Sans"/>
              <a:cs typeface="Gill Sans"/>
              <a:sym typeface="Gill Sans"/>
            </a:endParaRPr>
          </a:p>
        </p:txBody>
      </p:sp>
      <p:sp>
        <p:nvSpPr>
          <p:cNvPr id="507" name="Google Shape;507;g2cc0bacf902_1_1141"/>
          <p:cNvSpPr txBox="1"/>
          <p:nvPr/>
        </p:nvSpPr>
        <p:spPr>
          <a:xfrm>
            <a:off x="2753307" y="1558737"/>
            <a:ext cx="6173400" cy="1369800"/>
          </a:xfrm>
          <a:prstGeom prst="rect">
            <a:avLst/>
          </a:prstGeom>
          <a:noFill/>
          <a:ln>
            <a:noFill/>
          </a:ln>
        </p:spPr>
        <p:txBody>
          <a:bodyPr spcFirstLastPara="1" wrap="square" lIns="91425" tIns="45700" rIns="91425" bIns="45700" anchor="t" anchorCtr="0">
            <a:spAutoFit/>
          </a:bodyPr>
          <a:lstStyle/>
          <a:p>
            <a:pPr marL="171450" marR="0" lvl="0" indent="-171450" algn="l" rtl="0">
              <a:spcBef>
                <a:spcPts val="1200"/>
              </a:spcBef>
              <a:spcAft>
                <a:spcPts val="0"/>
              </a:spcAft>
              <a:buClr>
                <a:srgbClr val="636F74"/>
              </a:buClr>
              <a:buSzPts val="1200"/>
              <a:buFont typeface="Noto Sans Symbols"/>
              <a:buChar char="✔"/>
            </a:pPr>
            <a:r>
              <a:rPr lang="en-US" sz="1200">
                <a:solidFill>
                  <a:schemeClr val="dk1"/>
                </a:solidFill>
                <a:latin typeface="Gill Sans"/>
                <a:ea typeface="Gill Sans"/>
                <a:cs typeface="Gill Sans"/>
                <a:sym typeface="Gill Sans"/>
              </a:rPr>
              <a:t>TX_DR_ENROLL: DR-TB treatment initiations</a:t>
            </a:r>
            <a:endParaRPr/>
          </a:p>
          <a:p>
            <a:pPr marL="171450" marR="0" lvl="0" indent="-171450" algn="l" rtl="0">
              <a:spcBef>
                <a:spcPts val="1200"/>
              </a:spcBef>
              <a:spcAft>
                <a:spcPts val="0"/>
              </a:spcAft>
              <a:buClr>
                <a:srgbClr val="636F74"/>
              </a:buClr>
              <a:buSzPts val="1200"/>
              <a:buFont typeface="Noto Sans Symbols"/>
              <a:buChar char="✔"/>
            </a:pPr>
            <a:r>
              <a:rPr lang="en-US" sz="1200">
                <a:solidFill>
                  <a:schemeClr val="dk1"/>
                </a:solidFill>
                <a:latin typeface="Gill Sans"/>
                <a:ea typeface="Gill Sans"/>
                <a:cs typeface="Gill Sans"/>
                <a:sym typeface="Gill Sans"/>
              </a:rPr>
              <a:t>TX_STR_ENROLL: DR-TB "all oral" short treatment regimen initiations</a:t>
            </a:r>
            <a:endParaRPr/>
          </a:p>
          <a:p>
            <a:pPr marL="171450" marR="0" lvl="0" indent="-171450" algn="l" rtl="0">
              <a:spcBef>
                <a:spcPts val="1200"/>
              </a:spcBef>
              <a:spcAft>
                <a:spcPts val="0"/>
              </a:spcAft>
              <a:buClr>
                <a:srgbClr val="636F74"/>
              </a:buClr>
              <a:buSzPts val="1200"/>
              <a:buFont typeface="Noto Sans Symbols"/>
              <a:buChar char="✔"/>
            </a:pPr>
            <a:r>
              <a:rPr lang="en-US" sz="1200">
                <a:solidFill>
                  <a:schemeClr val="dk1"/>
                </a:solidFill>
                <a:latin typeface="Gill Sans"/>
                <a:ea typeface="Gill Sans"/>
                <a:cs typeface="Gill Sans"/>
                <a:sym typeface="Gill Sans"/>
              </a:rPr>
              <a:t>TX_LTR_ENROLL: DR-TB "all oral" longer treatment regimen initiations</a:t>
            </a:r>
            <a:endParaRPr/>
          </a:p>
          <a:p>
            <a:pPr marL="171450" marR="0" lvl="0" indent="-171450" algn="l" rtl="0">
              <a:spcBef>
                <a:spcPts val="1200"/>
              </a:spcBef>
              <a:spcAft>
                <a:spcPts val="0"/>
              </a:spcAft>
              <a:buClr>
                <a:srgbClr val="636F74"/>
              </a:buClr>
              <a:buSzPts val="1200"/>
              <a:buFont typeface="Noto Sans Symbols"/>
              <a:buChar char="✔"/>
            </a:pPr>
            <a:r>
              <a:rPr lang="en-US" sz="1200">
                <a:solidFill>
                  <a:schemeClr val="dk1"/>
                </a:solidFill>
                <a:latin typeface="Gill Sans"/>
                <a:ea typeface="Gill Sans"/>
                <a:cs typeface="Gill Sans"/>
                <a:sym typeface="Gill Sans"/>
              </a:rPr>
              <a:t>TX_DR_ADR: Number of people with adverse reactions to DR-TB treatment</a:t>
            </a:r>
            <a:br>
              <a:rPr lang="en-US" sz="1200">
                <a:solidFill>
                  <a:schemeClr val="dk1"/>
                </a:solidFill>
                <a:latin typeface="Gill Sans"/>
                <a:ea typeface="Gill Sans"/>
                <a:cs typeface="Gill Sans"/>
                <a:sym typeface="Gill Sans"/>
              </a:rPr>
            </a:br>
            <a:endParaRPr sz="500">
              <a:solidFill>
                <a:schemeClr val="dk1"/>
              </a:solidFill>
              <a:latin typeface="Gill Sans"/>
              <a:ea typeface="Gill Sans"/>
              <a:cs typeface="Gill Sans"/>
              <a:sym typeface="Gill Sans"/>
            </a:endParaRPr>
          </a:p>
        </p:txBody>
      </p:sp>
      <p:sp>
        <p:nvSpPr>
          <p:cNvPr id="508" name="Google Shape;508;g2cc0bacf902_1_1141"/>
          <p:cNvSpPr txBox="1"/>
          <p:nvPr/>
        </p:nvSpPr>
        <p:spPr>
          <a:xfrm>
            <a:off x="2753307" y="4258337"/>
            <a:ext cx="6173400" cy="461700"/>
          </a:xfrm>
          <a:prstGeom prst="rect">
            <a:avLst/>
          </a:prstGeom>
          <a:noFill/>
          <a:ln>
            <a:noFill/>
          </a:ln>
        </p:spPr>
        <p:txBody>
          <a:bodyPr spcFirstLastPara="1" wrap="square" lIns="91425" tIns="45700" rIns="91425" bIns="45700" anchor="t" anchorCtr="0">
            <a:spAutoFit/>
          </a:bodyPr>
          <a:lstStyle/>
          <a:p>
            <a:pPr marL="171450" marR="0" lvl="0" indent="-171450" algn="l" rtl="0">
              <a:spcBef>
                <a:spcPts val="1200"/>
              </a:spcBef>
              <a:spcAft>
                <a:spcPts val="0"/>
              </a:spcAft>
              <a:buClr>
                <a:srgbClr val="636F74"/>
              </a:buClr>
              <a:buSzPts val="1200"/>
              <a:buFont typeface="Noto Sans Symbols"/>
              <a:buChar char="✔"/>
            </a:pPr>
            <a:r>
              <a:rPr lang="en-US" sz="1200">
                <a:solidFill>
                  <a:schemeClr val="dk1"/>
                </a:solidFill>
                <a:latin typeface="Gill Sans"/>
                <a:ea typeface="Gill Sans"/>
                <a:cs typeface="Gill Sans"/>
                <a:sym typeface="Gill Sans"/>
              </a:rPr>
              <a:t>SN_TB_INSUR: Existence of a national or social health insurance system whose benefit package includes TB clinical services</a:t>
            </a:r>
            <a:endParaRPr/>
          </a:p>
        </p:txBody>
      </p:sp>
      <p:sp>
        <p:nvSpPr>
          <p:cNvPr id="509" name="Google Shape;509;g2cc0bacf902_1_1141"/>
          <p:cNvSpPr txBox="1"/>
          <p:nvPr/>
        </p:nvSpPr>
        <p:spPr>
          <a:xfrm>
            <a:off x="2753307" y="3305480"/>
            <a:ext cx="6173400" cy="554100"/>
          </a:xfrm>
          <a:prstGeom prst="rect">
            <a:avLst/>
          </a:prstGeom>
          <a:noFill/>
          <a:ln>
            <a:noFill/>
          </a:ln>
        </p:spPr>
        <p:txBody>
          <a:bodyPr spcFirstLastPara="1" wrap="square" lIns="91425" tIns="45700" rIns="91425" bIns="45700" anchor="t" anchorCtr="0">
            <a:spAutoFit/>
          </a:bodyPr>
          <a:lstStyle/>
          <a:p>
            <a:pPr marL="171450" marR="0" lvl="0" indent="-171450" algn="l" rtl="0">
              <a:lnSpc>
                <a:spcPct val="150000"/>
              </a:lnSpc>
              <a:spcBef>
                <a:spcPts val="0"/>
              </a:spcBef>
              <a:spcAft>
                <a:spcPts val="0"/>
              </a:spcAft>
              <a:buClr>
                <a:srgbClr val="636F74"/>
              </a:buClr>
              <a:buSzPts val="1200"/>
              <a:buFont typeface="Noto Sans Symbols"/>
              <a:buChar char="✔"/>
            </a:pPr>
            <a:r>
              <a:rPr lang="en-US" sz="1200">
                <a:solidFill>
                  <a:schemeClr val="dk1"/>
                </a:solidFill>
                <a:latin typeface="Gill Sans"/>
                <a:ea typeface="Gill Sans"/>
                <a:cs typeface="Gill Sans"/>
                <a:sym typeface="Gill Sans"/>
              </a:rPr>
              <a:t>TPT_CON_ENROLL: TPT initiations among contacts</a:t>
            </a:r>
            <a:endParaRPr/>
          </a:p>
          <a:p>
            <a:pPr marL="171450" marR="0" lvl="0" indent="-171450" algn="l" rtl="0">
              <a:lnSpc>
                <a:spcPct val="150000"/>
              </a:lnSpc>
              <a:spcBef>
                <a:spcPts val="0"/>
              </a:spcBef>
              <a:spcAft>
                <a:spcPts val="0"/>
              </a:spcAft>
              <a:buClr>
                <a:srgbClr val="636F74"/>
              </a:buClr>
              <a:buSzPts val="1200"/>
              <a:buFont typeface="Noto Sans Symbols"/>
              <a:buChar char="✔"/>
            </a:pPr>
            <a:r>
              <a:rPr lang="en-US" sz="1200">
                <a:solidFill>
                  <a:schemeClr val="dk1"/>
                </a:solidFill>
                <a:latin typeface="Gill Sans"/>
                <a:ea typeface="Gill Sans"/>
                <a:cs typeface="Gill Sans"/>
                <a:sym typeface="Gill Sans"/>
              </a:rPr>
              <a:t>TPT_COMPL: TPT Completions</a:t>
            </a:r>
            <a:endParaRPr sz="1200">
              <a:solidFill>
                <a:schemeClr val="dk1"/>
              </a:solidFill>
              <a:latin typeface="Gill Sans"/>
              <a:ea typeface="Gill Sans"/>
              <a:cs typeface="Gill Sans"/>
              <a:sym typeface="Gill Sans"/>
            </a:endParaRPr>
          </a:p>
        </p:txBody>
      </p:sp>
      <p:sp>
        <p:nvSpPr>
          <p:cNvPr id="510" name="Google Shape;510;g2cc0bacf902_1_1141"/>
          <p:cNvSpPr txBox="1"/>
          <p:nvPr/>
        </p:nvSpPr>
        <p:spPr>
          <a:xfrm>
            <a:off x="2162094" y="585332"/>
            <a:ext cx="674100" cy="2307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900">
                <a:solidFill>
                  <a:srgbClr val="636F74"/>
                </a:solidFill>
                <a:latin typeface="Libre Franklin Black"/>
                <a:ea typeface="Libre Franklin Black"/>
                <a:cs typeface="Libre Franklin Black"/>
                <a:sym typeface="Libre Franklin Black"/>
              </a:rPr>
              <a:t>REACH</a:t>
            </a:r>
            <a:endParaRPr sz="1400">
              <a:solidFill>
                <a:srgbClr val="636F74"/>
              </a:solidFill>
              <a:latin typeface="Arial"/>
              <a:ea typeface="Arial"/>
              <a:cs typeface="Arial"/>
              <a:sym typeface="Arial"/>
            </a:endParaRPr>
          </a:p>
        </p:txBody>
      </p:sp>
      <p:sp>
        <p:nvSpPr>
          <p:cNvPr id="511" name="Google Shape;511;g2cc0bacf902_1_1141"/>
          <p:cNvSpPr txBox="1"/>
          <p:nvPr/>
        </p:nvSpPr>
        <p:spPr>
          <a:xfrm>
            <a:off x="2199966" y="2031138"/>
            <a:ext cx="525900" cy="2307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900">
                <a:solidFill>
                  <a:srgbClr val="636F74"/>
                </a:solidFill>
                <a:latin typeface="Libre Franklin Black"/>
                <a:ea typeface="Libre Franklin Black"/>
                <a:cs typeface="Libre Franklin Black"/>
                <a:sym typeface="Libre Franklin Black"/>
              </a:rPr>
              <a:t>CURE</a:t>
            </a:r>
            <a:endParaRPr sz="1400">
              <a:solidFill>
                <a:srgbClr val="636F74"/>
              </a:solidFill>
              <a:latin typeface="Arial"/>
              <a:ea typeface="Arial"/>
              <a:cs typeface="Arial"/>
              <a:sym typeface="Arial"/>
            </a:endParaRPr>
          </a:p>
        </p:txBody>
      </p:sp>
      <p:sp>
        <p:nvSpPr>
          <p:cNvPr id="512" name="Google Shape;512;g2cc0bacf902_1_1141"/>
          <p:cNvSpPr txBox="1"/>
          <p:nvPr/>
        </p:nvSpPr>
        <p:spPr>
          <a:xfrm flipH="1">
            <a:off x="2095766" y="3423802"/>
            <a:ext cx="779700" cy="2307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900">
                <a:solidFill>
                  <a:srgbClr val="636F74"/>
                </a:solidFill>
                <a:latin typeface="Libre Franklin Black"/>
                <a:ea typeface="Libre Franklin Black"/>
                <a:cs typeface="Libre Franklin Black"/>
                <a:sym typeface="Libre Franklin Black"/>
              </a:rPr>
              <a:t>PREVENT</a:t>
            </a:r>
            <a:endParaRPr sz="1400">
              <a:solidFill>
                <a:srgbClr val="636F74"/>
              </a:solidFill>
              <a:latin typeface="Arial"/>
              <a:ea typeface="Arial"/>
              <a:cs typeface="Arial"/>
              <a:sym typeface="Arial"/>
            </a:endParaRPr>
          </a:p>
        </p:txBody>
      </p:sp>
      <p:sp>
        <p:nvSpPr>
          <p:cNvPr id="513" name="Google Shape;513;g2cc0bacf902_1_1141"/>
          <p:cNvSpPr txBox="1"/>
          <p:nvPr/>
        </p:nvSpPr>
        <p:spPr>
          <a:xfrm flipH="1">
            <a:off x="2106469" y="4543195"/>
            <a:ext cx="729600" cy="2307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900">
                <a:solidFill>
                  <a:srgbClr val="636F74"/>
                </a:solidFill>
                <a:latin typeface="Libre Franklin Black"/>
                <a:ea typeface="Libre Franklin Black"/>
                <a:cs typeface="Libre Franklin Black"/>
                <a:sym typeface="Libre Franklin Black"/>
              </a:rPr>
              <a:t>SUSTAIN</a:t>
            </a:r>
            <a:endParaRPr sz="1400">
              <a:solidFill>
                <a:srgbClr val="636F74"/>
              </a:solidFill>
              <a:latin typeface="Arial"/>
              <a:ea typeface="Arial"/>
              <a:cs typeface="Arial"/>
              <a:sym typeface="Arial"/>
            </a:endParaRPr>
          </a:p>
        </p:txBody>
      </p:sp>
      <p:cxnSp>
        <p:nvCxnSpPr>
          <p:cNvPr id="514" name="Google Shape;514;g2cc0bacf902_1_1141"/>
          <p:cNvCxnSpPr/>
          <p:nvPr/>
        </p:nvCxnSpPr>
        <p:spPr>
          <a:xfrm>
            <a:off x="2747654" y="1535692"/>
            <a:ext cx="6035100" cy="0"/>
          </a:xfrm>
          <a:prstGeom prst="straightConnector1">
            <a:avLst/>
          </a:prstGeom>
          <a:noFill/>
          <a:ln w="12700" cap="flat" cmpd="sng">
            <a:solidFill>
              <a:schemeClr val="accent6"/>
            </a:solidFill>
            <a:prstDash val="dash"/>
            <a:round/>
            <a:headEnd type="none" w="sm" len="sm"/>
            <a:tailEnd type="none" w="sm" len="sm"/>
          </a:ln>
        </p:spPr>
      </p:cxnSp>
      <p:cxnSp>
        <p:nvCxnSpPr>
          <p:cNvPr id="515" name="Google Shape;515;g2cc0bacf902_1_1141"/>
          <p:cNvCxnSpPr/>
          <p:nvPr/>
        </p:nvCxnSpPr>
        <p:spPr>
          <a:xfrm>
            <a:off x="2747654" y="3152866"/>
            <a:ext cx="6035100" cy="0"/>
          </a:xfrm>
          <a:prstGeom prst="straightConnector1">
            <a:avLst/>
          </a:prstGeom>
          <a:noFill/>
          <a:ln w="12700" cap="flat" cmpd="sng">
            <a:solidFill>
              <a:schemeClr val="accent6"/>
            </a:solidFill>
            <a:prstDash val="dash"/>
            <a:round/>
            <a:headEnd type="none" w="sm" len="sm"/>
            <a:tailEnd type="none" w="sm" len="sm"/>
          </a:ln>
        </p:spPr>
      </p:cxnSp>
      <p:cxnSp>
        <p:nvCxnSpPr>
          <p:cNvPr id="516" name="Google Shape;516;g2cc0bacf902_1_1141"/>
          <p:cNvCxnSpPr/>
          <p:nvPr/>
        </p:nvCxnSpPr>
        <p:spPr>
          <a:xfrm>
            <a:off x="2747654" y="4207966"/>
            <a:ext cx="6035100" cy="0"/>
          </a:xfrm>
          <a:prstGeom prst="straightConnector1">
            <a:avLst/>
          </a:prstGeom>
          <a:noFill/>
          <a:ln w="12700" cap="flat" cmpd="sng">
            <a:solidFill>
              <a:schemeClr val="accent6"/>
            </a:solidFill>
            <a:prstDash val="dash"/>
            <a:round/>
            <a:headEnd type="none" w="sm" len="sm"/>
            <a:tailEnd type="none" w="sm" len="sm"/>
          </a:ln>
        </p:spPr>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6.9-Template_12.7.2016">
  <a:themeElements>
    <a:clrScheme name="TB DIAH">
      <a:dk1>
        <a:srgbClr val="222222"/>
      </a:dk1>
      <a:lt1>
        <a:srgbClr val="FFFFFF"/>
      </a:lt1>
      <a:dk2>
        <a:srgbClr val="0E256A"/>
      </a:dk2>
      <a:lt2>
        <a:srgbClr val="E7E6E6"/>
      </a:lt2>
      <a:accent1>
        <a:srgbClr val="A7BF39"/>
      </a:accent1>
      <a:accent2>
        <a:srgbClr val="FAA000"/>
      </a:accent2>
      <a:accent3>
        <a:srgbClr val="879499"/>
      </a:accent3>
      <a:accent4>
        <a:srgbClr val="D44106"/>
      </a:accent4>
      <a:accent5>
        <a:srgbClr val="002F3C"/>
      </a:accent5>
      <a:accent6>
        <a:srgbClr val="008C84"/>
      </a:accent6>
      <a:hlink>
        <a:srgbClr val="D44106"/>
      </a:hlink>
      <a:folHlink>
        <a:srgbClr val="D4410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6.9-Template_12.7.2016">
  <a:themeElements>
    <a:clrScheme name="TB DIAH">
      <a:dk1>
        <a:srgbClr val="222222"/>
      </a:dk1>
      <a:lt1>
        <a:srgbClr val="FFFFFF"/>
      </a:lt1>
      <a:dk2>
        <a:srgbClr val="0E256A"/>
      </a:dk2>
      <a:lt2>
        <a:srgbClr val="E7E6E6"/>
      </a:lt2>
      <a:accent1>
        <a:srgbClr val="A7BF39"/>
      </a:accent1>
      <a:accent2>
        <a:srgbClr val="FAA000"/>
      </a:accent2>
      <a:accent3>
        <a:srgbClr val="879499"/>
      </a:accent3>
      <a:accent4>
        <a:srgbClr val="D44106"/>
      </a:accent4>
      <a:accent5>
        <a:srgbClr val="002F3C"/>
      </a:accent5>
      <a:accent6>
        <a:srgbClr val="008C84"/>
      </a:accent6>
      <a:hlink>
        <a:srgbClr val="D44106"/>
      </a:hlink>
      <a:folHlink>
        <a:srgbClr val="D4410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16.9-Template_12.7.2016">
  <a:themeElements>
    <a:clrScheme name="TB DIAH">
      <a:dk1>
        <a:srgbClr val="222222"/>
      </a:dk1>
      <a:lt1>
        <a:srgbClr val="FFFFFF"/>
      </a:lt1>
      <a:dk2>
        <a:srgbClr val="0E256A"/>
      </a:dk2>
      <a:lt2>
        <a:srgbClr val="E7E6E6"/>
      </a:lt2>
      <a:accent1>
        <a:srgbClr val="A7BF39"/>
      </a:accent1>
      <a:accent2>
        <a:srgbClr val="FAA000"/>
      </a:accent2>
      <a:accent3>
        <a:srgbClr val="879499"/>
      </a:accent3>
      <a:accent4>
        <a:srgbClr val="D44106"/>
      </a:accent4>
      <a:accent5>
        <a:srgbClr val="002F3C"/>
      </a:accent5>
      <a:accent6>
        <a:srgbClr val="008C84"/>
      </a:accent6>
      <a:hlink>
        <a:srgbClr val="D44106"/>
      </a:hlink>
      <a:folHlink>
        <a:srgbClr val="D4410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16.9-Template_12.7.2016">
  <a:themeElements>
    <a:clrScheme name="TB DIAH">
      <a:dk1>
        <a:srgbClr val="222222"/>
      </a:dk1>
      <a:lt1>
        <a:srgbClr val="FFFFFF"/>
      </a:lt1>
      <a:dk2>
        <a:srgbClr val="0E256A"/>
      </a:dk2>
      <a:lt2>
        <a:srgbClr val="E7E6E6"/>
      </a:lt2>
      <a:accent1>
        <a:srgbClr val="A7BF39"/>
      </a:accent1>
      <a:accent2>
        <a:srgbClr val="FAA000"/>
      </a:accent2>
      <a:accent3>
        <a:srgbClr val="879499"/>
      </a:accent3>
      <a:accent4>
        <a:srgbClr val="D44106"/>
      </a:accent4>
      <a:accent5>
        <a:srgbClr val="002F3C"/>
      </a:accent5>
      <a:accent6>
        <a:srgbClr val="008C84"/>
      </a:accent6>
      <a:hlink>
        <a:srgbClr val="D44106"/>
      </a:hlink>
      <a:folHlink>
        <a:srgbClr val="D4410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1268</Words>
  <Application>Microsoft Office PowerPoint</Application>
  <PresentationFormat>Custom</PresentationFormat>
  <Paragraphs>175</Paragraphs>
  <Slides>21</Slides>
  <Notes>21</Notes>
  <HiddenSlides>0</HiddenSlides>
  <MMClips>0</MMClips>
  <ScaleCrop>false</ScaleCrop>
  <HeadingPairs>
    <vt:vector size="6" baseType="variant">
      <vt:variant>
        <vt:lpstr>Fonts Used</vt:lpstr>
      </vt:variant>
      <vt:variant>
        <vt:i4>6</vt:i4>
      </vt:variant>
      <vt:variant>
        <vt:lpstr>Theme</vt:lpstr>
      </vt:variant>
      <vt:variant>
        <vt:i4>5</vt:i4>
      </vt:variant>
      <vt:variant>
        <vt:lpstr>Slide Titles</vt:lpstr>
      </vt:variant>
      <vt:variant>
        <vt:i4>21</vt:i4>
      </vt:variant>
    </vt:vector>
  </HeadingPairs>
  <TitlesOfParts>
    <vt:vector size="32" baseType="lpstr">
      <vt:lpstr>Libre Franklin Black</vt:lpstr>
      <vt:lpstr>Arial</vt:lpstr>
      <vt:lpstr>Arial Narrow</vt:lpstr>
      <vt:lpstr>Calibri</vt:lpstr>
      <vt:lpstr>Gill Sans</vt:lpstr>
      <vt:lpstr>Noto Sans Symbols</vt:lpstr>
      <vt:lpstr>Simple Light</vt:lpstr>
      <vt:lpstr>16.9-Template_12.7.2016</vt:lpstr>
      <vt:lpstr>16.9-Template_12.7.2016</vt:lpstr>
      <vt:lpstr>16.9-Template_12.7.2016</vt:lpstr>
      <vt:lpstr>16.9-Template_12.7.2016</vt:lpstr>
      <vt:lpstr>PowerPoint Presentation</vt:lpstr>
      <vt:lpstr>Objectives and Methodology</vt:lpstr>
      <vt:lpstr>Instructions for facilitation</vt:lpstr>
      <vt:lpstr>Instruction for participants on cascade analysis</vt:lpstr>
      <vt:lpstr>Resource materials</vt:lpstr>
      <vt:lpstr>Levels of PBMEF Indicators</vt:lpstr>
      <vt:lpstr>PowerPoint Presentation</vt:lpstr>
      <vt:lpstr>PowerPoint Presentation</vt:lpstr>
      <vt:lpstr>PowerPoint Presentation</vt:lpstr>
      <vt:lpstr>Illustrative Indicator Mapping &amp; Cascades (in progress): DS-TB</vt:lpstr>
      <vt:lpstr>Illustrative Indicator Mapping &amp; Cascades (in progress): DR-TB</vt:lpstr>
      <vt:lpstr>Illustrative Indicator Mapping &amp; Cascades (in progress): TPT -- ALL</vt:lpstr>
      <vt:lpstr>PowerPoint Presentation</vt:lpstr>
      <vt:lpstr>PowerPoint Presentation</vt:lpstr>
      <vt:lpstr>Illustrative Indicator Mapping &amp; Cascades (in progress): Pediatric TB</vt:lpstr>
      <vt:lpstr>Illustrative Indicator Mapping &amp; Cascades (in progress): TB/HIV</vt:lpstr>
      <vt:lpstr>Instructions for creating the cascades: next steps </vt:lpstr>
      <vt:lpstr>Questions and Answers</vt:lpstr>
      <vt:lpstr>For more information</vt:lpstr>
      <vt:lpstr>Live Links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margie_joyce@jsi.com</dc:creator>
  <cp:lastModifiedBy>Adamou, Bridgit</cp:lastModifiedBy>
  <cp:revision>1</cp:revision>
  <dcterms:created xsi:type="dcterms:W3CDTF">2023-10-13T19:52:59Z</dcterms:created>
  <dcterms:modified xsi:type="dcterms:W3CDTF">2024-04-16T05:33:46Z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D73539B1-00EA-4FB9-AEE5-6E525BCF915F</vt:lpwstr>
  </property>
  <property fmtid="{D5CDD505-2E9C-101B-9397-08002B2CF9AE}" pid="3" name="ArticulatePath">
    <vt:lpwstr>TBDIAH_Master_Deck_Template</vt:lpwstr>
  </property>
  <property fmtid="{D5CDD505-2E9C-101B-9397-08002B2CF9AE}" pid="4" name="MediaServiceImageTags">
    <vt:lpwstr/>
  </property>
  <property fmtid="{D5CDD505-2E9C-101B-9397-08002B2CF9AE}" pid="5" name="ContentTypeId">
    <vt:lpwstr>0x010100C7371EE63459DA4CA6F872AECD356AE2</vt:lpwstr>
  </property>
</Properties>
</file>