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784" r:id="rId5"/>
  </p:sldMasterIdLst>
  <p:notesMasterIdLst>
    <p:notesMasterId r:id="rId20"/>
  </p:notesMasterIdLst>
  <p:handoutMasterIdLst>
    <p:handoutMasterId r:id="rId21"/>
  </p:handoutMasterIdLst>
  <p:sldIdLst>
    <p:sldId id="509" r:id="rId6"/>
    <p:sldId id="597" r:id="rId7"/>
    <p:sldId id="518" r:id="rId8"/>
    <p:sldId id="598" r:id="rId9"/>
    <p:sldId id="589" r:id="rId10"/>
    <p:sldId id="599" r:id="rId11"/>
    <p:sldId id="600" r:id="rId12"/>
    <p:sldId id="602" r:id="rId13"/>
    <p:sldId id="603" r:id="rId14"/>
    <p:sldId id="591" r:id="rId15"/>
    <p:sldId id="601" r:id="rId16"/>
    <p:sldId id="604" r:id="rId17"/>
    <p:sldId id="606" r:id="rId18"/>
    <p:sldId id="605" r:id="rId19"/>
  </p:sldIdLst>
  <p:sldSz cx="9144000" cy="5184775"/>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3">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7FA998-6E5B-8E9C-EA9E-A8FCB0DAD3EE}" name="Fitzgerald, Ann Marie" initials="FAM" userId="S::annafitz@ad.unc.edu::a34dcbdb-9f4d-4d1c-9570-3acc0647ee1a" providerId="AD"/>
  <p188:author id="{8683A5F6-4F32-DB07-7E87-26DD9EBD1FC1}" name="Margie Joyce (Learnitude)" initials="MJ(" userId="Margie Joyce (Learnitude)" providerId="None"/>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56A"/>
    <a:srgbClr val="132F69"/>
    <a:srgbClr val="4E4A49"/>
    <a:srgbClr val="8D8B86"/>
    <a:srgbClr val="0E77FF"/>
    <a:srgbClr val="7A9CE8"/>
    <a:srgbClr val="BACEF5"/>
    <a:srgbClr val="4B95CF"/>
    <a:srgbClr val="327CC9"/>
    <a:srgbClr val="5EA4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FB3DB0-97D4-41EC-A46F-DB82DFE45F4E}" v="8" dt="2024-03-28T16:40:36.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3"/>
  </p:normalViewPr>
  <p:slideViewPr>
    <p:cSldViewPr snapToGrid="0">
      <p:cViewPr varScale="1">
        <p:scale>
          <a:sx n="77" d="100"/>
          <a:sy n="77" d="100"/>
        </p:scale>
        <p:origin x="920" y="56"/>
      </p:cViewPr>
      <p:guideLst>
        <p:guide orient="horz" pos="1633"/>
        <p:guide pos="2880"/>
      </p:guideLst>
    </p:cSldViewPr>
  </p:slideViewPr>
  <p:notesTextViewPr>
    <p:cViewPr>
      <p:scale>
        <a:sx n="1" d="1"/>
        <a:sy n="1" d="1"/>
      </p:scale>
      <p:origin x="0" y="0"/>
    </p:cViewPr>
  </p:notesTextViewPr>
  <p:sorterViewPr>
    <p:cViewPr>
      <p:scale>
        <a:sx n="100" d="100"/>
        <a:sy n="100" d="100"/>
      </p:scale>
      <p:origin x="0" y="-974"/>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ou, Bridgit" userId="7e591e65-1501-4871-bc4d-0a3a987a41f8" providerId="ADAL" clId="{5DFB3DB0-97D4-41EC-A46F-DB82DFE45F4E}"/>
    <pc:docChg chg="custSel addSld delSld modSld sldOrd">
      <pc:chgData name="Adamou, Bridgit" userId="7e591e65-1501-4871-bc4d-0a3a987a41f8" providerId="ADAL" clId="{5DFB3DB0-97D4-41EC-A46F-DB82DFE45F4E}" dt="2024-04-01T13:00:58.224" v="90" actId="255"/>
      <pc:docMkLst>
        <pc:docMk/>
      </pc:docMkLst>
      <pc:sldChg chg="del">
        <pc:chgData name="Adamou, Bridgit" userId="7e591e65-1501-4871-bc4d-0a3a987a41f8" providerId="ADAL" clId="{5DFB3DB0-97D4-41EC-A46F-DB82DFE45F4E}" dt="2024-03-28T16:38:18.562" v="22" actId="2696"/>
        <pc:sldMkLst>
          <pc:docMk/>
          <pc:sldMk cId="1014473266" sldId="263"/>
        </pc:sldMkLst>
      </pc:sldChg>
      <pc:sldChg chg="del">
        <pc:chgData name="Adamou, Bridgit" userId="7e591e65-1501-4871-bc4d-0a3a987a41f8" providerId="ADAL" clId="{5DFB3DB0-97D4-41EC-A46F-DB82DFE45F4E}" dt="2024-03-28T16:40:16.347" v="54" actId="2696"/>
        <pc:sldMkLst>
          <pc:docMk/>
          <pc:sldMk cId="3706849805" sldId="376"/>
        </pc:sldMkLst>
      </pc:sldChg>
      <pc:sldChg chg="del">
        <pc:chgData name="Adamou, Bridgit" userId="7e591e65-1501-4871-bc4d-0a3a987a41f8" providerId="ADAL" clId="{5DFB3DB0-97D4-41EC-A46F-DB82DFE45F4E}" dt="2024-03-28T16:40:39.175" v="61" actId="2696"/>
        <pc:sldMkLst>
          <pc:docMk/>
          <pc:sldMk cId="3683737371" sldId="392"/>
        </pc:sldMkLst>
      </pc:sldChg>
      <pc:sldChg chg="del">
        <pc:chgData name="Adamou, Bridgit" userId="7e591e65-1501-4871-bc4d-0a3a987a41f8" providerId="ADAL" clId="{5DFB3DB0-97D4-41EC-A46F-DB82DFE45F4E}" dt="2024-03-28T16:38:13.729" v="19" actId="2696"/>
        <pc:sldMkLst>
          <pc:docMk/>
          <pc:sldMk cId="1186637814" sldId="398"/>
        </pc:sldMkLst>
      </pc:sldChg>
      <pc:sldChg chg="del">
        <pc:chgData name="Adamou, Bridgit" userId="7e591e65-1501-4871-bc4d-0a3a987a41f8" providerId="ADAL" clId="{5DFB3DB0-97D4-41EC-A46F-DB82DFE45F4E}" dt="2024-03-28T16:40:14.123" v="53" actId="2696"/>
        <pc:sldMkLst>
          <pc:docMk/>
          <pc:sldMk cId="1868843956" sldId="436"/>
        </pc:sldMkLst>
      </pc:sldChg>
      <pc:sldChg chg="del">
        <pc:chgData name="Adamou, Bridgit" userId="7e591e65-1501-4871-bc4d-0a3a987a41f8" providerId="ADAL" clId="{5DFB3DB0-97D4-41EC-A46F-DB82DFE45F4E}" dt="2024-03-28T16:40:29.395" v="59" actId="2696"/>
        <pc:sldMkLst>
          <pc:docMk/>
          <pc:sldMk cId="125149404" sldId="467"/>
        </pc:sldMkLst>
      </pc:sldChg>
      <pc:sldChg chg="del">
        <pc:chgData name="Adamou, Bridgit" userId="7e591e65-1501-4871-bc4d-0a3a987a41f8" providerId="ADAL" clId="{5DFB3DB0-97D4-41EC-A46F-DB82DFE45F4E}" dt="2024-03-28T16:40:27.004" v="58" actId="2696"/>
        <pc:sldMkLst>
          <pc:docMk/>
          <pc:sldMk cId="2829570561" sldId="469"/>
        </pc:sldMkLst>
      </pc:sldChg>
      <pc:sldChg chg="addSp delSp modSp mod">
        <pc:chgData name="Adamou, Bridgit" userId="7e591e65-1501-4871-bc4d-0a3a987a41f8" providerId="ADAL" clId="{5DFB3DB0-97D4-41EC-A46F-DB82DFE45F4E}" dt="2024-03-28T16:37:33.459" v="12" actId="1076"/>
        <pc:sldMkLst>
          <pc:docMk/>
          <pc:sldMk cId="802076993" sldId="509"/>
        </pc:sldMkLst>
        <pc:spChg chg="del">
          <ac:chgData name="Adamou, Bridgit" userId="7e591e65-1501-4871-bc4d-0a3a987a41f8" providerId="ADAL" clId="{5DFB3DB0-97D4-41EC-A46F-DB82DFE45F4E}" dt="2024-03-28T16:36:29.706" v="0" actId="478"/>
          <ac:spMkLst>
            <pc:docMk/>
            <pc:sldMk cId="802076993" sldId="509"/>
            <ac:spMk id="3" creationId="{63B80444-4FF1-FAA0-237F-7C91D0F4123B}"/>
          </ac:spMkLst>
        </pc:spChg>
        <pc:spChg chg="add del mod">
          <ac:chgData name="Adamou, Bridgit" userId="7e591e65-1501-4871-bc4d-0a3a987a41f8" providerId="ADAL" clId="{5DFB3DB0-97D4-41EC-A46F-DB82DFE45F4E}" dt="2024-03-28T16:36:35.951" v="1" actId="478"/>
          <ac:spMkLst>
            <pc:docMk/>
            <pc:sldMk cId="802076993" sldId="509"/>
            <ac:spMk id="4" creationId="{4A661A80-B292-B254-B19A-242B96A1B1FE}"/>
          </ac:spMkLst>
        </pc:spChg>
        <pc:spChg chg="add mod">
          <ac:chgData name="Adamou, Bridgit" userId="7e591e65-1501-4871-bc4d-0a3a987a41f8" providerId="ADAL" clId="{5DFB3DB0-97D4-41EC-A46F-DB82DFE45F4E}" dt="2024-03-28T16:37:14.932" v="8" actId="948"/>
          <ac:spMkLst>
            <pc:docMk/>
            <pc:sldMk cId="802076993" sldId="509"/>
            <ac:spMk id="5" creationId="{C32312C1-232E-60FB-F91D-90991F6B3D18}"/>
          </ac:spMkLst>
        </pc:spChg>
        <pc:spChg chg="add mod">
          <ac:chgData name="Adamou, Bridgit" userId="7e591e65-1501-4871-bc4d-0a3a987a41f8" providerId="ADAL" clId="{5DFB3DB0-97D4-41EC-A46F-DB82DFE45F4E}" dt="2024-03-28T16:37:00.762" v="7" actId="1076"/>
          <ac:spMkLst>
            <pc:docMk/>
            <pc:sldMk cId="802076993" sldId="509"/>
            <ac:spMk id="6" creationId="{10AE9AEA-CD9F-08FE-111A-FD0109A0280E}"/>
          </ac:spMkLst>
        </pc:spChg>
        <pc:spChg chg="add mod">
          <ac:chgData name="Adamou, Bridgit" userId="7e591e65-1501-4871-bc4d-0a3a987a41f8" providerId="ADAL" clId="{5DFB3DB0-97D4-41EC-A46F-DB82DFE45F4E}" dt="2024-03-28T16:37:28.668" v="10" actId="1076"/>
          <ac:spMkLst>
            <pc:docMk/>
            <pc:sldMk cId="802076993" sldId="509"/>
            <ac:spMk id="7" creationId="{C8D888B0-BA59-7120-0F20-F75C2E36EB0B}"/>
          </ac:spMkLst>
        </pc:spChg>
        <pc:spChg chg="add mod">
          <ac:chgData name="Adamou, Bridgit" userId="7e591e65-1501-4871-bc4d-0a3a987a41f8" providerId="ADAL" clId="{5DFB3DB0-97D4-41EC-A46F-DB82DFE45F4E}" dt="2024-03-28T16:37:33.459" v="12" actId="1076"/>
          <ac:spMkLst>
            <pc:docMk/>
            <pc:sldMk cId="802076993" sldId="509"/>
            <ac:spMk id="9" creationId="{162EBAA1-A3A9-779C-304E-88509C5436EF}"/>
          </ac:spMkLst>
        </pc:spChg>
      </pc:sldChg>
      <pc:sldChg chg="del">
        <pc:chgData name="Adamou, Bridgit" userId="7e591e65-1501-4871-bc4d-0a3a987a41f8" providerId="ADAL" clId="{5DFB3DB0-97D4-41EC-A46F-DB82DFE45F4E}" dt="2024-03-28T16:38:15.462" v="20" actId="2696"/>
        <pc:sldMkLst>
          <pc:docMk/>
          <pc:sldMk cId="188908466" sldId="511"/>
        </pc:sldMkLst>
      </pc:sldChg>
      <pc:sldChg chg="modSp mod">
        <pc:chgData name="Adamou, Bridgit" userId="7e591e65-1501-4871-bc4d-0a3a987a41f8" providerId="ADAL" clId="{5DFB3DB0-97D4-41EC-A46F-DB82DFE45F4E}" dt="2024-03-28T16:38:35.063" v="35" actId="20577"/>
        <pc:sldMkLst>
          <pc:docMk/>
          <pc:sldMk cId="2967087685" sldId="518"/>
        </pc:sldMkLst>
        <pc:spChg chg="mod">
          <ac:chgData name="Adamou, Bridgit" userId="7e591e65-1501-4871-bc4d-0a3a987a41f8" providerId="ADAL" clId="{5DFB3DB0-97D4-41EC-A46F-DB82DFE45F4E}" dt="2024-03-28T16:38:31.083" v="28" actId="20577"/>
          <ac:spMkLst>
            <pc:docMk/>
            <pc:sldMk cId="2967087685" sldId="518"/>
            <ac:spMk id="4" creationId="{0F228123-8755-47D2-A7A1-582B8F2862F4}"/>
          </ac:spMkLst>
        </pc:spChg>
        <pc:spChg chg="mod">
          <ac:chgData name="Adamou, Bridgit" userId="7e591e65-1501-4871-bc4d-0a3a987a41f8" providerId="ADAL" clId="{5DFB3DB0-97D4-41EC-A46F-DB82DFE45F4E}" dt="2024-03-28T16:38:35.063" v="35" actId="20577"/>
          <ac:spMkLst>
            <pc:docMk/>
            <pc:sldMk cId="2967087685" sldId="518"/>
            <ac:spMk id="5" creationId="{8A1991D4-841E-7686-397D-A7F0237BEAC3}"/>
          </ac:spMkLst>
        </pc:spChg>
      </pc:sldChg>
      <pc:sldChg chg="del">
        <pc:chgData name="Adamou, Bridgit" userId="7e591e65-1501-4871-bc4d-0a3a987a41f8" providerId="ADAL" clId="{5DFB3DB0-97D4-41EC-A46F-DB82DFE45F4E}" dt="2024-03-28T16:39:23.926" v="40" actId="2696"/>
        <pc:sldMkLst>
          <pc:docMk/>
          <pc:sldMk cId="3957076668" sldId="580"/>
        </pc:sldMkLst>
      </pc:sldChg>
      <pc:sldChg chg="del">
        <pc:chgData name="Adamou, Bridgit" userId="7e591e65-1501-4871-bc4d-0a3a987a41f8" providerId="ADAL" clId="{5DFB3DB0-97D4-41EC-A46F-DB82DFE45F4E}" dt="2024-03-28T16:40:18.804" v="55" actId="2696"/>
        <pc:sldMkLst>
          <pc:docMk/>
          <pc:sldMk cId="156981889" sldId="582"/>
        </pc:sldMkLst>
      </pc:sldChg>
      <pc:sldChg chg="del">
        <pc:chgData name="Adamou, Bridgit" userId="7e591e65-1501-4871-bc4d-0a3a987a41f8" providerId="ADAL" clId="{5DFB3DB0-97D4-41EC-A46F-DB82DFE45F4E}" dt="2024-03-28T16:40:21.677" v="56" actId="2696"/>
        <pc:sldMkLst>
          <pc:docMk/>
          <pc:sldMk cId="4199346955" sldId="583"/>
        </pc:sldMkLst>
      </pc:sldChg>
      <pc:sldChg chg="del">
        <pc:chgData name="Adamou, Bridgit" userId="7e591e65-1501-4871-bc4d-0a3a987a41f8" providerId="ADAL" clId="{5DFB3DB0-97D4-41EC-A46F-DB82DFE45F4E}" dt="2024-03-28T16:40:24.500" v="57" actId="2696"/>
        <pc:sldMkLst>
          <pc:docMk/>
          <pc:sldMk cId="1011135320" sldId="584"/>
        </pc:sldMkLst>
      </pc:sldChg>
      <pc:sldChg chg="del">
        <pc:chgData name="Adamou, Bridgit" userId="7e591e65-1501-4871-bc4d-0a3a987a41f8" providerId="ADAL" clId="{5DFB3DB0-97D4-41EC-A46F-DB82DFE45F4E}" dt="2024-03-28T16:39:56.775" v="48" actId="2696"/>
        <pc:sldMkLst>
          <pc:docMk/>
          <pc:sldMk cId="537347875" sldId="585"/>
        </pc:sldMkLst>
      </pc:sldChg>
      <pc:sldChg chg="del">
        <pc:chgData name="Adamou, Bridgit" userId="7e591e65-1501-4871-bc4d-0a3a987a41f8" providerId="ADAL" clId="{5DFB3DB0-97D4-41EC-A46F-DB82DFE45F4E}" dt="2024-03-28T16:38:20.900" v="23" actId="2696"/>
        <pc:sldMkLst>
          <pc:docMk/>
          <pc:sldMk cId="202110501" sldId="588"/>
        </pc:sldMkLst>
      </pc:sldChg>
      <pc:sldChg chg="modSp add mod ord">
        <pc:chgData name="Adamou, Bridgit" userId="7e591e65-1501-4871-bc4d-0a3a987a41f8" providerId="ADAL" clId="{5DFB3DB0-97D4-41EC-A46F-DB82DFE45F4E}" dt="2024-03-28T16:41:05.960" v="64" actId="14100"/>
        <pc:sldMkLst>
          <pc:docMk/>
          <pc:sldMk cId="2927810108" sldId="589"/>
        </pc:sldMkLst>
        <pc:spChg chg="mod">
          <ac:chgData name="Adamou, Bridgit" userId="7e591e65-1501-4871-bc4d-0a3a987a41f8" providerId="ADAL" clId="{5DFB3DB0-97D4-41EC-A46F-DB82DFE45F4E}" dt="2024-03-28T16:41:05.960" v="64" actId="14100"/>
          <ac:spMkLst>
            <pc:docMk/>
            <pc:sldMk cId="2927810108" sldId="589"/>
            <ac:spMk id="6" creationId="{AF93540B-FDBF-400C-9C2C-52D856E0E02C}"/>
          </ac:spMkLst>
        </pc:spChg>
      </pc:sldChg>
      <pc:sldChg chg="del">
        <pc:chgData name="Adamou, Bridgit" userId="7e591e65-1501-4871-bc4d-0a3a987a41f8" providerId="ADAL" clId="{5DFB3DB0-97D4-41EC-A46F-DB82DFE45F4E}" dt="2024-03-28T16:38:17.006" v="21" actId="2696"/>
        <pc:sldMkLst>
          <pc:docMk/>
          <pc:sldMk cId="2272979279" sldId="590"/>
        </pc:sldMkLst>
      </pc:sldChg>
      <pc:sldChg chg="modSp add mod">
        <pc:chgData name="Adamou, Bridgit" userId="7e591e65-1501-4871-bc4d-0a3a987a41f8" providerId="ADAL" clId="{5DFB3DB0-97D4-41EC-A46F-DB82DFE45F4E}" dt="2024-03-29T17:32:20.980" v="71" actId="20577"/>
        <pc:sldMkLst>
          <pc:docMk/>
          <pc:sldMk cId="553453738" sldId="591"/>
        </pc:sldMkLst>
        <pc:spChg chg="mod">
          <ac:chgData name="Adamou, Bridgit" userId="7e591e65-1501-4871-bc4d-0a3a987a41f8" providerId="ADAL" clId="{5DFB3DB0-97D4-41EC-A46F-DB82DFE45F4E}" dt="2024-03-29T17:32:20.980" v="71" actId="20577"/>
          <ac:spMkLst>
            <pc:docMk/>
            <pc:sldMk cId="553453738" sldId="591"/>
            <ac:spMk id="6" creationId="{AF93540B-FDBF-400C-9C2C-52D856E0E02C}"/>
          </ac:spMkLst>
        </pc:spChg>
      </pc:sldChg>
      <pc:sldChg chg="del">
        <pc:chgData name="Adamou, Bridgit" userId="7e591e65-1501-4871-bc4d-0a3a987a41f8" providerId="ADAL" clId="{5DFB3DB0-97D4-41EC-A46F-DB82DFE45F4E}" dt="2024-03-28T16:38:11.911" v="18" actId="2696"/>
        <pc:sldMkLst>
          <pc:docMk/>
          <pc:sldMk cId="2924529683" sldId="593"/>
        </pc:sldMkLst>
      </pc:sldChg>
      <pc:sldChg chg="new del ord">
        <pc:chgData name="Adamou, Bridgit" userId="7e591e65-1501-4871-bc4d-0a3a987a41f8" providerId="ADAL" clId="{5DFB3DB0-97D4-41EC-A46F-DB82DFE45F4E}" dt="2024-03-28T16:38:08.361" v="17" actId="2696"/>
        <pc:sldMkLst>
          <pc:docMk/>
          <pc:sldMk cId="3896803491" sldId="594"/>
        </pc:sldMkLst>
      </pc:sldChg>
      <pc:sldChg chg="add">
        <pc:chgData name="Adamou, Bridgit" userId="7e591e65-1501-4871-bc4d-0a3a987a41f8" providerId="ADAL" clId="{5DFB3DB0-97D4-41EC-A46F-DB82DFE45F4E}" dt="2024-03-28T16:37:58.918" v="16"/>
        <pc:sldMkLst>
          <pc:docMk/>
          <pc:sldMk cId="518855313" sldId="597"/>
        </pc:sldMkLst>
      </pc:sldChg>
      <pc:sldChg chg="add">
        <pc:chgData name="Adamou, Bridgit" userId="7e591e65-1501-4871-bc4d-0a3a987a41f8" providerId="ADAL" clId="{5DFB3DB0-97D4-41EC-A46F-DB82DFE45F4E}" dt="2024-03-28T16:38:39.943" v="36" actId="2890"/>
        <pc:sldMkLst>
          <pc:docMk/>
          <pc:sldMk cId="6818592" sldId="598"/>
        </pc:sldMkLst>
      </pc:sldChg>
      <pc:sldChg chg="modSp add mod ord">
        <pc:chgData name="Adamou, Bridgit" userId="7e591e65-1501-4871-bc4d-0a3a987a41f8" providerId="ADAL" clId="{5DFB3DB0-97D4-41EC-A46F-DB82DFE45F4E}" dt="2024-04-01T13:00:58.224" v="90" actId="255"/>
        <pc:sldMkLst>
          <pc:docMk/>
          <pc:sldMk cId="1378853392" sldId="599"/>
        </pc:sldMkLst>
        <pc:spChg chg="mod">
          <ac:chgData name="Adamou, Bridgit" userId="7e591e65-1501-4871-bc4d-0a3a987a41f8" providerId="ADAL" clId="{5DFB3DB0-97D4-41EC-A46F-DB82DFE45F4E}" dt="2024-04-01T13:00:58.224" v="90" actId="255"/>
          <ac:spMkLst>
            <pc:docMk/>
            <pc:sldMk cId="1378853392" sldId="599"/>
            <ac:spMk id="5" creationId="{8A1991D4-841E-7686-397D-A7F0237BEAC3}"/>
          </ac:spMkLst>
        </pc:spChg>
      </pc:sldChg>
      <pc:sldChg chg="add">
        <pc:chgData name="Adamou, Bridgit" userId="7e591e65-1501-4871-bc4d-0a3a987a41f8" providerId="ADAL" clId="{5DFB3DB0-97D4-41EC-A46F-DB82DFE45F4E}" dt="2024-03-28T16:39:30.718" v="44" actId="2890"/>
        <pc:sldMkLst>
          <pc:docMk/>
          <pc:sldMk cId="1720569443" sldId="600"/>
        </pc:sldMkLst>
      </pc:sldChg>
      <pc:sldChg chg="modSp add mod ord">
        <pc:chgData name="Adamou, Bridgit" userId="7e591e65-1501-4871-bc4d-0a3a987a41f8" providerId="ADAL" clId="{5DFB3DB0-97D4-41EC-A46F-DB82DFE45F4E}" dt="2024-04-01T12:52:09.213" v="87" actId="114"/>
        <pc:sldMkLst>
          <pc:docMk/>
          <pc:sldMk cId="4022141684" sldId="601"/>
        </pc:sldMkLst>
        <pc:spChg chg="mod">
          <ac:chgData name="Adamou, Bridgit" userId="7e591e65-1501-4871-bc4d-0a3a987a41f8" providerId="ADAL" clId="{5DFB3DB0-97D4-41EC-A46F-DB82DFE45F4E}" dt="2024-04-01T12:52:09.213" v="87" actId="114"/>
          <ac:spMkLst>
            <pc:docMk/>
            <pc:sldMk cId="4022141684" sldId="601"/>
            <ac:spMk id="5" creationId="{8A1991D4-841E-7686-397D-A7F0237BEAC3}"/>
          </ac:spMkLst>
        </pc:spChg>
      </pc:sldChg>
      <pc:sldChg chg="add">
        <pc:chgData name="Adamou, Bridgit" userId="7e591e65-1501-4871-bc4d-0a3a987a41f8" providerId="ADAL" clId="{5DFB3DB0-97D4-41EC-A46F-DB82DFE45F4E}" dt="2024-03-28T16:39:41.956" v="46" actId="2890"/>
        <pc:sldMkLst>
          <pc:docMk/>
          <pc:sldMk cId="3723395763" sldId="602"/>
        </pc:sldMkLst>
      </pc:sldChg>
      <pc:sldChg chg="add">
        <pc:chgData name="Adamou, Bridgit" userId="7e591e65-1501-4871-bc4d-0a3a987a41f8" providerId="ADAL" clId="{5DFB3DB0-97D4-41EC-A46F-DB82DFE45F4E}" dt="2024-03-28T16:39:59.788" v="49" actId="2890"/>
        <pc:sldMkLst>
          <pc:docMk/>
          <pc:sldMk cId="2687499430" sldId="603"/>
        </pc:sldMkLst>
      </pc:sldChg>
      <pc:sldChg chg="add">
        <pc:chgData name="Adamou, Bridgit" userId="7e591e65-1501-4871-bc4d-0a3a987a41f8" providerId="ADAL" clId="{5DFB3DB0-97D4-41EC-A46F-DB82DFE45F4E}" dt="2024-03-28T16:40:11.923" v="52" actId="2890"/>
        <pc:sldMkLst>
          <pc:docMk/>
          <pc:sldMk cId="1732714720" sldId="604"/>
        </pc:sldMkLst>
      </pc:sldChg>
      <pc:sldChg chg="add">
        <pc:chgData name="Adamou, Bridgit" userId="7e591e65-1501-4871-bc4d-0a3a987a41f8" providerId="ADAL" clId="{5DFB3DB0-97D4-41EC-A46F-DB82DFE45F4E}" dt="2024-03-28T16:40:36.701" v="60"/>
        <pc:sldMkLst>
          <pc:docMk/>
          <pc:sldMk cId="1271808511" sldId="605"/>
        </pc:sldMkLst>
      </pc:sldChg>
      <pc:sldChg chg="add">
        <pc:chgData name="Adamou, Bridgit" userId="7e591e65-1501-4871-bc4d-0a3a987a41f8" providerId="ADAL" clId="{5DFB3DB0-97D4-41EC-A46F-DB82DFE45F4E}" dt="2024-04-01T12:46:54.593" v="72" actId="2890"/>
        <pc:sldMkLst>
          <pc:docMk/>
          <pc:sldMk cId="1305527178" sldId="60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4D9E48-5E7F-D24C-87D5-695B18367D24}" type="datetimeFigureOut">
              <a:rPr lang="en-US" smtClean="0"/>
              <a:t>4/1/2024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CB10C2-C6DD-5A4A-BF1B-B012B8BA4284}" type="slidenum">
              <a:rPr lang="en-US" smtClean="0"/>
              <a:t>‹#›</a:t>
            </a:fld>
            <a:endParaRPr lang="en-US"/>
          </a:p>
        </p:txBody>
      </p:sp>
    </p:spTree>
    <p:extLst>
      <p:ext uri="{BB962C8B-B14F-4D97-AF65-F5344CB8AC3E}">
        <p14:creationId xmlns:p14="http://schemas.microsoft.com/office/powerpoint/2010/main" val="309797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6357CE-B3EB-1B4A-84E5-C1E2DF427ABD}" type="datetimeFigureOut">
              <a:rPr lang="en-US" smtClean="0"/>
              <a:t>4/1/2024</a:t>
            </a:fld>
            <a:endParaRPr lang="en-US"/>
          </a:p>
        </p:txBody>
      </p:sp>
      <p:sp>
        <p:nvSpPr>
          <p:cNvPr id="4" name="Slide Image Placeholder 3"/>
          <p:cNvSpPr>
            <a:spLocks noGrp="1" noRot="1" noChangeAspect="1"/>
          </p:cNvSpPr>
          <p:nvPr>
            <p:ph type="sldImg" idx="2"/>
          </p:nvPr>
        </p:nvSpPr>
        <p:spPr>
          <a:xfrm>
            <a:off x="404813" y="685800"/>
            <a:ext cx="60483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A558B-E4E9-A94A-B9C1-029E46A76ABA}" type="slidenum">
              <a:rPr lang="en-US" smtClean="0"/>
              <a:t>‹#›</a:t>
            </a:fld>
            <a:endParaRPr lang="en-US"/>
          </a:p>
        </p:txBody>
      </p:sp>
    </p:spTree>
    <p:extLst>
      <p:ext uri="{BB962C8B-B14F-4D97-AF65-F5344CB8AC3E}">
        <p14:creationId xmlns:p14="http://schemas.microsoft.com/office/powerpoint/2010/main" val="3068937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4A558B-E4E9-A94A-B9C1-029E46A76AB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7646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2.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3" Type="http://schemas.openxmlformats.org/officeDocument/2006/relationships/image" Target="../media/image9.png"/><Relationship Id="rId7" Type="http://schemas.openxmlformats.org/officeDocument/2006/relationships/image" Target="../media/image13.jpeg"/><Relationship Id="rId12" Type="http://schemas.openxmlformats.org/officeDocument/2006/relationships/image" Target="../media/image18.png"/><Relationship Id="rId2" Type="http://schemas.openxmlformats.org/officeDocument/2006/relationships/slideMaster" Target="../slideMasters/slideMaster2.xml"/><Relationship Id="rId16" Type="http://schemas.openxmlformats.org/officeDocument/2006/relationships/image" Target="../media/image22.jpeg"/><Relationship Id="rId1" Type="http://schemas.openxmlformats.org/officeDocument/2006/relationships/tags" Target="../tags/tag23.xml"/><Relationship Id="rId6" Type="http://schemas.openxmlformats.org/officeDocument/2006/relationships/image" Target="../media/image12.svg"/><Relationship Id="rId11" Type="http://schemas.openxmlformats.org/officeDocument/2006/relationships/image" Target="../media/image17.svg"/><Relationship Id="rId5" Type="http://schemas.openxmlformats.org/officeDocument/2006/relationships/image" Target="../media/image11.png"/><Relationship Id="rId15" Type="http://schemas.openxmlformats.org/officeDocument/2006/relationships/image" Target="../media/image21.jpeg"/><Relationship Id="rId10" Type="http://schemas.openxmlformats.org/officeDocument/2006/relationships/image" Target="../media/image16.png"/><Relationship Id="rId4" Type="http://schemas.openxmlformats.org/officeDocument/2006/relationships/image" Target="../media/image10.svg"/><Relationship Id="rId9" Type="http://schemas.openxmlformats.org/officeDocument/2006/relationships/image" Target="../media/image15.svg"/><Relationship Id="rId14" Type="http://schemas.openxmlformats.org/officeDocument/2006/relationships/image" Target="../media/image20.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24.xml"/><Relationship Id="rId4" Type="http://schemas.openxmlformats.org/officeDocument/2006/relationships/image" Target="../media/image23.png"/></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TBDIAH &amp; USAI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2A535C-DE99-4391-A2C7-56935DEC83A3}"/>
              </a:ext>
            </a:extLst>
          </p:cNvPr>
          <p:cNvSpPr/>
          <p:nvPr userDrawn="1"/>
        </p:nvSpPr>
        <p:spPr>
          <a:xfrm>
            <a:off x="0" y="3703320"/>
            <a:ext cx="9144000" cy="148145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A32BA06-BCC1-4C99-9A55-14F9A03DAEA8}"/>
              </a:ext>
            </a:extLst>
          </p:cNvPr>
          <p:cNvSpPr/>
          <p:nvPr userDrawn="1"/>
        </p:nvSpPr>
        <p:spPr>
          <a:xfrm>
            <a:off x="0" y="0"/>
            <a:ext cx="9144000" cy="3105013"/>
          </a:xfrm>
          <a:prstGeom prst="rect">
            <a:avLst/>
          </a:prstGeom>
          <a:solidFill>
            <a:schemeClr val="tx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2" name="Title 1"/>
          <p:cNvSpPr>
            <a:spLocks noGrp="1"/>
          </p:cNvSpPr>
          <p:nvPr>
            <p:ph type="ctrTitle" hasCustomPrompt="1"/>
          </p:nvPr>
        </p:nvSpPr>
        <p:spPr>
          <a:xfrm>
            <a:off x="685800" y="1668255"/>
            <a:ext cx="4242188" cy="1143313"/>
          </a:xfrm>
          <a:prstGeom prst="rect">
            <a:avLst/>
          </a:prstGeom>
          <a:effectLst>
            <a:outerShdw blurRad="254000" dir="2700000" algn="tl" rotWithShape="0">
              <a:srgbClr val="000000">
                <a:alpha val="20000"/>
              </a:srgbClr>
            </a:outerShdw>
          </a:effectLst>
        </p:spPr>
        <p:txBody>
          <a:bodyPr anchor="b" anchorCtr="0">
            <a:noAutofit/>
          </a:bodyPr>
          <a:lstStyle>
            <a:lvl1pPr>
              <a:defRPr sz="3200">
                <a:solidFill>
                  <a:schemeClr val="bg1"/>
                </a:solidFill>
              </a:defRPr>
            </a:lvl1pPr>
          </a:lstStyle>
          <a:p>
            <a:r>
              <a:rPr lang="en-US"/>
              <a:t>CLICK TO EDIT MASTER TITLE STYLE</a:t>
            </a:r>
          </a:p>
        </p:txBody>
      </p:sp>
      <p:sp>
        <p:nvSpPr>
          <p:cNvPr id="13" name="Subtitle 2"/>
          <p:cNvSpPr>
            <a:spLocks noGrp="1"/>
          </p:cNvSpPr>
          <p:nvPr>
            <p:ph type="subTitle" idx="1" hasCustomPrompt="1"/>
          </p:nvPr>
        </p:nvSpPr>
        <p:spPr>
          <a:xfrm>
            <a:off x="685799" y="3211234"/>
            <a:ext cx="7930041" cy="697513"/>
          </a:xfrm>
          <a:effectLst/>
        </p:spPr>
        <p:txBody>
          <a:bodyPr>
            <a:normAutofit/>
          </a:bodyPr>
          <a:lstStyle>
            <a:lvl1pPr marL="0" indent="0" algn="l">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4" name="Picture 3" descr="Logo&#10;&#10;Description automatically generated">
            <a:extLst>
              <a:ext uri="{FF2B5EF4-FFF2-40B4-BE49-F238E27FC236}">
                <a16:creationId xmlns:a16="http://schemas.microsoft.com/office/drawing/2014/main" id="{C4588D6D-3EF4-1254-C1FD-E9BB0AC7A18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28276" y="4011461"/>
            <a:ext cx="2369477" cy="1070599"/>
          </a:xfrm>
          <a:prstGeom prst="rect">
            <a:avLst/>
          </a:prstGeom>
        </p:spPr>
      </p:pic>
    </p:spTree>
    <p:custDataLst>
      <p:tags r:id="rId1"/>
    </p:custDataLst>
    <p:extLst>
      <p:ext uri="{BB962C8B-B14F-4D97-AF65-F5344CB8AC3E}">
        <p14:creationId xmlns:p14="http://schemas.microsoft.com/office/powerpoint/2010/main" val="38830772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BDIAH Closin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AEEF0C-E37E-3982-F950-E704E2BEDDA0}"/>
              </a:ext>
            </a:extLst>
          </p:cNvPr>
          <p:cNvSpPr/>
          <p:nvPr userDrawn="1"/>
        </p:nvSpPr>
        <p:spPr>
          <a:xfrm>
            <a:off x="45530" y="4860359"/>
            <a:ext cx="9098470" cy="3322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1" name="TextBox 10">
            <a:extLst>
              <a:ext uri="{FF2B5EF4-FFF2-40B4-BE49-F238E27FC236}">
                <a16:creationId xmlns:a16="http://schemas.microsoft.com/office/drawing/2014/main" id="{2F91A849-B8C4-825F-D5B2-AE34BF592C21}"/>
              </a:ext>
            </a:extLst>
          </p:cNvPr>
          <p:cNvSpPr txBox="1"/>
          <p:nvPr userDrawn="1"/>
        </p:nvSpPr>
        <p:spPr>
          <a:xfrm>
            <a:off x="4715897" y="828884"/>
            <a:ext cx="4061631" cy="2246769"/>
          </a:xfrm>
          <a:prstGeom prst="rect">
            <a:avLst/>
          </a:prstGeom>
          <a:noFill/>
        </p:spPr>
        <p:txBody>
          <a:bodyPr wrap="square">
            <a:spAutoFit/>
          </a:bodyPr>
          <a:lstStyle/>
          <a:p>
            <a:pPr marL="0" indent="0">
              <a:buNone/>
            </a:pPr>
            <a:r>
              <a:rPr lang="en-US" sz="1400" dirty="0">
                <a:solidFill>
                  <a:schemeClr val="tx1"/>
                </a:solidFill>
              </a:rPr>
              <a:t>This presentation was produced with the support of the United States Agency for International Development (USAID) under the terms of the TB Data, Impact Assessment and Communications Hub (TB DIAH) Associate Award No. 7200AA18LA00007. </a:t>
            </a:r>
          </a:p>
          <a:p>
            <a:pPr marL="0" indent="0">
              <a:buNone/>
            </a:pPr>
            <a:br>
              <a:rPr lang="en-US" sz="1400" dirty="0">
                <a:solidFill>
                  <a:schemeClr val="tx1"/>
                </a:solidFill>
              </a:rPr>
            </a:br>
            <a:r>
              <a:rPr lang="en-US" sz="1400" dirty="0">
                <a:solidFill>
                  <a:schemeClr val="tx1"/>
                </a:solidFill>
              </a:rPr>
              <a:t>TB DIAH is implemented by the University of North Carolina at Chapel Hill, in partnership with John Snow, Inc. Views expressed are not necessarily those of USAID or the United States government.</a:t>
            </a:r>
          </a:p>
        </p:txBody>
      </p:sp>
      <p:sp>
        <p:nvSpPr>
          <p:cNvPr id="3" name="Rectangle 2">
            <a:extLst>
              <a:ext uri="{FF2B5EF4-FFF2-40B4-BE49-F238E27FC236}">
                <a16:creationId xmlns:a16="http://schemas.microsoft.com/office/drawing/2014/main" id="{18D8D4CA-9A47-2338-5D83-1EFE10051824}"/>
              </a:ext>
            </a:extLst>
          </p:cNvPr>
          <p:cNvSpPr/>
          <p:nvPr userDrawn="1"/>
        </p:nvSpPr>
        <p:spPr>
          <a:xfrm>
            <a:off x="5286375" y="3629025"/>
            <a:ext cx="2736318" cy="11548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E5EE7DB4-F0F2-56C8-3D93-B5F1BFAF500B}"/>
              </a:ext>
            </a:extLst>
          </p:cNvPr>
          <p:cNvGrpSpPr/>
          <p:nvPr userDrawn="1"/>
        </p:nvGrpSpPr>
        <p:grpSpPr>
          <a:xfrm>
            <a:off x="5383283" y="3609831"/>
            <a:ext cx="2509509" cy="1174042"/>
            <a:chOff x="6161126" y="3879080"/>
            <a:chExt cx="2509509" cy="1174042"/>
          </a:xfrm>
        </p:grpSpPr>
        <p:pic>
          <p:nvPicPr>
            <p:cNvPr id="5" name="Picture 4">
              <a:extLst>
                <a:ext uri="{FF2B5EF4-FFF2-40B4-BE49-F238E27FC236}">
                  <a16:creationId xmlns:a16="http://schemas.microsoft.com/office/drawing/2014/main" id="{AB5381C0-374D-9872-2826-AA072C7267B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161126" y="3879080"/>
              <a:ext cx="1373149" cy="1174042"/>
            </a:xfrm>
            <a:prstGeom prst="rect">
              <a:avLst/>
            </a:prstGeom>
          </p:spPr>
        </p:pic>
        <p:pic>
          <p:nvPicPr>
            <p:cNvPr id="8" name="Picture 7" descr="Schematic&#10;&#10;Description automatically generated with low confidence">
              <a:extLst>
                <a:ext uri="{FF2B5EF4-FFF2-40B4-BE49-F238E27FC236}">
                  <a16:creationId xmlns:a16="http://schemas.microsoft.com/office/drawing/2014/main" id="{B3608918-3AAC-F6DE-6DE0-37ACCCDE10E3}"/>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7664175" y="4115962"/>
              <a:ext cx="1006460" cy="777994"/>
            </a:xfrm>
            <a:prstGeom prst="rect">
              <a:avLst/>
            </a:prstGeom>
          </p:spPr>
        </p:pic>
      </p:grpSp>
      <p:sp>
        <p:nvSpPr>
          <p:cNvPr id="6" name="Rectangle 5">
            <a:extLst>
              <a:ext uri="{FF2B5EF4-FFF2-40B4-BE49-F238E27FC236}">
                <a16:creationId xmlns:a16="http://schemas.microsoft.com/office/drawing/2014/main" id="{6E698B6A-BD5B-46AB-3AE5-87904EFFFCFA}"/>
              </a:ext>
            </a:extLst>
          </p:cNvPr>
          <p:cNvSpPr/>
          <p:nvPr userDrawn="1"/>
        </p:nvSpPr>
        <p:spPr>
          <a:xfrm>
            <a:off x="0" y="-34148"/>
            <a:ext cx="4477657" cy="5234099"/>
          </a:xfrm>
          <a:prstGeom prst="rect">
            <a:avLst/>
          </a:prstGeom>
          <a:solidFill>
            <a:srgbClr val="132F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Images of Empowerment, Kinshasa, DRC, May 2022,  CC BY-NC 4.0">
            <a:extLst>
              <a:ext uri="{FF2B5EF4-FFF2-40B4-BE49-F238E27FC236}">
                <a16:creationId xmlns:a16="http://schemas.microsoft.com/office/drawing/2014/main" id="{FA6EFE1F-AF78-E901-46C1-7E3159E7B14E}"/>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5965" y="77363"/>
            <a:ext cx="4256284" cy="5030048"/>
          </a:xfrm>
          <a:prstGeom prst="rect">
            <a:avLst/>
          </a:prstGeom>
        </p:spPr>
      </p:pic>
    </p:spTree>
    <p:custDataLst>
      <p:tags r:id="rId1"/>
    </p:custDataLst>
    <p:extLst>
      <p:ext uri="{BB962C8B-B14F-4D97-AF65-F5344CB8AC3E}">
        <p14:creationId xmlns:p14="http://schemas.microsoft.com/office/powerpoint/2010/main" val="122457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 TBDIAH &amp; USAI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2A535C-DE99-4391-A2C7-56935DEC83A3}"/>
              </a:ext>
            </a:extLst>
          </p:cNvPr>
          <p:cNvSpPr/>
          <p:nvPr userDrawn="1"/>
        </p:nvSpPr>
        <p:spPr>
          <a:xfrm>
            <a:off x="0" y="3703320"/>
            <a:ext cx="9144000" cy="148145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A32BA06-BCC1-4C99-9A55-14F9A03DAEA8}"/>
              </a:ext>
            </a:extLst>
          </p:cNvPr>
          <p:cNvSpPr/>
          <p:nvPr userDrawn="1"/>
        </p:nvSpPr>
        <p:spPr>
          <a:xfrm>
            <a:off x="0" y="0"/>
            <a:ext cx="9144000" cy="3105013"/>
          </a:xfrm>
          <a:prstGeom prst="rect">
            <a:avLst/>
          </a:prstGeom>
          <a:solidFill>
            <a:schemeClr val="tx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2" name="Title 1"/>
          <p:cNvSpPr>
            <a:spLocks noGrp="1"/>
          </p:cNvSpPr>
          <p:nvPr>
            <p:ph type="ctrTitle" hasCustomPrompt="1"/>
          </p:nvPr>
        </p:nvSpPr>
        <p:spPr>
          <a:xfrm>
            <a:off x="685800" y="1668255"/>
            <a:ext cx="4242188" cy="1143313"/>
          </a:xfrm>
          <a:prstGeom prst="rect">
            <a:avLst/>
          </a:prstGeom>
          <a:effectLst>
            <a:outerShdw blurRad="254000" dir="2700000" algn="tl" rotWithShape="0">
              <a:srgbClr val="000000">
                <a:alpha val="20000"/>
              </a:srgbClr>
            </a:outerShdw>
          </a:effectLst>
        </p:spPr>
        <p:txBody>
          <a:bodyPr anchor="b" anchorCtr="0">
            <a:noAutofit/>
          </a:bodyPr>
          <a:lstStyle>
            <a:lvl1pPr>
              <a:defRPr sz="3200">
                <a:solidFill>
                  <a:schemeClr val="bg1"/>
                </a:solidFill>
              </a:defRPr>
            </a:lvl1pPr>
          </a:lstStyle>
          <a:p>
            <a:r>
              <a:rPr lang="en-US"/>
              <a:t>CLICK TO EDIT MASTER TITLE STYLE</a:t>
            </a:r>
          </a:p>
        </p:txBody>
      </p:sp>
      <p:sp>
        <p:nvSpPr>
          <p:cNvPr id="13" name="Subtitle 2"/>
          <p:cNvSpPr>
            <a:spLocks noGrp="1"/>
          </p:cNvSpPr>
          <p:nvPr>
            <p:ph type="subTitle" idx="1" hasCustomPrompt="1"/>
          </p:nvPr>
        </p:nvSpPr>
        <p:spPr>
          <a:xfrm>
            <a:off x="685799" y="3211234"/>
            <a:ext cx="7930041" cy="697513"/>
          </a:xfrm>
          <a:effectLst/>
        </p:spPr>
        <p:txBody>
          <a:bodyPr>
            <a:normAutofit/>
          </a:bodyPr>
          <a:lstStyle>
            <a:lvl1pPr marL="0" indent="0" algn="l">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4" name="Picture 3" descr="Logo&#10;&#10;Description automatically generated">
            <a:extLst>
              <a:ext uri="{FF2B5EF4-FFF2-40B4-BE49-F238E27FC236}">
                <a16:creationId xmlns:a16="http://schemas.microsoft.com/office/drawing/2014/main" id="{C4588D6D-3EF4-1254-C1FD-E9BB0AC7A187}"/>
              </a:ext>
            </a:extLst>
          </p:cNvPr>
          <p:cNvPicPr>
            <a:picLocks noChangeAspect="1"/>
          </p:cNvPicPr>
          <p:nvPr userDrawn="1"/>
        </p:nvPicPr>
        <p:blipFill>
          <a:blip r:embed="rId3"/>
          <a:stretch>
            <a:fillRect/>
          </a:stretch>
        </p:blipFill>
        <p:spPr>
          <a:xfrm>
            <a:off x="6481300" y="4011461"/>
            <a:ext cx="2369477" cy="1070599"/>
          </a:xfrm>
          <a:prstGeom prst="rect">
            <a:avLst/>
          </a:prstGeom>
        </p:spPr>
      </p:pic>
    </p:spTree>
    <p:custDataLst>
      <p:tags r:id="rId1"/>
    </p:custDataLst>
    <p:extLst>
      <p:ext uri="{BB962C8B-B14F-4D97-AF65-F5344CB8AC3E}">
        <p14:creationId xmlns:p14="http://schemas.microsoft.com/office/powerpoint/2010/main" val="151544318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B DIAH header">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3" name="Rectangle 2">
            <a:extLst>
              <a:ext uri="{FF2B5EF4-FFF2-40B4-BE49-F238E27FC236}">
                <a16:creationId xmlns:a16="http://schemas.microsoft.com/office/drawing/2014/main" id="{E95D5C8F-429F-45CA-85C7-AC878806C2C4}"/>
              </a:ext>
            </a:extLst>
          </p:cNvPr>
          <p:cNvSpPr/>
          <p:nvPr userDrawn="1"/>
        </p:nvSpPr>
        <p:spPr>
          <a:xfrm>
            <a:off x="0" y="0"/>
            <a:ext cx="9144000" cy="1177536"/>
          </a:xfrm>
          <a:prstGeom prst="rect">
            <a:avLst/>
          </a:prstGeom>
          <a:solidFill>
            <a:schemeClr val="tx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24ABE7EA-2172-4FDE-82DF-6A2BB17EF70C}"/>
              </a:ext>
            </a:extLst>
          </p:cNvPr>
          <p:cNvSpPr>
            <a:spLocks noGrp="1"/>
          </p:cNvSpPr>
          <p:nvPr>
            <p:ph type="body" sz="quarter" idx="10"/>
          </p:nvPr>
        </p:nvSpPr>
        <p:spPr>
          <a:xfrm>
            <a:off x="594783" y="1377950"/>
            <a:ext cx="7454900" cy="2963863"/>
          </a:xfrm>
        </p:spPr>
        <p:txBody>
          <a:bodyPr>
            <a:normAutofit/>
          </a:bodyPr>
          <a:lstStyle>
            <a:lvl1pPr>
              <a:defRPr sz="2000">
                <a:solidFill>
                  <a:srgbClr val="4E4A49"/>
                </a:solidFill>
              </a:defRPr>
            </a:lvl1pPr>
            <a:lvl2pPr>
              <a:buSzPct val="90000"/>
              <a:defRPr sz="2000">
                <a:solidFill>
                  <a:srgbClr val="4E4A49"/>
                </a:solidFill>
              </a:defRPr>
            </a:lvl2pPr>
            <a:lvl4pPr marL="914400" indent="0">
              <a:buNone/>
              <a:defRPr/>
            </a:lvl4pPr>
          </a:lstStyle>
          <a:p>
            <a:pPr lvl="0"/>
            <a:r>
              <a:rPr lang="en-US"/>
              <a:t>Click to edit Master text styles</a:t>
            </a:r>
          </a:p>
          <a:p>
            <a:pPr lvl="1"/>
            <a:r>
              <a:rPr lang="en-US"/>
              <a:t>Second level</a:t>
            </a:r>
          </a:p>
        </p:txBody>
      </p:sp>
    </p:spTree>
    <p:custDataLst>
      <p:tags r:id="rId1"/>
    </p:custDataLst>
    <p:extLst>
      <p:ext uri="{BB962C8B-B14F-4D97-AF65-F5344CB8AC3E}">
        <p14:creationId xmlns:p14="http://schemas.microsoft.com/office/powerpoint/2010/main" val="1081899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verview - Light Gray &amp; USAID Blue">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4D66C1-F736-4185-AD1A-349FFDE4B261}"/>
              </a:ext>
            </a:extLst>
          </p:cNvPr>
          <p:cNvSpPr/>
          <p:nvPr userDrawn="1"/>
        </p:nvSpPr>
        <p:spPr>
          <a:xfrm>
            <a:off x="0" y="0"/>
            <a:ext cx="9144000" cy="50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solidFill>
            </a:endParaRPr>
          </a:p>
        </p:txBody>
      </p:sp>
      <p:sp>
        <p:nvSpPr>
          <p:cNvPr id="3" name="Content Placeholder 2"/>
          <p:cNvSpPr>
            <a:spLocks noGrp="1"/>
          </p:cNvSpPr>
          <p:nvPr>
            <p:ph idx="1"/>
          </p:nvPr>
        </p:nvSpPr>
        <p:spPr>
          <a:xfrm>
            <a:off x="345507" y="773935"/>
            <a:ext cx="7772400" cy="3789355"/>
          </a:xfrm>
        </p:spPr>
        <p:txBody>
          <a:bodyPr>
            <a:normAutofit/>
          </a:bodyPr>
          <a:lstStyle>
            <a:lvl1pPr marL="230188" indent="-230188">
              <a:buSzPct val="90000"/>
              <a:buFont typeface="Wingdings" panose="05000000000000000000" pitchFamily="2" charset="2"/>
              <a:buChar char="§"/>
              <a:defRPr sz="2000">
                <a:solidFill>
                  <a:srgbClr val="4E4A49"/>
                </a:solidFill>
              </a:defRPr>
            </a:lvl1pPr>
            <a:lvl2pPr marL="684213" indent="-230188">
              <a:buSzPct val="90000"/>
              <a:buFont typeface="Wingdings" panose="05000000000000000000" pitchFamily="2" charset="2"/>
              <a:buChar char="ü"/>
              <a:defRPr sz="2000">
                <a:solidFill>
                  <a:srgbClr val="4E4A49"/>
                </a:solidFill>
              </a:defRPr>
            </a:lvl2pPr>
            <a:lvl3pPr>
              <a:defRPr>
                <a:solidFill>
                  <a:srgbClr val="6C6463"/>
                </a:solidFill>
              </a:defRPr>
            </a:lvl3pPr>
            <a:lvl4pPr>
              <a:defRPr>
                <a:solidFill>
                  <a:srgbClr val="6C6463"/>
                </a:solidFill>
              </a:defRPr>
            </a:lvl4pPr>
            <a:lvl5pPr>
              <a:defRPr>
                <a:solidFill>
                  <a:srgbClr val="FFFFFF"/>
                </a:solidFill>
              </a:defRPr>
            </a:lvl5pPr>
          </a:lstStyle>
          <a:p>
            <a:pPr lvl="0"/>
            <a:r>
              <a:rPr lang="en-US"/>
              <a:t>Click to edit Master text styles</a:t>
            </a:r>
          </a:p>
          <a:p>
            <a:pPr lvl="1"/>
            <a:r>
              <a:rPr lang="en-US"/>
              <a:t>Second level</a:t>
            </a:r>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345507" y="23617"/>
            <a:ext cx="7772400" cy="461665"/>
          </a:xfrm>
          <a:prstGeom prst="rect">
            <a:avLst/>
          </a:prstGeom>
        </p:spPr>
        <p:txBody>
          <a:bodyPr vert="horz" lIns="91440" tIns="45720" rIns="91440" bIns="45720" rtlCol="0" anchor="b" anchorCtr="0">
            <a:spAutoFit/>
          </a:bodyPr>
          <a:lstStyle>
            <a:lvl1pPr>
              <a:defRPr b="1">
                <a:solidFill>
                  <a:schemeClr val="tx2"/>
                </a:solidFill>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2112362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view Cover">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4D66C1-F736-4185-AD1A-349FFDE4B261}"/>
              </a:ext>
            </a:extLst>
          </p:cNvPr>
          <p:cNvSpPr/>
          <p:nvPr userDrawn="1"/>
        </p:nvSpPr>
        <p:spPr>
          <a:xfrm>
            <a:off x="0" y="-1"/>
            <a:ext cx="9144000" cy="518477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solidFill>
            </a:endParaRPr>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hasCustomPrompt="1"/>
          </p:nvPr>
        </p:nvSpPr>
        <p:spPr>
          <a:xfrm>
            <a:off x="1776219" y="1624747"/>
            <a:ext cx="5591561" cy="1077218"/>
          </a:xfrm>
          <a:prstGeom prst="rect">
            <a:avLst/>
          </a:prstGeom>
        </p:spPr>
        <p:txBody>
          <a:bodyPr vert="horz" wrap="square" lIns="91440" tIns="45720" rIns="91440" bIns="45720" rtlCol="0" anchor="b" anchorCtr="0">
            <a:spAutoFit/>
          </a:bodyPr>
          <a:lstStyle>
            <a:lvl1pPr algn="ctr">
              <a:defRPr sz="3200" b="0">
                <a:solidFill>
                  <a:schemeClr val="tx2"/>
                </a:solidFill>
              </a:defRPr>
            </a:lvl1pPr>
          </a:lstStyle>
          <a:p>
            <a:r>
              <a:rPr lang="en-US" dirty="0"/>
              <a:t>CLICK TO EDIT MASTER TITLE STYLE</a:t>
            </a:r>
          </a:p>
        </p:txBody>
      </p:sp>
      <p:grpSp>
        <p:nvGrpSpPr>
          <p:cNvPr id="6" name="Group 5">
            <a:extLst>
              <a:ext uri="{FF2B5EF4-FFF2-40B4-BE49-F238E27FC236}">
                <a16:creationId xmlns:a16="http://schemas.microsoft.com/office/drawing/2014/main" id="{D18E8ECA-F74C-43B2-5557-5EB539F8BE95}"/>
              </a:ext>
            </a:extLst>
          </p:cNvPr>
          <p:cNvGrpSpPr/>
          <p:nvPr userDrawn="1"/>
        </p:nvGrpSpPr>
        <p:grpSpPr>
          <a:xfrm>
            <a:off x="83820" y="48164"/>
            <a:ext cx="3935730" cy="1353369"/>
            <a:chOff x="83820" y="48164"/>
            <a:chExt cx="3935730" cy="1353369"/>
          </a:xfrm>
          <a:solidFill>
            <a:schemeClr val="accent3"/>
          </a:solidFill>
        </p:grpSpPr>
        <p:cxnSp>
          <p:nvCxnSpPr>
            <p:cNvPr id="7" name="Straight Connector 6">
              <a:extLst>
                <a:ext uri="{FF2B5EF4-FFF2-40B4-BE49-F238E27FC236}">
                  <a16:creationId xmlns:a16="http://schemas.microsoft.com/office/drawing/2014/main" id="{92C61230-82CB-11B2-5C75-9F36BC112BBF}"/>
                </a:ext>
              </a:extLst>
            </p:cNvPr>
            <p:cNvCxnSpPr/>
            <p:nvPr/>
          </p:nvCxnSpPr>
          <p:spPr>
            <a:xfrm>
              <a:off x="83820" y="361950"/>
              <a:ext cx="2057400" cy="0"/>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AD41DC62-5986-7228-96CF-371D9446799A}"/>
                </a:ext>
              </a:extLst>
            </p:cNvPr>
            <p:cNvCxnSpPr>
              <a:cxnSpLocks/>
            </p:cNvCxnSpPr>
            <p:nvPr/>
          </p:nvCxnSpPr>
          <p:spPr>
            <a:xfrm>
              <a:off x="83820" y="895350"/>
              <a:ext cx="3935730" cy="0"/>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9E792155-DB76-B78F-0581-031FA37CB6EA}"/>
                </a:ext>
              </a:extLst>
            </p:cNvPr>
            <p:cNvSpPr/>
            <p:nvPr/>
          </p:nvSpPr>
          <p:spPr>
            <a:xfrm>
              <a:off x="3340419" y="716280"/>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a:extLst>
                <a:ext uri="{FF2B5EF4-FFF2-40B4-BE49-F238E27FC236}">
                  <a16:creationId xmlns:a16="http://schemas.microsoft.com/office/drawing/2014/main" id="{B5A1BAA8-F076-7453-85EC-6B7EF2A6318B}"/>
                </a:ext>
              </a:extLst>
            </p:cNvPr>
            <p:cNvCxnSpPr>
              <a:cxnSpLocks/>
            </p:cNvCxnSpPr>
            <p:nvPr/>
          </p:nvCxnSpPr>
          <p:spPr>
            <a:xfrm>
              <a:off x="537210"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70412784-493A-7326-9C8A-82FBE6A3FB4D}"/>
                </a:ext>
              </a:extLst>
            </p:cNvPr>
            <p:cNvCxnSpPr>
              <a:cxnSpLocks/>
            </p:cNvCxnSpPr>
            <p:nvPr/>
          </p:nvCxnSpPr>
          <p:spPr>
            <a:xfrm>
              <a:off x="1025843"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ED67908-5771-6BC1-161C-D905BBC2CFC9}"/>
                </a:ext>
              </a:extLst>
            </p:cNvPr>
            <p:cNvCxnSpPr>
              <a:cxnSpLocks/>
            </p:cNvCxnSpPr>
            <p:nvPr/>
          </p:nvCxnSpPr>
          <p:spPr>
            <a:xfrm>
              <a:off x="1527810"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13" name="Oval 12">
              <a:extLst>
                <a:ext uri="{FF2B5EF4-FFF2-40B4-BE49-F238E27FC236}">
                  <a16:creationId xmlns:a16="http://schemas.microsoft.com/office/drawing/2014/main" id="{3AEB99E8-ECD0-A69D-D1C2-5DBD0D53D598}"/>
                </a:ext>
              </a:extLst>
            </p:cNvPr>
            <p:cNvSpPr/>
            <p:nvPr/>
          </p:nvSpPr>
          <p:spPr>
            <a:xfrm>
              <a:off x="1379697" y="1100545"/>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30F68259-0486-35B2-7415-3C8B0AEA47EC}"/>
                </a:ext>
              </a:extLst>
            </p:cNvPr>
            <p:cNvSpPr/>
            <p:nvPr/>
          </p:nvSpPr>
          <p:spPr>
            <a:xfrm>
              <a:off x="875349" y="180979"/>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4E23B833-4439-3980-C346-9851D3AE257E}"/>
                </a:ext>
              </a:extLst>
            </p:cNvPr>
            <p:cNvSpPr/>
            <p:nvPr/>
          </p:nvSpPr>
          <p:spPr>
            <a:xfrm>
              <a:off x="1379697" y="476255"/>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spTree>
    <p:custDataLst>
      <p:tags r:id="rId1"/>
    </p:custDataLst>
    <p:extLst>
      <p:ext uri="{BB962C8B-B14F-4D97-AF65-F5344CB8AC3E}">
        <p14:creationId xmlns:p14="http://schemas.microsoft.com/office/powerpoint/2010/main" val="2130499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Divider or 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C7BCDE-EC8B-4901-A225-ECEE924B4489}"/>
              </a:ext>
            </a:extLst>
          </p:cNvPr>
          <p:cNvSpPr/>
          <p:nvPr userDrawn="1"/>
        </p:nvSpPr>
        <p:spPr>
          <a:xfrm>
            <a:off x="0" y="1"/>
            <a:ext cx="9263449" cy="518477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3" name="Slide Number Placeholder 2">
            <a:extLst>
              <a:ext uri="{FF2B5EF4-FFF2-40B4-BE49-F238E27FC236}">
                <a16:creationId xmlns:a16="http://schemas.microsoft.com/office/drawing/2014/main" id="{1B1C748D-26B4-425D-BC3E-DEBD8DC5C7C8}"/>
              </a:ext>
            </a:extLst>
          </p:cNvPr>
          <p:cNvSpPr>
            <a:spLocks noGrp="1"/>
          </p:cNvSpPr>
          <p:nvPr>
            <p:ph type="sldNum" sz="quarter" idx="10"/>
          </p:nvPr>
        </p:nvSpPr>
        <p:spPr/>
        <p:txBody>
          <a:bodyPr/>
          <a:lstStyle>
            <a:lvl1pPr>
              <a:defRPr>
                <a:solidFill>
                  <a:schemeClr val="bg1"/>
                </a:solidFill>
              </a:defRPr>
            </a:lvl1pPr>
          </a:lstStyle>
          <a:p>
            <a:fld id="{42782948-4DBE-204D-AB9E-B65E067054AE}" type="slidenum">
              <a:rPr lang="en-US" smtClean="0"/>
              <a:pPr/>
              <a:t>‹#›</a:t>
            </a:fld>
            <a:endParaRPr lang="en-US"/>
          </a:p>
        </p:txBody>
      </p:sp>
      <p:sp>
        <p:nvSpPr>
          <p:cNvPr id="2" name="Title 1">
            <a:extLst>
              <a:ext uri="{FF2B5EF4-FFF2-40B4-BE49-F238E27FC236}">
                <a16:creationId xmlns:a16="http://schemas.microsoft.com/office/drawing/2014/main" id="{E90A131D-DBF0-4EE8-8ABE-3B17A094C45D}"/>
              </a:ext>
            </a:extLst>
          </p:cNvPr>
          <p:cNvSpPr>
            <a:spLocks noGrp="1"/>
          </p:cNvSpPr>
          <p:nvPr>
            <p:ph type="title" hasCustomPrompt="1"/>
          </p:nvPr>
        </p:nvSpPr>
        <p:spPr>
          <a:xfrm>
            <a:off x="745524" y="2095876"/>
            <a:ext cx="7772400" cy="646331"/>
          </a:xfrm>
        </p:spPr>
        <p:txBody>
          <a:bodyPr/>
          <a:lstStyle>
            <a:lvl1pPr algn="ctr">
              <a:defRPr sz="3600" b="1">
                <a:solidFill>
                  <a:schemeClr val="bg1"/>
                </a:solidFill>
              </a:defRPr>
            </a:lvl1pPr>
          </a:lstStyle>
          <a:p>
            <a:r>
              <a:rPr lang="en-US" dirty="0"/>
              <a:t>Section Divider</a:t>
            </a:r>
          </a:p>
        </p:txBody>
      </p:sp>
      <p:pic>
        <p:nvPicPr>
          <p:cNvPr id="6" name="Picture 5" descr="Chart&#10;&#10;Description automatically generated with low confidence">
            <a:extLst>
              <a:ext uri="{FF2B5EF4-FFF2-40B4-BE49-F238E27FC236}">
                <a16:creationId xmlns:a16="http://schemas.microsoft.com/office/drawing/2014/main" id="{D6833F3C-21CE-119C-EC2E-6AEED5A78188}"/>
              </a:ext>
            </a:extLst>
          </p:cNvPr>
          <p:cNvPicPr>
            <a:picLocks noChangeAspect="1"/>
          </p:cNvPicPr>
          <p:nvPr userDrawn="1"/>
        </p:nvPicPr>
        <p:blipFill rotWithShape="1">
          <a:blip r:embed="rId3"/>
          <a:srcRect t="13833" b="2665"/>
          <a:stretch/>
        </p:blipFill>
        <p:spPr>
          <a:xfrm>
            <a:off x="9605" y="48164"/>
            <a:ext cx="4194730" cy="1437640"/>
          </a:xfrm>
          <a:prstGeom prst="rect">
            <a:avLst/>
          </a:prstGeom>
        </p:spPr>
      </p:pic>
    </p:spTree>
    <p:custDataLst>
      <p:tags r:id="rId1"/>
    </p:custDataLst>
    <p:extLst>
      <p:ext uri="{BB962C8B-B14F-4D97-AF65-F5344CB8AC3E}">
        <p14:creationId xmlns:p14="http://schemas.microsoft.com/office/powerpoint/2010/main" val="2388202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hite BG">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Tree>
    <p:custDataLst>
      <p:tags r:id="rId1"/>
    </p:custDataLst>
    <p:extLst>
      <p:ext uri="{BB962C8B-B14F-4D97-AF65-F5344CB8AC3E}">
        <p14:creationId xmlns:p14="http://schemas.microsoft.com/office/powerpoint/2010/main" val="215624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White BG">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 name="Rectangle 1">
            <a:extLst>
              <a:ext uri="{FF2B5EF4-FFF2-40B4-BE49-F238E27FC236}">
                <a16:creationId xmlns:a16="http://schemas.microsoft.com/office/drawing/2014/main" id="{B45445E6-EC22-DDEC-5730-2D3B5ED2098C}"/>
              </a:ext>
            </a:extLst>
          </p:cNvPr>
          <p:cNvSpPr/>
          <p:nvPr userDrawn="1"/>
        </p:nvSpPr>
        <p:spPr>
          <a:xfrm>
            <a:off x="0" y="4869180"/>
            <a:ext cx="9144000" cy="315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Tree>
    <p:custDataLst>
      <p:tags r:id="rId1"/>
    </p:custDataLst>
    <p:extLst>
      <p:ext uri="{BB962C8B-B14F-4D97-AF65-F5344CB8AC3E}">
        <p14:creationId xmlns:p14="http://schemas.microsoft.com/office/powerpoint/2010/main" val="3026685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BDIAH.ORG showcas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13792A5-E7D4-46DE-B7F5-3F268A8E2EDE}"/>
              </a:ext>
            </a:extLst>
          </p:cNvPr>
          <p:cNvSpPr/>
          <p:nvPr userDrawn="1"/>
        </p:nvSpPr>
        <p:spPr>
          <a:xfrm>
            <a:off x="0" y="-17855"/>
            <a:ext cx="4572000" cy="520263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0" y="4332243"/>
            <a:ext cx="3487509" cy="461665"/>
          </a:xfrm>
          <a:prstGeom prst="rect">
            <a:avLst/>
          </a:prstGeom>
        </p:spPr>
        <p:txBody>
          <a:bodyPr vert="horz" wrap="square" lIns="91440" tIns="45720" rIns="91440" bIns="45720" rtlCol="0" anchor="ctr" anchorCtr="0">
            <a:spAutoFit/>
          </a:bodyPr>
          <a:lstStyle>
            <a:lvl1pPr algn="ctr">
              <a:defRPr b="1">
                <a:solidFill>
                  <a:schemeClr val="bg1"/>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5007083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BDIAH.ORG showcas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13792A5-E7D4-46DE-B7F5-3F268A8E2EDE}"/>
              </a:ext>
            </a:extLst>
          </p:cNvPr>
          <p:cNvSpPr/>
          <p:nvPr userDrawn="1"/>
        </p:nvSpPr>
        <p:spPr>
          <a:xfrm>
            <a:off x="0" y="-17855"/>
            <a:ext cx="4572000" cy="5202630"/>
          </a:xfrm>
          <a:prstGeom prst="rect">
            <a:avLst/>
          </a:prstGeom>
          <a:solidFill>
            <a:srgbClr val="8D8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0" y="4332243"/>
            <a:ext cx="3487509" cy="461665"/>
          </a:xfrm>
          <a:prstGeom prst="rect">
            <a:avLst/>
          </a:prstGeom>
        </p:spPr>
        <p:txBody>
          <a:bodyPr vert="horz" wrap="square" lIns="91440" tIns="45720" rIns="91440" bIns="45720" rtlCol="0" anchor="ctr" anchorCtr="0">
            <a:spAutoFit/>
          </a:bodyPr>
          <a:lstStyle>
            <a:lvl1pPr algn="ctr">
              <a:defRPr b="1">
                <a:solidFill>
                  <a:schemeClr val="bg1"/>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116871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B DIAH header">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3" name="Rectangle 2">
            <a:extLst>
              <a:ext uri="{FF2B5EF4-FFF2-40B4-BE49-F238E27FC236}">
                <a16:creationId xmlns:a16="http://schemas.microsoft.com/office/drawing/2014/main" id="{E95D5C8F-429F-45CA-85C7-AC878806C2C4}"/>
              </a:ext>
            </a:extLst>
          </p:cNvPr>
          <p:cNvSpPr/>
          <p:nvPr userDrawn="1"/>
        </p:nvSpPr>
        <p:spPr>
          <a:xfrm>
            <a:off x="0" y="0"/>
            <a:ext cx="9144000" cy="1177536"/>
          </a:xfrm>
          <a:prstGeom prst="rect">
            <a:avLst/>
          </a:prstGeom>
          <a:solidFill>
            <a:schemeClr val="tx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24ABE7EA-2172-4FDE-82DF-6A2BB17EF70C}"/>
              </a:ext>
            </a:extLst>
          </p:cNvPr>
          <p:cNvSpPr>
            <a:spLocks noGrp="1"/>
          </p:cNvSpPr>
          <p:nvPr>
            <p:ph type="body" sz="quarter" idx="10"/>
          </p:nvPr>
        </p:nvSpPr>
        <p:spPr>
          <a:xfrm>
            <a:off x="594783" y="1377950"/>
            <a:ext cx="7454900" cy="2963863"/>
          </a:xfrm>
        </p:spPr>
        <p:txBody>
          <a:bodyPr>
            <a:normAutofit/>
          </a:bodyPr>
          <a:lstStyle>
            <a:lvl1pPr>
              <a:defRPr sz="2000">
                <a:solidFill>
                  <a:srgbClr val="4E4A49"/>
                </a:solidFill>
              </a:defRPr>
            </a:lvl1pPr>
            <a:lvl2pPr>
              <a:buSzPct val="90000"/>
              <a:defRPr sz="2000">
                <a:solidFill>
                  <a:srgbClr val="4E4A49"/>
                </a:solidFill>
              </a:defRPr>
            </a:lvl2pPr>
            <a:lvl4pPr marL="914400" indent="0">
              <a:buNone/>
              <a:defRPr/>
            </a:lvl4pPr>
          </a:lstStyle>
          <a:p>
            <a:pPr lvl="0"/>
            <a:r>
              <a:rPr lang="en-US"/>
              <a:t>Click to edit Master text styles</a:t>
            </a:r>
          </a:p>
          <a:p>
            <a:pPr lvl="1"/>
            <a:r>
              <a:rPr lang="en-US"/>
              <a:t>Second level</a:t>
            </a:r>
          </a:p>
        </p:txBody>
      </p:sp>
    </p:spTree>
    <p:custDataLst>
      <p:tags r:id="rId1"/>
    </p:custDataLst>
    <p:extLst>
      <p:ext uri="{BB962C8B-B14F-4D97-AF65-F5344CB8AC3E}">
        <p14:creationId xmlns:p14="http://schemas.microsoft.com/office/powerpoint/2010/main" val="35325705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209" name="Straight Connector 208">
            <a:extLst>
              <a:ext uri="{FF2B5EF4-FFF2-40B4-BE49-F238E27FC236}">
                <a16:creationId xmlns:a16="http://schemas.microsoft.com/office/drawing/2014/main" id="{81905C97-585B-89BC-DAC0-02BB62D32D04}"/>
              </a:ext>
            </a:extLst>
          </p:cNvPr>
          <p:cNvCxnSpPr>
            <a:cxnSpLocks/>
          </p:cNvCxnSpPr>
          <p:nvPr userDrawn="1"/>
        </p:nvCxnSpPr>
        <p:spPr>
          <a:xfrm>
            <a:off x="8705671" y="217648"/>
            <a:ext cx="0" cy="1464646"/>
          </a:xfrm>
          <a:prstGeom prst="line">
            <a:avLst/>
          </a:prstGeom>
          <a:ln w="28575">
            <a:solidFill>
              <a:schemeClr val="tx2"/>
            </a:solidFill>
            <a:prstDash val="solid"/>
            <a:headEnd type="triangle" w="lg" len="med"/>
            <a:tailEnd type="none" w="sm" len="sm"/>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68BF61AA-AB49-AFB8-34BC-3F645E6DE920}"/>
              </a:ext>
            </a:extLst>
          </p:cNvPr>
          <p:cNvCxnSpPr>
            <a:cxnSpLocks/>
          </p:cNvCxnSpPr>
          <p:nvPr userDrawn="1"/>
        </p:nvCxnSpPr>
        <p:spPr>
          <a:xfrm>
            <a:off x="6574367" y="217648"/>
            <a:ext cx="0" cy="1464646"/>
          </a:xfrm>
          <a:prstGeom prst="line">
            <a:avLst/>
          </a:prstGeom>
          <a:ln w="28575">
            <a:solidFill>
              <a:schemeClr val="tx2"/>
            </a:solidFill>
            <a:prstDash val="solid"/>
            <a:headEnd type="triangle" w="lg" len="med"/>
            <a:tailEnd type="none" w="sm" len="sm"/>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9982CAB0-1A07-15BB-C963-6D5E7E70E2FE}"/>
              </a:ext>
            </a:extLst>
          </p:cNvPr>
          <p:cNvCxnSpPr>
            <a:cxnSpLocks/>
          </p:cNvCxnSpPr>
          <p:nvPr userDrawn="1"/>
        </p:nvCxnSpPr>
        <p:spPr>
          <a:xfrm>
            <a:off x="4375817" y="217648"/>
            <a:ext cx="0" cy="1464646"/>
          </a:xfrm>
          <a:prstGeom prst="line">
            <a:avLst/>
          </a:prstGeom>
          <a:ln w="28575">
            <a:solidFill>
              <a:schemeClr val="tx2"/>
            </a:solidFill>
            <a:prstDash val="solid"/>
            <a:headEnd type="triangle" w="lg" len="med"/>
            <a:tailEnd type="none" w="sm" len="sm"/>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B75C4CF-6EED-DA36-7F5C-F61572E0340E}"/>
              </a:ext>
            </a:extLst>
          </p:cNvPr>
          <p:cNvSpPr/>
          <p:nvPr userDrawn="1"/>
        </p:nvSpPr>
        <p:spPr>
          <a:xfrm>
            <a:off x="-5912" y="1504352"/>
            <a:ext cx="9149912" cy="3672434"/>
          </a:xfrm>
          <a:prstGeom prst="rect">
            <a:avLst/>
          </a:prstGeom>
          <a:solidFill>
            <a:srgbClr val="D2F5FF">
              <a:alpha val="4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204" name="Straight Connector 203">
            <a:extLst>
              <a:ext uri="{FF2B5EF4-FFF2-40B4-BE49-F238E27FC236}">
                <a16:creationId xmlns:a16="http://schemas.microsoft.com/office/drawing/2014/main" id="{66B58553-A2EB-99B7-749D-776A9152BB2E}"/>
              </a:ext>
            </a:extLst>
          </p:cNvPr>
          <p:cNvCxnSpPr>
            <a:cxnSpLocks/>
          </p:cNvCxnSpPr>
          <p:nvPr userDrawn="1"/>
        </p:nvCxnSpPr>
        <p:spPr>
          <a:xfrm>
            <a:off x="2218642" y="217648"/>
            <a:ext cx="0" cy="1680919"/>
          </a:xfrm>
          <a:prstGeom prst="line">
            <a:avLst/>
          </a:prstGeom>
          <a:ln w="28575">
            <a:solidFill>
              <a:schemeClr val="tx2"/>
            </a:solidFill>
            <a:prstDash val="solid"/>
            <a:headEnd type="triangle" w="lg" len="med"/>
            <a:tailEnd type="none" w="sm" len="sm"/>
          </a:ln>
        </p:spPr>
        <p:style>
          <a:lnRef idx="1">
            <a:schemeClr val="accent1"/>
          </a:lnRef>
          <a:fillRef idx="0">
            <a:schemeClr val="accent1"/>
          </a:fillRef>
          <a:effectRef idx="0">
            <a:schemeClr val="accent1"/>
          </a:effectRef>
          <a:fontRef idx="minor">
            <a:schemeClr val="tx1"/>
          </a:fontRef>
        </p:style>
      </p:cxnSp>
      <p:pic>
        <p:nvPicPr>
          <p:cNvPr id="9" name="Graphic 8" descr="Target with solid fill">
            <a:extLst>
              <a:ext uri="{FF2B5EF4-FFF2-40B4-BE49-F238E27FC236}">
                <a16:creationId xmlns:a16="http://schemas.microsoft.com/office/drawing/2014/main" id="{FB812C70-91BA-628C-3037-6DF233BD7F47}"/>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42" y="1573411"/>
            <a:ext cx="205740" cy="207391"/>
          </a:xfrm>
          <a:prstGeom prst="rect">
            <a:avLst/>
          </a:prstGeom>
        </p:spPr>
      </p:pic>
      <p:grpSp>
        <p:nvGrpSpPr>
          <p:cNvPr id="175" name="Group 174">
            <a:extLst>
              <a:ext uri="{FF2B5EF4-FFF2-40B4-BE49-F238E27FC236}">
                <a16:creationId xmlns:a16="http://schemas.microsoft.com/office/drawing/2014/main" id="{BA760758-77F5-9F9E-294B-41BE9E28EF32}"/>
              </a:ext>
            </a:extLst>
          </p:cNvPr>
          <p:cNvGrpSpPr/>
          <p:nvPr userDrawn="1"/>
        </p:nvGrpSpPr>
        <p:grpSpPr>
          <a:xfrm>
            <a:off x="299460" y="1840960"/>
            <a:ext cx="2093381" cy="1190131"/>
            <a:chOff x="421079" y="2421777"/>
            <a:chExt cx="2791174" cy="1574209"/>
          </a:xfrm>
        </p:grpSpPr>
        <p:sp>
          <p:nvSpPr>
            <p:cNvPr id="33" name="Rectangle 32">
              <a:extLst>
                <a:ext uri="{FF2B5EF4-FFF2-40B4-BE49-F238E27FC236}">
                  <a16:creationId xmlns:a16="http://schemas.microsoft.com/office/drawing/2014/main" id="{9EB2EDCA-119C-B7FA-038E-31A58C5E469D}"/>
                </a:ext>
              </a:extLst>
            </p:cNvPr>
            <p:cNvSpPr/>
            <p:nvPr userDrawn="1"/>
          </p:nvSpPr>
          <p:spPr>
            <a:xfrm>
              <a:off x="421079" y="2483186"/>
              <a:ext cx="2743200" cy="1463040"/>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50" dirty="0">
                <a:solidFill>
                  <a:schemeClr val="tx1"/>
                </a:solidFill>
              </a:endParaRPr>
            </a:p>
          </p:txBody>
        </p:sp>
        <p:sp>
          <p:nvSpPr>
            <p:cNvPr id="34" name="TextBox 33">
              <a:extLst>
                <a:ext uri="{FF2B5EF4-FFF2-40B4-BE49-F238E27FC236}">
                  <a16:creationId xmlns:a16="http://schemas.microsoft.com/office/drawing/2014/main" id="{97ACDFE7-206B-3E26-15AD-426A06310797}"/>
                </a:ext>
              </a:extLst>
            </p:cNvPr>
            <p:cNvSpPr txBox="1"/>
            <p:nvPr userDrawn="1"/>
          </p:nvSpPr>
          <p:spPr>
            <a:xfrm rot="16200000">
              <a:off x="2389597" y="3211688"/>
              <a:ext cx="1199264" cy="369332"/>
            </a:xfrm>
            <a:prstGeom prst="rect">
              <a:avLst/>
            </a:prstGeom>
            <a:noFill/>
          </p:spPr>
          <p:txBody>
            <a:bodyPr vert="horz" wrap="square">
              <a:spAutoFit/>
            </a:bodyPr>
            <a:lstStyle/>
            <a:p>
              <a:pPr algn="ctr"/>
              <a:r>
                <a:rPr lang="en-US" sz="600" spc="225" dirty="0">
                  <a:solidFill>
                    <a:schemeClr val="accent5">
                      <a:lumMod val="90000"/>
                      <a:lumOff val="10000"/>
                    </a:schemeClr>
                  </a:solidFill>
                  <a:latin typeface="Franklin Gothic Book" panose="020B0503020102020204" pitchFamily="34" charset="0"/>
                  <a:cs typeface="Arial" panose="020B0604020202020204" pitchFamily="34" charset="0"/>
                </a:rPr>
                <a:t>CORE INDICATOR</a:t>
              </a:r>
            </a:p>
          </p:txBody>
        </p:sp>
        <p:grpSp>
          <p:nvGrpSpPr>
            <p:cNvPr id="174" name="Group 173">
              <a:extLst>
                <a:ext uri="{FF2B5EF4-FFF2-40B4-BE49-F238E27FC236}">
                  <a16:creationId xmlns:a16="http://schemas.microsoft.com/office/drawing/2014/main" id="{2D17E8CD-A487-1761-6097-BACB1FC3153F}"/>
                </a:ext>
              </a:extLst>
            </p:cNvPr>
            <p:cNvGrpSpPr/>
            <p:nvPr userDrawn="1"/>
          </p:nvGrpSpPr>
          <p:grpSpPr>
            <a:xfrm>
              <a:off x="2661540" y="2421777"/>
              <a:ext cx="550713" cy="590151"/>
              <a:chOff x="2661540" y="2421777"/>
              <a:chExt cx="550713" cy="590151"/>
            </a:xfrm>
          </p:grpSpPr>
          <p:sp>
            <p:nvSpPr>
              <p:cNvPr id="37" name="Isosceles Triangle 30">
                <a:extLst>
                  <a:ext uri="{FF2B5EF4-FFF2-40B4-BE49-F238E27FC236}">
                    <a16:creationId xmlns:a16="http://schemas.microsoft.com/office/drawing/2014/main" id="{AE86ABEC-AAFD-8134-3701-A34FBC37BB3A}"/>
                  </a:ext>
                </a:extLst>
              </p:cNvPr>
              <p:cNvSpPr/>
              <p:nvPr/>
            </p:nvSpPr>
            <p:spPr>
              <a:xfrm rot="15431948">
                <a:off x="2641821" y="2441496"/>
                <a:ext cx="590151" cy="550713"/>
              </a:xfrm>
              <a:custGeom>
                <a:avLst/>
                <a:gdLst>
                  <a:gd name="connsiteX0" fmla="*/ 0 w 371846"/>
                  <a:gd name="connsiteY0" fmla="*/ 462535 h 462535"/>
                  <a:gd name="connsiteX1" fmla="*/ 371846 w 371846"/>
                  <a:gd name="connsiteY1" fmla="*/ 0 h 462535"/>
                  <a:gd name="connsiteX2" fmla="*/ 371846 w 371846"/>
                  <a:gd name="connsiteY2" fmla="*/ 462535 h 462535"/>
                  <a:gd name="connsiteX3" fmla="*/ 0 w 371846"/>
                  <a:gd name="connsiteY3" fmla="*/ 462535 h 462535"/>
                  <a:gd name="connsiteX0" fmla="*/ 0 w 397314"/>
                  <a:gd name="connsiteY0" fmla="*/ 462535 h 593759"/>
                  <a:gd name="connsiteX1" fmla="*/ 371846 w 397314"/>
                  <a:gd name="connsiteY1" fmla="*/ 0 h 593759"/>
                  <a:gd name="connsiteX2" fmla="*/ 397314 w 397314"/>
                  <a:gd name="connsiteY2" fmla="*/ 593759 h 593759"/>
                  <a:gd name="connsiteX3" fmla="*/ 0 w 397314"/>
                  <a:gd name="connsiteY3" fmla="*/ 462535 h 593759"/>
                  <a:gd name="connsiteX0" fmla="*/ 0 w 533370"/>
                  <a:gd name="connsiteY0" fmla="*/ 402690 h 533914"/>
                  <a:gd name="connsiteX1" fmla="*/ 533370 w 533370"/>
                  <a:gd name="connsiteY1" fmla="*/ 0 h 533914"/>
                  <a:gd name="connsiteX2" fmla="*/ 397314 w 533370"/>
                  <a:gd name="connsiteY2" fmla="*/ 533914 h 533914"/>
                  <a:gd name="connsiteX3" fmla="*/ 0 w 533370"/>
                  <a:gd name="connsiteY3" fmla="*/ 402690 h 533914"/>
                  <a:gd name="connsiteX0" fmla="*/ 0 w 533370"/>
                  <a:gd name="connsiteY0" fmla="*/ 402690 h 540146"/>
                  <a:gd name="connsiteX1" fmla="*/ 533370 w 533370"/>
                  <a:gd name="connsiteY1" fmla="*/ 0 h 540146"/>
                  <a:gd name="connsiteX2" fmla="*/ 421294 w 533370"/>
                  <a:gd name="connsiteY2" fmla="*/ 540146 h 540146"/>
                  <a:gd name="connsiteX3" fmla="*/ 0 w 533370"/>
                  <a:gd name="connsiteY3" fmla="*/ 402690 h 540146"/>
                  <a:gd name="connsiteX0" fmla="*/ 0 w 517383"/>
                  <a:gd name="connsiteY0" fmla="*/ 406845 h 544301"/>
                  <a:gd name="connsiteX1" fmla="*/ 517383 w 517383"/>
                  <a:gd name="connsiteY1" fmla="*/ 0 h 544301"/>
                  <a:gd name="connsiteX2" fmla="*/ 421294 w 517383"/>
                  <a:gd name="connsiteY2" fmla="*/ 544301 h 544301"/>
                  <a:gd name="connsiteX3" fmla="*/ 0 w 517383"/>
                  <a:gd name="connsiteY3" fmla="*/ 406845 h 544301"/>
                  <a:gd name="connsiteX0" fmla="*/ 0 w 522832"/>
                  <a:gd name="connsiteY0" fmla="*/ 434274 h 544301"/>
                  <a:gd name="connsiteX1" fmla="*/ 522832 w 522832"/>
                  <a:gd name="connsiteY1" fmla="*/ 0 h 544301"/>
                  <a:gd name="connsiteX2" fmla="*/ 426743 w 522832"/>
                  <a:gd name="connsiteY2" fmla="*/ 544301 h 544301"/>
                  <a:gd name="connsiteX3" fmla="*/ 0 w 522832"/>
                  <a:gd name="connsiteY3" fmla="*/ 434274 h 544301"/>
                  <a:gd name="connsiteX0" fmla="*/ 0 w 534332"/>
                  <a:gd name="connsiteY0" fmla="*/ 460272 h 570299"/>
                  <a:gd name="connsiteX1" fmla="*/ 534332 w 534332"/>
                  <a:gd name="connsiteY1" fmla="*/ 0 h 570299"/>
                  <a:gd name="connsiteX2" fmla="*/ 426743 w 534332"/>
                  <a:gd name="connsiteY2" fmla="*/ 570299 h 570299"/>
                  <a:gd name="connsiteX3" fmla="*/ 0 w 534332"/>
                  <a:gd name="connsiteY3" fmla="*/ 460272 h 570299"/>
                </a:gdLst>
                <a:ahLst/>
                <a:cxnLst>
                  <a:cxn ang="0">
                    <a:pos x="connsiteX0" y="connsiteY0"/>
                  </a:cxn>
                  <a:cxn ang="0">
                    <a:pos x="connsiteX1" y="connsiteY1"/>
                  </a:cxn>
                  <a:cxn ang="0">
                    <a:pos x="connsiteX2" y="connsiteY2"/>
                  </a:cxn>
                  <a:cxn ang="0">
                    <a:pos x="connsiteX3" y="connsiteY3"/>
                  </a:cxn>
                </a:cxnLst>
                <a:rect l="l" t="t" r="r" b="b"/>
                <a:pathLst>
                  <a:path w="534332" h="570299">
                    <a:moveTo>
                      <a:pt x="0" y="460272"/>
                    </a:moveTo>
                    <a:lnTo>
                      <a:pt x="534332" y="0"/>
                    </a:lnTo>
                    <a:lnTo>
                      <a:pt x="426743" y="570299"/>
                    </a:lnTo>
                    <a:lnTo>
                      <a:pt x="0" y="460272"/>
                    </a:lnTo>
                    <a:close/>
                  </a:path>
                </a:pathLst>
              </a:custGeom>
              <a:solidFill>
                <a:schemeClr val="accent5">
                  <a:lumMod val="90000"/>
                  <a:lumOff val="10000"/>
                </a:schemeClr>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38" name="Graphic 37" descr="Speedometer Middle with solid fill">
                <a:extLst>
                  <a:ext uri="{FF2B5EF4-FFF2-40B4-BE49-F238E27FC236}">
                    <a16:creationId xmlns:a16="http://schemas.microsoft.com/office/drawing/2014/main" id="{EF8BE5B6-2BEC-F81B-3233-333DE59BA2D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61135" y="2481679"/>
                <a:ext cx="279391" cy="279391"/>
              </a:xfrm>
              <a:prstGeom prst="rect">
                <a:avLst/>
              </a:prstGeom>
            </p:spPr>
          </p:pic>
        </p:grpSp>
      </p:grpSp>
      <p:grpSp>
        <p:nvGrpSpPr>
          <p:cNvPr id="162" name="Group 161">
            <a:extLst>
              <a:ext uri="{FF2B5EF4-FFF2-40B4-BE49-F238E27FC236}">
                <a16:creationId xmlns:a16="http://schemas.microsoft.com/office/drawing/2014/main" id="{3EE40D07-9CD8-022B-2A1C-93189079496E}"/>
              </a:ext>
            </a:extLst>
          </p:cNvPr>
          <p:cNvGrpSpPr/>
          <p:nvPr userDrawn="1"/>
        </p:nvGrpSpPr>
        <p:grpSpPr>
          <a:xfrm>
            <a:off x="299461" y="3051107"/>
            <a:ext cx="2074550" cy="976906"/>
            <a:chOff x="338317" y="4016920"/>
            <a:chExt cx="2766068" cy="1292172"/>
          </a:xfrm>
        </p:grpSpPr>
        <p:sp>
          <p:nvSpPr>
            <p:cNvPr id="39" name="Rectangle 38">
              <a:extLst>
                <a:ext uri="{FF2B5EF4-FFF2-40B4-BE49-F238E27FC236}">
                  <a16:creationId xmlns:a16="http://schemas.microsoft.com/office/drawing/2014/main" id="{F2DEAECC-5CE2-17F3-BD4F-FDFEF847BDE5}"/>
                </a:ext>
              </a:extLst>
            </p:cNvPr>
            <p:cNvSpPr/>
            <p:nvPr userDrawn="1"/>
          </p:nvSpPr>
          <p:spPr>
            <a:xfrm>
              <a:off x="338317" y="4016920"/>
              <a:ext cx="2743199" cy="1273009"/>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1" name="TextBox 40">
              <a:extLst>
                <a:ext uri="{FF2B5EF4-FFF2-40B4-BE49-F238E27FC236}">
                  <a16:creationId xmlns:a16="http://schemas.microsoft.com/office/drawing/2014/main" id="{30EA3D67-004D-DBD3-70CE-F7E4C40956CB}"/>
                </a:ext>
              </a:extLst>
            </p:cNvPr>
            <p:cNvSpPr txBox="1"/>
            <p:nvPr userDrawn="1"/>
          </p:nvSpPr>
          <p:spPr>
            <a:xfrm rot="16200000">
              <a:off x="2298604" y="4503310"/>
              <a:ext cx="1273008" cy="338555"/>
            </a:xfrm>
            <a:prstGeom prst="rect">
              <a:avLst/>
            </a:prstGeom>
            <a:noFill/>
          </p:spPr>
          <p:txBody>
            <a:bodyPr vert="horz" wrap="square">
              <a:spAutoFit/>
            </a:bodyPr>
            <a:lstStyle/>
            <a:p>
              <a:pPr algn="ctr"/>
              <a:r>
                <a:rPr lang="en-US" sz="525" spc="225" dirty="0">
                  <a:solidFill>
                    <a:schemeClr val="accent4"/>
                  </a:solidFill>
                  <a:latin typeface="Franklin Gothic Book" panose="020B0503020102020204" pitchFamily="34" charset="0"/>
                  <a:cs typeface="Arial" panose="020B0604020202020204" pitchFamily="34" charset="0"/>
                </a:rPr>
                <a:t>INTERMEDIATE</a:t>
              </a:r>
            </a:p>
            <a:p>
              <a:pPr algn="ctr"/>
              <a:r>
                <a:rPr lang="en-US" sz="525" spc="225" dirty="0">
                  <a:solidFill>
                    <a:schemeClr val="accent4"/>
                  </a:solidFill>
                  <a:latin typeface="Franklin Gothic Book" panose="020B0503020102020204" pitchFamily="34" charset="0"/>
                  <a:cs typeface="Arial" panose="020B0604020202020204" pitchFamily="34" charset="0"/>
                </a:rPr>
                <a:t>INDICATOR</a:t>
              </a:r>
            </a:p>
          </p:txBody>
        </p:sp>
      </p:grpSp>
      <p:sp>
        <p:nvSpPr>
          <p:cNvPr id="46" name="TextBox 45">
            <a:extLst>
              <a:ext uri="{FF2B5EF4-FFF2-40B4-BE49-F238E27FC236}">
                <a16:creationId xmlns:a16="http://schemas.microsoft.com/office/drawing/2014/main" id="{3E4A7773-6336-29A0-81AA-129460723E20}"/>
              </a:ext>
            </a:extLst>
          </p:cNvPr>
          <p:cNvSpPr txBox="1"/>
          <p:nvPr userDrawn="1"/>
        </p:nvSpPr>
        <p:spPr>
          <a:xfrm>
            <a:off x="779965" y="324870"/>
            <a:ext cx="957038" cy="230832"/>
          </a:xfrm>
          <a:prstGeom prst="rect">
            <a:avLst/>
          </a:prstGeom>
          <a:noFill/>
        </p:spPr>
        <p:txBody>
          <a:bodyPr vert="horz" wrap="square">
            <a:spAutoFit/>
          </a:bodyPr>
          <a:lstStyle/>
          <a:p>
            <a:pPr algn="ctr"/>
            <a:r>
              <a:rPr lang="en-US" sz="900" b="1" spc="225" dirty="0">
                <a:latin typeface="Franklin Gothic Heavy" panose="020B0903020102020204" pitchFamily="34" charset="0"/>
                <a:cs typeface="Arial" panose="020B0604020202020204" pitchFamily="34" charset="0"/>
              </a:rPr>
              <a:t>REACH</a:t>
            </a:r>
            <a:endParaRPr lang="en-US" sz="900" b="1" spc="225" dirty="0">
              <a:solidFill>
                <a:schemeClr val="tx1"/>
              </a:solidFill>
              <a:latin typeface="Franklin Gothic Heavy" panose="020B0903020102020204" pitchFamily="34" charset="0"/>
              <a:cs typeface="Arial" panose="020B0604020202020204" pitchFamily="34" charset="0"/>
            </a:endParaRPr>
          </a:p>
        </p:txBody>
      </p:sp>
      <p:pic>
        <p:nvPicPr>
          <p:cNvPr id="50" name="Picture 49" descr="Icon&#10;&#10;Description automatically generated">
            <a:extLst>
              <a:ext uri="{FF2B5EF4-FFF2-40B4-BE49-F238E27FC236}">
                <a16:creationId xmlns:a16="http://schemas.microsoft.com/office/drawing/2014/main" id="{7FB9AF62-CE99-90B8-2564-49C42847D30F}"/>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545159" y="522851"/>
            <a:ext cx="342900" cy="345652"/>
          </a:xfrm>
          <a:prstGeom prst="rect">
            <a:avLst/>
          </a:prstGeom>
        </p:spPr>
      </p:pic>
      <p:sp>
        <p:nvSpPr>
          <p:cNvPr id="51" name="TextBox 50">
            <a:extLst>
              <a:ext uri="{FF2B5EF4-FFF2-40B4-BE49-F238E27FC236}">
                <a16:creationId xmlns:a16="http://schemas.microsoft.com/office/drawing/2014/main" id="{E311CF4C-BE8B-B237-C271-9933229C7C05}"/>
              </a:ext>
            </a:extLst>
          </p:cNvPr>
          <p:cNvSpPr txBox="1"/>
          <p:nvPr userDrawn="1"/>
        </p:nvSpPr>
        <p:spPr>
          <a:xfrm>
            <a:off x="5043311" y="331016"/>
            <a:ext cx="957038" cy="230832"/>
          </a:xfrm>
          <a:prstGeom prst="rect">
            <a:avLst/>
          </a:prstGeom>
          <a:noFill/>
        </p:spPr>
        <p:txBody>
          <a:bodyPr vert="horz" wrap="square">
            <a:spAutoFit/>
          </a:bodyPr>
          <a:lstStyle/>
          <a:p>
            <a:pPr algn="ctr"/>
            <a:r>
              <a:rPr lang="en-US" sz="900" b="1" spc="225" dirty="0">
                <a:latin typeface="Franklin Gothic Heavy" panose="020B0903020102020204" pitchFamily="34" charset="0"/>
                <a:cs typeface="Arial" panose="020B0604020202020204" pitchFamily="34" charset="0"/>
              </a:rPr>
              <a:t>PREVENT</a:t>
            </a:r>
            <a:endParaRPr lang="en-US" sz="900" b="1" spc="225" dirty="0">
              <a:solidFill>
                <a:schemeClr val="tx1"/>
              </a:solidFill>
              <a:latin typeface="Franklin Gothic Heavy" panose="020B09030201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8C09AC43-870E-4650-5BDC-120F5C2C1EAF}"/>
              </a:ext>
            </a:extLst>
          </p:cNvPr>
          <p:cNvSpPr txBox="1"/>
          <p:nvPr userDrawn="1"/>
        </p:nvSpPr>
        <p:spPr>
          <a:xfrm>
            <a:off x="7246671" y="331016"/>
            <a:ext cx="1053288" cy="230832"/>
          </a:xfrm>
          <a:prstGeom prst="rect">
            <a:avLst/>
          </a:prstGeom>
          <a:noFill/>
        </p:spPr>
        <p:txBody>
          <a:bodyPr vert="horz" wrap="square">
            <a:spAutoFit/>
          </a:bodyPr>
          <a:lstStyle/>
          <a:p>
            <a:pPr algn="ctr"/>
            <a:r>
              <a:rPr lang="en-US" sz="900" b="1" spc="225" dirty="0">
                <a:latin typeface="Franklin Gothic Heavy" panose="020B0903020102020204" pitchFamily="34" charset="0"/>
                <a:cs typeface="Arial" panose="020B0604020202020204" pitchFamily="34" charset="0"/>
              </a:rPr>
              <a:t>SUSTAIN</a:t>
            </a:r>
            <a:endParaRPr lang="en-US" sz="900" b="1" spc="225" dirty="0">
              <a:solidFill>
                <a:schemeClr val="tx1"/>
              </a:solidFill>
              <a:latin typeface="Franklin Gothic Heavy" panose="020B0903020102020204" pitchFamily="34" charset="0"/>
              <a:cs typeface="Arial" panose="020B0604020202020204" pitchFamily="34" charset="0"/>
            </a:endParaRPr>
          </a:p>
        </p:txBody>
      </p:sp>
      <p:sp>
        <p:nvSpPr>
          <p:cNvPr id="58" name="Rectangle 57">
            <a:extLst>
              <a:ext uri="{FF2B5EF4-FFF2-40B4-BE49-F238E27FC236}">
                <a16:creationId xmlns:a16="http://schemas.microsoft.com/office/drawing/2014/main" id="{521C8550-5035-5923-1C6F-0F917FDE172C}"/>
              </a:ext>
            </a:extLst>
          </p:cNvPr>
          <p:cNvSpPr/>
          <p:nvPr/>
        </p:nvSpPr>
        <p:spPr>
          <a:xfrm>
            <a:off x="318744" y="967849"/>
            <a:ext cx="2057400" cy="553043"/>
          </a:xfrm>
          <a:prstGeom prst="rect">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accent5"/>
              </a:solidFill>
            </a:endParaRPr>
          </a:p>
        </p:txBody>
      </p:sp>
      <p:sp>
        <p:nvSpPr>
          <p:cNvPr id="60" name="Arrow: Down 59">
            <a:extLst>
              <a:ext uri="{FF2B5EF4-FFF2-40B4-BE49-F238E27FC236}">
                <a16:creationId xmlns:a16="http://schemas.microsoft.com/office/drawing/2014/main" id="{D58DD18B-C58B-47E3-3B44-28E4C1EEF384}"/>
              </a:ext>
            </a:extLst>
          </p:cNvPr>
          <p:cNvSpPr/>
          <p:nvPr/>
        </p:nvSpPr>
        <p:spPr>
          <a:xfrm flipV="1">
            <a:off x="388917" y="1077108"/>
            <a:ext cx="137160" cy="138261"/>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5" name="Flowchart: Off-page Connector 54">
            <a:extLst>
              <a:ext uri="{FF2B5EF4-FFF2-40B4-BE49-F238E27FC236}">
                <a16:creationId xmlns:a16="http://schemas.microsoft.com/office/drawing/2014/main" id="{90F356E9-DBAE-D98C-0EA8-9E17DF1C446B}"/>
              </a:ext>
            </a:extLst>
          </p:cNvPr>
          <p:cNvSpPr/>
          <p:nvPr/>
        </p:nvSpPr>
        <p:spPr>
          <a:xfrm flipV="1">
            <a:off x="305090" y="1373258"/>
            <a:ext cx="2084529" cy="414782"/>
          </a:xfrm>
          <a:prstGeom prst="flowChartOffpageConnecto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6" name="TextBox 55">
            <a:extLst>
              <a:ext uri="{FF2B5EF4-FFF2-40B4-BE49-F238E27FC236}">
                <a16:creationId xmlns:a16="http://schemas.microsoft.com/office/drawing/2014/main" id="{CF3E130B-4491-7203-644F-D09BBD012607}"/>
              </a:ext>
            </a:extLst>
          </p:cNvPr>
          <p:cNvSpPr txBox="1"/>
          <p:nvPr/>
        </p:nvSpPr>
        <p:spPr>
          <a:xfrm>
            <a:off x="474634" y="1465936"/>
            <a:ext cx="1724306" cy="346249"/>
          </a:xfrm>
          <a:prstGeom prst="rect">
            <a:avLst/>
          </a:prstGeom>
          <a:noFill/>
        </p:spPr>
        <p:txBody>
          <a:bodyPr wrap="square">
            <a:spAutoFit/>
          </a:bodyPr>
          <a:lstStyle/>
          <a:p>
            <a:pPr algn="ctr"/>
            <a:r>
              <a:rPr lang="en-US" sz="825" dirty="0">
                <a:solidFill>
                  <a:schemeClr val="bg1"/>
                </a:solidFill>
                <a:latin typeface="Franklin Gothic Book" panose="020B0503020102020204" pitchFamily="34" charset="0"/>
              </a:rPr>
              <a:t>Treat 40 million people </a:t>
            </a:r>
            <a:br>
              <a:rPr lang="en-US" sz="825" dirty="0">
                <a:solidFill>
                  <a:schemeClr val="bg1"/>
                </a:solidFill>
                <a:latin typeface="Franklin Gothic Book" panose="020B0503020102020204" pitchFamily="34" charset="0"/>
              </a:rPr>
            </a:br>
            <a:r>
              <a:rPr lang="en-US" sz="825" dirty="0">
                <a:solidFill>
                  <a:schemeClr val="bg1"/>
                </a:solidFill>
                <a:latin typeface="Franklin Gothic Book" panose="020B0503020102020204" pitchFamily="34" charset="0"/>
              </a:rPr>
              <a:t>by 2022</a:t>
            </a:r>
          </a:p>
        </p:txBody>
      </p:sp>
      <p:pic>
        <p:nvPicPr>
          <p:cNvPr id="57" name="Graphic 56">
            <a:extLst>
              <a:ext uri="{FF2B5EF4-FFF2-40B4-BE49-F238E27FC236}">
                <a16:creationId xmlns:a16="http://schemas.microsoft.com/office/drawing/2014/main" id="{DA9F8DC4-2E9B-BFA6-937A-EE02DFA2782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9693" y="1526592"/>
            <a:ext cx="232361" cy="199042"/>
          </a:xfrm>
          <a:prstGeom prst="rect">
            <a:avLst/>
          </a:prstGeom>
        </p:spPr>
      </p:pic>
      <p:sp>
        <p:nvSpPr>
          <p:cNvPr id="66" name="Rectangle 65">
            <a:extLst>
              <a:ext uri="{FF2B5EF4-FFF2-40B4-BE49-F238E27FC236}">
                <a16:creationId xmlns:a16="http://schemas.microsoft.com/office/drawing/2014/main" id="{8FBC2249-521F-578C-C61F-B447F5AA4F58}"/>
              </a:ext>
            </a:extLst>
          </p:cNvPr>
          <p:cNvSpPr/>
          <p:nvPr/>
        </p:nvSpPr>
        <p:spPr>
          <a:xfrm>
            <a:off x="2462190" y="967849"/>
            <a:ext cx="2057400" cy="553043"/>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Arrow: Down 67">
            <a:extLst>
              <a:ext uri="{FF2B5EF4-FFF2-40B4-BE49-F238E27FC236}">
                <a16:creationId xmlns:a16="http://schemas.microsoft.com/office/drawing/2014/main" id="{DD7B2E8C-D796-F66D-7432-22CD17AFCF3E}"/>
              </a:ext>
            </a:extLst>
          </p:cNvPr>
          <p:cNvSpPr/>
          <p:nvPr/>
        </p:nvSpPr>
        <p:spPr>
          <a:xfrm flipV="1">
            <a:off x="2557986" y="1077108"/>
            <a:ext cx="137160" cy="138261"/>
          </a:xfrm>
          <a:prstGeom prst="downArrow">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3" name="Flowchart: Off-page Connector 62">
            <a:extLst>
              <a:ext uri="{FF2B5EF4-FFF2-40B4-BE49-F238E27FC236}">
                <a16:creationId xmlns:a16="http://schemas.microsoft.com/office/drawing/2014/main" id="{C82F18FA-739D-35B3-8542-AC8899F47EB0}"/>
              </a:ext>
            </a:extLst>
          </p:cNvPr>
          <p:cNvSpPr/>
          <p:nvPr/>
        </p:nvSpPr>
        <p:spPr>
          <a:xfrm flipV="1">
            <a:off x="2449437" y="1395794"/>
            <a:ext cx="2084529" cy="414782"/>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 dirty="0">
              <a:solidFill>
                <a:schemeClr val="bg1"/>
              </a:solidFill>
              <a:latin typeface="Franklin Gothic Heavy" panose="020B0903020102020204" pitchFamily="34" charset="0"/>
            </a:endParaRPr>
          </a:p>
        </p:txBody>
      </p:sp>
      <p:sp>
        <p:nvSpPr>
          <p:cNvPr id="64" name="TextBox 63">
            <a:extLst>
              <a:ext uri="{FF2B5EF4-FFF2-40B4-BE49-F238E27FC236}">
                <a16:creationId xmlns:a16="http://schemas.microsoft.com/office/drawing/2014/main" id="{66C1D3C7-23DD-FA31-B8A8-6674DF13533E}"/>
              </a:ext>
            </a:extLst>
          </p:cNvPr>
          <p:cNvSpPr txBox="1"/>
          <p:nvPr/>
        </p:nvSpPr>
        <p:spPr>
          <a:xfrm>
            <a:off x="2909932" y="1535207"/>
            <a:ext cx="1349624" cy="219291"/>
          </a:xfrm>
          <a:prstGeom prst="rect">
            <a:avLst/>
          </a:prstGeom>
          <a:noFill/>
        </p:spPr>
        <p:txBody>
          <a:bodyPr wrap="square">
            <a:spAutoFit/>
          </a:bodyPr>
          <a:lstStyle/>
          <a:p>
            <a:pPr algn="ctr"/>
            <a:r>
              <a:rPr lang="en-US" sz="825" dirty="0">
                <a:solidFill>
                  <a:schemeClr val="bg1"/>
                </a:solidFill>
                <a:latin typeface="Franklin Gothic Book" panose="020B0503020102020204" pitchFamily="34" charset="0"/>
              </a:rPr>
              <a:t>Treat success 90%</a:t>
            </a:r>
          </a:p>
        </p:txBody>
      </p:sp>
      <p:pic>
        <p:nvPicPr>
          <p:cNvPr id="65" name="Graphic 64">
            <a:extLst>
              <a:ext uri="{FF2B5EF4-FFF2-40B4-BE49-F238E27FC236}">
                <a16:creationId xmlns:a16="http://schemas.microsoft.com/office/drawing/2014/main" id="{C61AD173-7256-91AE-F364-E40144BE15F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43202" y="1533947"/>
            <a:ext cx="232361" cy="199042"/>
          </a:xfrm>
          <a:prstGeom prst="rect">
            <a:avLst/>
          </a:prstGeom>
        </p:spPr>
      </p:pic>
      <p:sp>
        <p:nvSpPr>
          <p:cNvPr id="74" name="Rectangle 73">
            <a:extLst>
              <a:ext uri="{FF2B5EF4-FFF2-40B4-BE49-F238E27FC236}">
                <a16:creationId xmlns:a16="http://schemas.microsoft.com/office/drawing/2014/main" id="{B32C7190-C15A-3D3E-B689-6215F7139133}"/>
              </a:ext>
            </a:extLst>
          </p:cNvPr>
          <p:cNvSpPr/>
          <p:nvPr/>
        </p:nvSpPr>
        <p:spPr>
          <a:xfrm>
            <a:off x="4632027" y="967849"/>
            <a:ext cx="2052285" cy="553043"/>
          </a:xfrm>
          <a:prstGeom prst="rect">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76" name="Arrow: Down 75">
            <a:extLst>
              <a:ext uri="{FF2B5EF4-FFF2-40B4-BE49-F238E27FC236}">
                <a16:creationId xmlns:a16="http://schemas.microsoft.com/office/drawing/2014/main" id="{3551E99A-97EA-D2CB-A1A8-7D4B2CB95F97}"/>
              </a:ext>
            </a:extLst>
          </p:cNvPr>
          <p:cNvSpPr/>
          <p:nvPr/>
        </p:nvSpPr>
        <p:spPr>
          <a:xfrm flipV="1">
            <a:off x="4736267" y="1077108"/>
            <a:ext cx="137160" cy="138261"/>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Flowchart: Off-page Connector 70">
            <a:extLst>
              <a:ext uri="{FF2B5EF4-FFF2-40B4-BE49-F238E27FC236}">
                <a16:creationId xmlns:a16="http://schemas.microsoft.com/office/drawing/2014/main" id="{A12FE00C-A68A-D948-361F-C296746EB7E2}"/>
              </a:ext>
            </a:extLst>
          </p:cNvPr>
          <p:cNvSpPr/>
          <p:nvPr/>
        </p:nvSpPr>
        <p:spPr>
          <a:xfrm flipV="1">
            <a:off x="4616383" y="1395794"/>
            <a:ext cx="2084832" cy="414782"/>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 dirty="0">
              <a:solidFill>
                <a:schemeClr val="bg1"/>
              </a:solidFill>
              <a:latin typeface="Franklin Gothic Heavy" panose="020B0903020102020204" pitchFamily="34" charset="0"/>
            </a:endParaRPr>
          </a:p>
        </p:txBody>
      </p:sp>
      <p:sp>
        <p:nvSpPr>
          <p:cNvPr id="72" name="TextBox 71">
            <a:extLst>
              <a:ext uri="{FF2B5EF4-FFF2-40B4-BE49-F238E27FC236}">
                <a16:creationId xmlns:a16="http://schemas.microsoft.com/office/drawing/2014/main" id="{DF4CAA7F-281F-4724-4A27-B50303301DDA}"/>
              </a:ext>
            </a:extLst>
          </p:cNvPr>
          <p:cNvSpPr txBox="1"/>
          <p:nvPr/>
        </p:nvSpPr>
        <p:spPr>
          <a:xfrm>
            <a:off x="4893001" y="1471511"/>
            <a:ext cx="1665083" cy="346249"/>
          </a:xfrm>
          <a:prstGeom prst="rect">
            <a:avLst/>
          </a:prstGeom>
          <a:noFill/>
        </p:spPr>
        <p:txBody>
          <a:bodyPr wrap="square">
            <a:spAutoFit/>
          </a:bodyPr>
          <a:lstStyle/>
          <a:p>
            <a:pPr algn="ctr"/>
            <a:r>
              <a:rPr lang="en-US" sz="825" dirty="0">
                <a:solidFill>
                  <a:schemeClr val="bg1"/>
                </a:solidFill>
                <a:latin typeface="Franklin Gothic Book" panose="020B0503020102020204" pitchFamily="34" charset="0"/>
              </a:rPr>
              <a:t>30 million on TB </a:t>
            </a:r>
            <a:br>
              <a:rPr lang="en-US" sz="825" dirty="0">
                <a:solidFill>
                  <a:schemeClr val="bg1"/>
                </a:solidFill>
                <a:latin typeface="Franklin Gothic Book" panose="020B0503020102020204" pitchFamily="34" charset="0"/>
              </a:rPr>
            </a:br>
            <a:r>
              <a:rPr lang="en-US" sz="825" dirty="0">
                <a:solidFill>
                  <a:schemeClr val="bg1"/>
                </a:solidFill>
                <a:latin typeface="Franklin Gothic Book" panose="020B0503020102020204" pitchFamily="34" charset="0"/>
              </a:rPr>
              <a:t>preventative treatment (TPT)</a:t>
            </a:r>
          </a:p>
        </p:txBody>
      </p:sp>
      <p:pic>
        <p:nvPicPr>
          <p:cNvPr id="73" name="Graphic 72">
            <a:extLst>
              <a:ext uri="{FF2B5EF4-FFF2-40B4-BE49-F238E27FC236}">
                <a16:creationId xmlns:a16="http://schemas.microsoft.com/office/drawing/2014/main" id="{E962766C-1DE2-8273-A2DE-CB1B9214B47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69514" y="1533947"/>
            <a:ext cx="232361" cy="199042"/>
          </a:xfrm>
          <a:prstGeom prst="rect">
            <a:avLst/>
          </a:prstGeom>
        </p:spPr>
      </p:pic>
      <p:sp>
        <p:nvSpPr>
          <p:cNvPr id="82" name="Rectangle 81">
            <a:extLst>
              <a:ext uri="{FF2B5EF4-FFF2-40B4-BE49-F238E27FC236}">
                <a16:creationId xmlns:a16="http://schemas.microsoft.com/office/drawing/2014/main" id="{4ED0414F-7321-48E3-3DD4-1160E94C544E}"/>
              </a:ext>
            </a:extLst>
          </p:cNvPr>
          <p:cNvSpPr/>
          <p:nvPr/>
        </p:nvSpPr>
        <p:spPr>
          <a:xfrm>
            <a:off x="6777752" y="967849"/>
            <a:ext cx="2057400" cy="553043"/>
          </a:xfrm>
          <a:prstGeom prst="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84" name="Arrow: Down 83">
            <a:extLst>
              <a:ext uri="{FF2B5EF4-FFF2-40B4-BE49-F238E27FC236}">
                <a16:creationId xmlns:a16="http://schemas.microsoft.com/office/drawing/2014/main" id="{4E8C1195-90E8-5361-9A99-9C879AC63071}"/>
              </a:ext>
            </a:extLst>
          </p:cNvPr>
          <p:cNvSpPr/>
          <p:nvPr/>
        </p:nvSpPr>
        <p:spPr>
          <a:xfrm flipV="1">
            <a:off x="6852686" y="1077108"/>
            <a:ext cx="137160" cy="138261"/>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9" name="Flowchart: Off-page Connector 78">
            <a:extLst>
              <a:ext uri="{FF2B5EF4-FFF2-40B4-BE49-F238E27FC236}">
                <a16:creationId xmlns:a16="http://schemas.microsoft.com/office/drawing/2014/main" id="{5155BB4E-08AF-9437-988B-759E016E20BA}"/>
              </a:ext>
            </a:extLst>
          </p:cNvPr>
          <p:cNvSpPr/>
          <p:nvPr/>
        </p:nvSpPr>
        <p:spPr>
          <a:xfrm flipV="1">
            <a:off x="6764036" y="1395794"/>
            <a:ext cx="2084832" cy="414782"/>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 dirty="0">
              <a:solidFill>
                <a:schemeClr val="bg1"/>
              </a:solidFill>
              <a:latin typeface="Franklin Gothic Heavy" panose="020B0903020102020204" pitchFamily="34" charset="0"/>
            </a:endParaRPr>
          </a:p>
        </p:txBody>
      </p:sp>
      <p:sp>
        <p:nvSpPr>
          <p:cNvPr id="80" name="TextBox 79">
            <a:extLst>
              <a:ext uri="{FF2B5EF4-FFF2-40B4-BE49-F238E27FC236}">
                <a16:creationId xmlns:a16="http://schemas.microsoft.com/office/drawing/2014/main" id="{4DE7F85B-C522-1F5D-6EF8-BEAF79029772}"/>
              </a:ext>
            </a:extLst>
          </p:cNvPr>
          <p:cNvSpPr txBox="1"/>
          <p:nvPr/>
        </p:nvSpPr>
        <p:spPr>
          <a:xfrm>
            <a:off x="7147257" y="1471511"/>
            <a:ext cx="1467087" cy="346249"/>
          </a:xfrm>
          <a:prstGeom prst="rect">
            <a:avLst/>
          </a:prstGeom>
          <a:noFill/>
        </p:spPr>
        <p:txBody>
          <a:bodyPr wrap="square">
            <a:spAutoFit/>
          </a:bodyPr>
          <a:lstStyle/>
          <a:p>
            <a:pPr algn="ctr"/>
            <a:r>
              <a:rPr lang="en-US" sz="825" dirty="0">
                <a:solidFill>
                  <a:schemeClr val="bg1"/>
                </a:solidFill>
                <a:latin typeface="Franklin Gothic Book" panose="020B0503020102020204" pitchFamily="34" charset="0"/>
              </a:rPr>
              <a:t>Global investments reach</a:t>
            </a:r>
            <a:br>
              <a:rPr lang="en-US" sz="825" dirty="0">
                <a:solidFill>
                  <a:schemeClr val="bg1"/>
                </a:solidFill>
                <a:latin typeface="Franklin Gothic Book" panose="020B0503020102020204" pitchFamily="34" charset="0"/>
              </a:rPr>
            </a:br>
            <a:r>
              <a:rPr lang="en-US" sz="825" dirty="0">
                <a:solidFill>
                  <a:schemeClr val="bg1"/>
                </a:solidFill>
                <a:latin typeface="Franklin Gothic Book" panose="020B0503020102020204" pitchFamily="34" charset="0"/>
              </a:rPr>
              <a:t> $13 billion by 2022</a:t>
            </a:r>
          </a:p>
        </p:txBody>
      </p:sp>
      <p:pic>
        <p:nvPicPr>
          <p:cNvPr id="81" name="Graphic 80">
            <a:extLst>
              <a:ext uri="{FF2B5EF4-FFF2-40B4-BE49-F238E27FC236}">
                <a16:creationId xmlns:a16="http://schemas.microsoft.com/office/drawing/2014/main" id="{16763658-4C27-9E26-68A7-A8588A519B0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33414" y="1537624"/>
            <a:ext cx="232361" cy="199042"/>
          </a:xfrm>
          <a:prstGeom prst="rect">
            <a:avLst/>
          </a:prstGeom>
        </p:spPr>
      </p:pic>
      <p:grpSp>
        <p:nvGrpSpPr>
          <p:cNvPr id="36" name="Group 35">
            <a:extLst>
              <a:ext uri="{FF2B5EF4-FFF2-40B4-BE49-F238E27FC236}">
                <a16:creationId xmlns:a16="http://schemas.microsoft.com/office/drawing/2014/main" id="{9C9B95C5-2558-9803-3E08-AE24921C5E9B}"/>
              </a:ext>
            </a:extLst>
          </p:cNvPr>
          <p:cNvGrpSpPr/>
          <p:nvPr/>
        </p:nvGrpSpPr>
        <p:grpSpPr>
          <a:xfrm>
            <a:off x="163908" y="124474"/>
            <a:ext cx="8810875" cy="1409473"/>
            <a:chOff x="218544" y="164645"/>
            <a:chExt cx="11747833" cy="1864336"/>
          </a:xfrm>
        </p:grpSpPr>
        <p:cxnSp>
          <p:nvCxnSpPr>
            <p:cNvPr id="125" name="Straight Connector 124">
              <a:extLst>
                <a:ext uri="{FF2B5EF4-FFF2-40B4-BE49-F238E27FC236}">
                  <a16:creationId xmlns:a16="http://schemas.microsoft.com/office/drawing/2014/main" id="{10A071DB-DE9A-E1ED-790B-47965256B769}"/>
                </a:ext>
              </a:extLst>
            </p:cNvPr>
            <p:cNvCxnSpPr>
              <a:cxnSpLocks/>
            </p:cNvCxnSpPr>
            <p:nvPr userDrawn="1"/>
          </p:nvCxnSpPr>
          <p:spPr>
            <a:xfrm>
              <a:off x="11966377" y="180669"/>
              <a:ext cx="0" cy="180916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520CA35-5CFA-EC8F-0951-84841C16871E}"/>
                </a:ext>
              </a:extLst>
            </p:cNvPr>
            <p:cNvCxnSpPr>
              <a:cxnSpLocks/>
            </p:cNvCxnSpPr>
            <p:nvPr userDrawn="1"/>
          </p:nvCxnSpPr>
          <p:spPr>
            <a:xfrm flipH="1">
              <a:off x="218544" y="164645"/>
              <a:ext cx="0" cy="186433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1CE9B1F7-086A-1F51-03DB-71A6E8E5DDBA}"/>
                </a:ext>
              </a:extLst>
            </p:cNvPr>
            <p:cNvCxnSpPr>
              <a:cxnSpLocks/>
            </p:cNvCxnSpPr>
            <p:nvPr userDrawn="1"/>
          </p:nvCxnSpPr>
          <p:spPr>
            <a:xfrm>
              <a:off x="218544" y="164645"/>
              <a:ext cx="3701392" cy="16024"/>
            </a:xfrm>
            <a:prstGeom prst="straightConnector1">
              <a:avLst/>
            </a:prstGeom>
            <a:ln w="28575">
              <a:solidFill>
                <a:srgbClr val="0E256A"/>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5D242CD6-3D21-D1BB-BBEA-339E5C226BE2}"/>
                </a:ext>
              </a:extLst>
            </p:cNvPr>
            <p:cNvCxnSpPr>
              <a:cxnSpLocks/>
            </p:cNvCxnSpPr>
            <p:nvPr userDrawn="1"/>
          </p:nvCxnSpPr>
          <p:spPr>
            <a:xfrm flipH="1" flipV="1">
              <a:off x="8293511" y="164645"/>
              <a:ext cx="3672866" cy="0"/>
            </a:xfrm>
            <a:prstGeom prst="straightConnector1">
              <a:avLst/>
            </a:prstGeom>
            <a:ln w="28575">
              <a:solidFill>
                <a:srgbClr val="0E256A"/>
              </a:solidFill>
              <a:prstDash val="sysDot"/>
              <a:tailEnd type="triangle"/>
            </a:ln>
          </p:spPr>
          <p:style>
            <a:lnRef idx="1">
              <a:schemeClr val="accent1"/>
            </a:lnRef>
            <a:fillRef idx="0">
              <a:schemeClr val="accent1"/>
            </a:fillRef>
            <a:effectRef idx="0">
              <a:schemeClr val="accent1"/>
            </a:effectRef>
            <a:fontRef idx="minor">
              <a:schemeClr val="tx1"/>
            </a:fontRef>
          </p:style>
        </p:cxnSp>
      </p:grpSp>
      <p:sp>
        <p:nvSpPr>
          <p:cNvPr id="113" name="TextBox 112">
            <a:extLst>
              <a:ext uri="{FF2B5EF4-FFF2-40B4-BE49-F238E27FC236}">
                <a16:creationId xmlns:a16="http://schemas.microsoft.com/office/drawing/2014/main" id="{948DF11D-CF18-12D9-E2F4-86AE72DD2F13}"/>
              </a:ext>
            </a:extLst>
          </p:cNvPr>
          <p:cNvSpPr txBox="1"/>
          <p:nvPr/>
        </p:nvSpPr>
        <p:spPr>
          <a:xfrm>
            <a:off x="3013440" y="324870"/>
            <a:ext cx="957038" cy="230832"/>
          </a:xfrm>
          <a:prstGeom prst="rect">
            <a:avLst/>
          </a:prstGeom>
          <a:noFill/>
        </p:spPr>
        <p:txBody>
          <a:bodyPr vert="horz" wrap="square">
            <a:spAutoFit/>
          </a:bodyPr>
          <a:lstStyle/>
          <a:p>
            <a:pPr algn="ctr"/>
            <a:r>
              <a:rPr lang="en-US" sz="900" b="1" spc="225" dirty="0">
                <a:latin typeface="Franklin Gothic Heavy" panose="020B0903020102020204" pitchFamily="34" charset="0"/>
                <a:cs typeface="Arial" panose="020B0604020202020204" pitchFamily="34" charset="0"/>
              </a:rPr>
              <a:t>CURE</a:t>
            </a:r>
            <a:endParaRPr lang="en-US" sz="900" b="1" spc="225" dirty="0">
              <a:solidFill>
                <a:schemeClr val="tx1"/>
              </a:solidFill>
              <a:latin typeface="Franklin Gothic Heavy" panose="020B0903020102020204" pitchFamily="34" charset="0"/>
              <a:cs typeface="Arial" panose="020B0604020202020204" pitchFamily="34" charset="0"/>
            </a:endParaRPr>
          </a:p>
        </p:txBody>
      </p:sp>
      <p:grpSp>
        <p:nvGrpSpPr>
          <p:cNvPr id="140" name="Group 139">
            <a:extLst>
              <a:ext uri="{FF2B5EF4-FFF2-40B4-BE49-F238E27FC236}">
                <a16:creationId xmlns:a16="http://schemas.microsoft.com/office/drawing/2014/main" id="{531B1B2F-482B-C7F2-127A-C2DBE589421A}"/>
              </a:ext>
            </a:extLst>
          </p:cNvPr>
          <p:cNvGrpSpPr/>
          <p:nvPr/>
        </p:nvGrpSpPr>
        <p:grpSpPr>
          <a:xfrm>
            <a:off x="2468272" y="3945281"/>
            <a:ext cx="2097395" cy="1147985"/>
            <a:chOff x="3234839" y="5186984"/>
            <a:chExt cx="2796526" cy="1518462"/>
          </a:xfrm>
        </p:grpSpPr>
        <p:sp>
          <p:nvSpPr>
            <p:cNvPr id="141" name="Rectangle 140">
              <a:extLst>
                <a:ext uri="{FF2B5EF4-FFF2-40B4-BE49-F238E27FC236}">
                  <a16:creationId xmlns:a16="http://schemas.microsoft.com/office/drawing/2014/main" id="{5EB5E449-BFF4-55CB-C076-96C7064B3C28}"/>
                </a:ext>
              </a:extLst>
            </p:cNvPr>
            <p:cNvSpPr/>
            <p:nvPr userDrawn="1"/>
          </p:nvSpPr>
          <p:spPr>
            <a:xfrm>
              <a:off x="3234839" y="5368652"/>
              <a:ext cx="2743200" cy="1336794"/>
            </a:xfrm>
            <a:prstGeom prst="rect">
              <a:avLst/>
            </a:prstGeom>
            <a:solidFill>
              <a:schemeClr val="bg1"/>
            </a:solidFill>
            <a:ln>
              <a:solidFill>
                <a:schemeClr val="accent5">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675" dirty="0">
                <a:solidFill>
                  <a:schemeClr val="tx1"/>
                </a:solidFill>
              </a:endParaRPr>
            </a:p>
          </p:txBody>
        </p:sp>
        <p:sp>
          <p:nvSpPr>
            <p:cNvPr id="142" name="TextBox 141">
              <a:extLst>
                <a:ext uri="{FF2B5EF4-FFF2-40B4-BE49-F238E27FC236}">
                  <a16:creationId xmlns:a16="http://schemas.microsoft.com/office/drawing/2014/main" id="{88F56C14-0EBF-5F76-DED1-7F15A4699E45}"/>
                </a:ext>
              </a:extLst>
            </p:cNvPr>
            <p:cNvSpPr txBox="1"/>
            <p:nvPr userDrawn="1"/>
          </p:nvSpPr>
          <p:spPr>
            <a:xfrm rot="16200000">
              <a:off x="5312003" y="6029574"/>
              <a:ext cx="1013187" cy="338555"/>
            </a:xfrm>
            <a:prstGeom prst="rect">
              <a:avLst/>
            </a:prstGeom>
            <a:noFill/>
          </p:spPr>
          <p:txBody>
            <a:bodyPr vert="horz" wrap="square">
              <a:spAutoFit/>
            </a:bodyPr>
            <a:lstStyle/>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EXTENDED</a:t>
              </a:r>
            </a:p>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INDICATOR</a:t>
              </a:r>
            </a:p>
          </p:txBody>
        </p:sp>
        <p:sp>
          <p:nvSpPr>
            <p:cNvPr id="143" name="Isosceles Triangle 131">
              <a:extLst>
                <a:ext uri="{FF2B5EF4-FFF2-40B4-BE49-F238E27FC236}">
                  <a16:creationId xmlns:a16="http://schemas.microsoft.com/office/drawing/2014/main" id="{4C115825-7A72-3FFD-341F-581CA78C9D49}"/>
                </a:ext>
              </a:extLst>
            </p:cNvPr>
            <p:cNvSpPr/>
            <p:nvPr userDrawn="1"/>
          </p:nvSpPr>
          <p:spPr>
            <a:xfrm rot="3504354">
              <a:off x="5438383" y="5276582"/>
              <a:ext cx="682579" cy="503384"/>
            </a:xfrm>
            <a:custGeom>
              <a:avLst/>
              <a:gdLst>
                <a:gd name="connsiteX0" fmla="*/ 0 w 604401"/>
                <a:gd name="connsiteY0" fmla="*/ 271515 h 271515"/>
                <a:gd name="connsiteX1" fmla="*/ 238696 w 604401"/>
                <a:gd name="connsiteY1" fmla="*/ 0 h 271515"/>
                <a:gd name="connsiteX2" fmla="*/ 604401 w 604401"/>
                <a:gd name="connsiteY2" fmla="*/ 271515 h 271515"/>
                <a:gd name="connsiteX3" fmla="*/ 0 w 604401"/>
                <a:gd name="connsiteY3" fmla="*/ 271515 h 271515"/>
                <a:gd name="connsiteX0" fmla="*/ 0 w 604401"/>
                <a:gd name="connsiteY0" fmla="*/ 283252 h 283252"/>
                <a:gd name="connsiteX1" fmla="*/ 196800 w 604401"/>
                <a:gd name="connsiteY1" fmla="*/ 0 h 283252"/>
                <a:gd name="connsiteX2" fmla="*/ 604401 w 604401"/>
                <a:gd name="connsiteY2" fmla="*/ 283252 h 283252"/>
                <a:gd name="connsiteX3" fmla="*/ 0 w 604401"/>
                <a:gd name="connsiteY3" fmla="*/ 283252 h 283252"/>
                <a:gd name="connsiteX0" fmla="*/ 0 w 584039"/>
                <a:gd name="connsiteY0" fmla="*/ 295776 h 295776"/>
                <a:gd name="connsiteX1" fmla="*/ 176438 w 584039"/>
                <a:gd name="connsiteY1" fmla="*/ 0 h 295776"/>
                <a:gd name="connsiteX2" fmla="*/ 584039 w 584039"/>
                <a:gd name="connsiteY2" fmla="*/ 283252 h 295776"/>
                <a:gd name="connsiteX3" fmla="*/ 0 w 584039"/>
                <a:gd name="connsiteY3" fmla="*/ 295776 h 295776"/>
                <a:gd name="connsiteX0" fmla="*/ 0 w 584039"/>
                <a:gd name="connsiteY0" fmla="*/ 295776 h 295776"/>
                <a:gd name="connsiteX1" fmla="*/ 176438 w 584039"/>
                <a:gd name="connsiteY1" fmla="*/ 0 h 295776"/>
                <a:gd name="connsiteX2" fmla="*/ 584039 w 584039"/>
                <a:gd name="connsiteY2" fmla="*/ 295776 h 295776"/>
                <a:gd name="connsiteX3" fmla="*/ 0 w 584039"/>
                <a:gd name="connsiteY3" fmla="*/ 295776 h 295776"/>
                <a:gd name="connsiteX0" fmla="*/ 0 w 584039"/>
                <a:gd name="connsiteY0" fmla="*/ 302616 h 302616"/>
                <a:gd name="connsiteX1" fmla="*/ 166387 w 584039"/>
                <a:gd name="connsiteY1" fmla="*/ 0 h 302616"/>
                <a:gd name="connsiteX2" fmla="*/ 584039 w 584039"/>
                <a:gd name="connsiteY2" fmla="*/ 302616 h 302616"/>
                <a:gd name="connsiteX3" fmla="*/ 0 w 584039"/>
                <a:gd name="connsiteY3" fmla="*/ 302616 h 302616"/>
                <a:gd name="connsiteX0" fmla="*/ 0 w 526830"/>
                <a:gd name="connsiteY0" fmla="*/ 302616 h 302616"/>
                <a:gd name="connsiteX1" fmla="*/ 166387 w 526830"/>
                <a:gd name="connsiteY1" fmla="*/ 0 h 302616"/>
                <a:gd name="connsiteX2" fmla="*/ 526830 w 526830"/>
                <a:gd name="connsiteY2" fmla="*/ 256022 h 302616"/>
                <a:gd name="connsiteX3" fmla="*/ 0 w 526830"/>
                <a:gd name="connsiteY3" fmla="*/ 302616 h 302616"/>
                <a:gd name="connsiteX0" fmla="*/ 0 w 532233"/>
                <a:gd name="connsiteY0" fmla="*/ 337254 h 337254"/>
                <a:gd name="connsiteX1" fmla="*/ 171790 w 532233"/>
                <a:gd name="connsiteY1" fmla="*/ 0 h 337254"/>
                <a:gd name="connsiteX2" fmla="*/ 532233 w 532233"/>
                <a:gd name="connsiteY2" fmla="*/ 256022 h 337254"/>
                <a:gd name="connsiteX3" fmla="*/ 0 w 532233"/>
                <a:gd name="connsiteY3" fmla="*/ 337254 h 337254"/>
                <a:gd name="connsiteX0" fmla="*/ 0 w 542283"/>
                <a:gd name="connsiteY0" fmla="*/ 330414 h 330414"/>
                <a:gd name="connsiteX1" fmla="*/ 181840 w 542283"/>
                <a:gd name="connsiteY1" fmla="*/ 0 h 330414"/>
                <a:gd name="connsiteX2" fmla="*/ 542283 w 542283"/>
                <a:gd name="connsiteY2" fmla="*/ 256022 h 330414"/>
                <a:gd name="connsiteX3" fmla="*/ 0 w 542283"/>
                <a:gd name="connsiteY3" fmla="*/ 330414 h 330414"/>
                <a:gd name="connsiteX0" fmla="*/ 0 w 560990"/>
                <a:gd name="connsiteY0" fmla="*/ 330414 h 330414"/>
                <a:gd name="connsiteX1" fmla="*/ 181840 w 560990"/>
                <a:gd name="connsiteY1" fmla="*/ 0 h 330414"/>
                <a:gd name="connsiteX2" fmla="*/ 560990 w 560990"/>
                <a:gd name="connsiteY2" fmla="*/ 177518 h 330414"/>
                <a:gd name="connsiteX3" fmla="*/ 0 w 560990"/>
                <a:gd name="connsiteY3" fmla="*/ 330414 h 330414"/>
                <a:gd name="connsiteX0" fmla="*/ 0 w 650043"/>
                <a:gd name="connsiteY0" fmla="*/ 346671 h 346671"/>
                <a:gd name="connsiteX1" fmla="*/ 270893 w 650043"/>
                <a:gd name="connsiteY1" fmla="*/ 0 h 346671"/>
                <a:gd name="connsiteX2" fmla="*/ 650043 w 650043"/>
                <a:gd name="connsiteY2" fmla="*/ 177518 h 346671"/>
                <a:gd name="connsiteX3" fmla="*/ 0 w 650043"/>
                <a:gd name="connsiteY3" fmla="*/ 346671 h 346671"/>
                <a:gd name="connsiteX0" fmla="*/ 0 w 608689"/>
                <a:gd name="connsiteY0" fmla="*/ 346671 h 346671"/>
                <a:gd name="connsiteX1" fmla="*/ 270893 w 608689"/>
                <a:gd name="connsiteY1" fmla="*/ 0 h 346671"/>
                <a:gd name="connsiteX2" fmla="*/ 608689 w 608689"/>
                <a:gd name="connsiteY2" fmla="*/ 158035 h 346671"/>
                <a:gd name="connsiteX3" fmla="*/ 0 w 608689"/>
                <a:gd name="connsiteY3" fmla="*/ 346671 h 346671"/>
                <a:gd name="connsiteX0" fmla="*/ 0 w 616110"/>
                <a:gd name="connsiteY0" fmla="*/ 348025 h 348025"/>
                <a:gd name="connsiteX1" fmla="*/ 278314 w 616110"/>
                <a:gd name="connsiteY1" fmla="*/ 0 h 348025"/>
                <a:gd name="connsiteX2" fmla="*/ 616110 w 616110"/>
                <a:gd name="connsiteY2" fmla="*/ 158035 h 348025"/>
                <a:gd name="connsiteX3" fmla="*/ 0 w 616110"/>
                <a:gd name="connsiteY3" fmla="*/ 348025 h 348025"/>
              </a:gdLst>
              <a:ahLst/>
              <a:cxnLst>
                <a:cxn ang="0">
                  <a:pos x="connsiteX0" y="connsiteY0"/>
                </a:cxn>
                <a:cxn ang="0">
                  <a:pos x="connsiteX1" y="connsiteY1"/>
                </a:cxn>
                <a:cxn ang="0">
                  <a:pos x="connsiteX2" y="connsiteY2"/>
                </a:cxn>
                <a:cxn ang="0">
                  <a:pos x="connsiteX3" y="connsiteY3"/>
                </a:cxn>
              </a:cxnLst>
              <a:rect l="l" t="t" r="r" b="b"/>
              <a:pathLst>
                <a:path w="616110" h="348025">
                  <a:moveTo>
                    <a:pt x="0" y="348025"/>
                  </a:moveTo>
                  <a:lnTo>
                    <a:pt x="278314" y="0"/>
                  </a:lnTo>
                  <a:lnTo>
                    <a:pt x="616110" y="158035"/>
                  </a:lnTo>
                  <a:lnTo>
                    <a:pt x="0" y="348025"/>
                  </a:lnTo>
                  <a:close/>
                </a:path>
              </a:pathLst>
            </a:custGeom>
            <a:solidFill>
              <a:srgbClr val="319E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44" name="Graphic 143" descr="Network outline">
              <a:extLst>
                <a:ext uri="{FF2B5EF4-FFF2-40B4-BE49-F238E27FC236}">
                  <a16:creationId xmlns:a16="http://schemas.microsoft.com/office/drawing/2014/main" id="{715C5FB1-E306-9E1B-CFF7-AE074EB2FF0E}"/>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65335" y="5341396"/>
              <a:ext cx="312704" cy="312704"/>
            </a:xfrm>
            <a:prstGeom prst="rect">
              <a:avLst/>
            </a:prstGeom>
          </p:spPr>
        </p:pic>
      </p:grpSp>
      <p:grpSp>
        <p:nvGrpSpPr>
          <p:cNvPr id="145" name="Group 144">
            <a:extLst>
              <a:ext uri="{FF2B5EF4-FFF2-40B4-BE49-F238E27FC236}">
                <a16:creationId xmlns:a16="http://schemas.microsoft.com/office/drawing/2014/main" id="{45F73127-6C68-FD5A-7B71-71D47698F4D2}"/>
              </a:ext>
            </a:extLst>
          </p:cNvPr>
          <p:cNvGrpSpPr/>
          <p:nvPr/>
        </p:nvGrpSpPr>
        <p:grpSpPr>
          <a:xfrm>
            <a:off x="299460" y="3945281"/>
            <a:ext cx="2102878" cy="1147985"/>
            <a:chOff x="3234839" y="5186984"/>
            <a:chExt cx="2803837" cy="1518462"/>
          </a:xfrm>
        </p:grpSpPr>
        <p:sp>
          <p:nvSpPr>
            <p:cNvPr id="146" name="Rectangle 145">
              <a:extLst>
                <a:ext uri="{FF2B5EF4-FFF2-40B4-BE49-F238E27FC236}">
                  <a16:creationId xmlns:a16="http://schemas.microsoft.com/office/drawing/2014/main" id="{94B27A1C-DF5E-BC81-A2E0-24A29FFAC31C}"/>
                </a:ext>
              </a:extLst>
            </p:cNvPr>
            <p:cNvSpPr/>
            <p:nvPr userDrawn="1"/>
          </p:nvSpPr>
          <p:spPr>
            <a:xfrm>
              <a:off x="3234839" y="5368652"/>
              <a:ext cx="2743200" cy="1336794"/>
            </a:xfrm>
            <a:prstGeom prst="rect">
              <a:avLst/>
            </a:prstGeom>
            <a:solidFill>
              <a:schemeClr val="bg1"/>
            </a:solidFill>
            <a:ln>
              <a:solidFill>
                <a:schemeClr val="accent5">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675" dirty="0">
                <a:solidFill>
                  <a:schemeClr val="tx1"/>
                </a:solidFill>
              </a:endParaRPr>
            </a:p>
          </p:txBody>
        </p:sp>
        <p:sp>
          <p:nvSpPr>
            <p:cNvPr id="147" name="TextBox 146">
              <a:extLst>
                <a:ext uri="{FF2B5EF4-FFF2-40B4-BE49-F238E27FC236}">
                  <a16:creationId xmlns:a16="http://schemas.microsoft.com/office/drawing/2014/main" id="{818081A0-008B-00AB-94E4-329595F1E18B}"/>
                </a:ext>
              </a:extLst>
            </p:cNvPr>
            <p:cNvSpPr txBox="1"/>
            <p:nvPr userDrawn="1"/>
          </p:nvSpPr>
          <p:spPr>
            <a:xfrm rot="16200000">
              <a:off x="5312004" y="6029574"/>
              <a:ext cx="1013187" cy="338555"/>
            </a:xfrm>
            <a:prstGeom prst="rect">
              <a:avLst/>
            </a:prstGeom>
            <a:noFill/>
          </p:spPr>
          <p:txBody>
            <a:bodyPr vert="horz" wrap="square">
              <a:spAutoFit/>
            </a:bodyPr>
            <a:lstStyle/>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EXTENDED</a:t>
              </a:r>
            </a:p>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INDICATOR</a:t>
              </a:r>
            </a:p>
          </p:txBody>
        </p:sp>
        <p:sp>
          <p:nvSpPr>
            <p:cNvPr id="148" name="Isosceles Triangle 131">
              <a:extLst>
                <a:ext uri="{FF2B5EF4-FFF2-40B4-BE49-F238E27FC236}">
                  <a16:creationId xmlns:a16="http://schemas.microsoft.com/office/drawing/2014/main" id="{B8D6ED18-7508-F896-B117-B6D599FA0D85}"/>
                </a:ext>
              </a:extLst>
            </p:cNvPr>
            <p:cNvSpPr/>
            <p:nvPr userDrawn="1"/>
          </p:nvSpPr>
          <p:spPr>
            <a:xfrm rot="3504354">
              <a:off x="5445694" y="5276582"/>
              <a:ext cx="682579" cy="503384"/>
            </a:xfrm>
            <a:custGeom>
              <a:avLst/>
              <a:gdLst>
                <a:gd name="connsiteX0" fmla="*/ 0 w 604401"/>
                <a:gd name="connsiteY0" fmla="*/ 271515 h 271515"/>
                <a:gd name="connsiteX1" fmla="*/ 238696 w 604401"/>
                <a:gd name="connsiteY1" fmla="*/ 0 h 271515"/>
                <a:gd name="connsiteX2" fmla="*/ 604401 w 604401"/>
                <a:gd name="connsiteY2" fmla="*/ 271515 h 271515"/>
                <a:gd name="connsiteX3" fmla="*/ 0 w 604401"/>
                <a:gd name="connsiteY3" fmla="*/ 271515 h 271515"/>
                <a:gd name="connsiteX0" fmla="*/ 0 w 604401"/>
                <a:gd name="connsiteY0" fmla="*/ 283252 h 283252"/>
                <a:gd name="connsiteX1" fmla="*/ 196800 w 604401"/>
                <a:gd name="connsiteY1" fmla="*/ 0 h 283252"/>
                <a:gd name="connsiteX2" fmla="*/ 604401 w 604401"/>
                <a:gd name="connsiteY2" fmla="*/ 283252 h 283252"/>
                <a:gd name="connsiteX3" fmla="*/ 0 w 604401"/>
                <a:gd name="connsiteY3" fmla="*/ 283252 h 283252"/>
                <a:gd name="connsiteX0" fmla="*/ 0 w 584039"/>
                <a:gd name="connsiteY0" fmla="*/ 295776 h 295776"/>
                <a:gd name="connsiteX1" fmla="*/ 176438 w 584039"/>
                <a:gd name="connsiteY1" fmla="*/ 0 h 295776"/>
                <a:gd name="connsiteX2" fmla="*/ 584039 w 584039"/>
                <a:gd name="connsiteY2" fmla="*/ 283252 h 295776"/>
                <a:gd name="connsiteX3" fmla="*/ 0 w 584039"/>
                <a:gd name="connsiteY3" fmla="*/ 295776 h 295776"/>
                <a:gd name="connsiteX0" fmla="*/ 0 w 584039"/>
                <a:gd name="connsiteY0" fmla="*/ 295776 h 295776"/>
                <a:gd name="connsiteX1" fmla="*/ 176438 w 584039"/>
                <a:gd name="connsiteY1" fmla="*/ 0 h 295776"/>
                <a:gd name="connsiteX2" fmla="*/ 584039 w 584039"/>
                <a:gd name="connsiteY2" fmla="*/ 295776 h 295776"/>
                <a:gd name="connsiteX3" fmla="*/ 0 w 584039"/>
                <a:gd name="connsiteY3" fmla="*/ 295776 h 295776"/>
                <a:gd name="connsiteX0" fmla="*/ 0 w 584039"/>
                <a:gd name="connsiteY0" fmla="*/ 302616 h 302616"/>
                <a:gd name="connsiteX1" fmla="*/ 166387 w 584039"/>
                <a:gd name="connsiteY1" fmla="*/ 0 h 302616"/>
                <a:gd name="connsiteX2" fmla="*/ 584039 w 584039"/>
                <a:gd name="connsiteY2" fmla="*/ 302616 h 302616"/>
                <a:gd name="connsiteX3" fmla="*/ 0 w 584039"/>
                <a:gd name="connsiteY3" fmla="*/ 302616 h 302616"/>
                <a:gd name="connsiteX0" fmla="*/ 0 w 526830"/>
                <a:gd name="connsiteY0" fmla="*/ 302616 h 302616"/>
                <a:gd name="connsiteX1" fmla="*/ 166387 w 526830"/>
                <a:gd name="connsiteY1" fmla="*/ 0 h 302616"/>
                <a:gd name="connsiteX2" fmla="*/ 526830 w 526830"/>
                <a:gd name="connsiteY2" fmla="*/ 256022 h 302616"/>
                <a:gd name="connsiteX3" fmla="*/ 0 w 526830"/>
                <a:gd name="connsiteY3" fmla="*/ 302616 h 302616"/>
                <a:gd name="connsiteX0" fmla="*/ 0 w 532233"/>
                <a:gd name="connsiteY0" fmla="*/ 337254 h 337254"/>
                <a:gd name="connsiteX1" fmla="*/ 171790 w 532233"/>
                <a:gd name="connsiteY1" fmla="*/ 0 h 337254"/>
                <a:gd name="connsiteX2" fmla="*/ 532233 w 532233"/>
                <a:gd name="connsiteY2" fmla="*/ 256022 h 337254"/>
                <a:gd name="connsiteX3" fmla="*/ 0 w 532233"/>
                <a:gd name="connsiteY3" fmla="*/ 337254 h 337254"/>
                <a:gd name="connsiteX0" fmla="*/ 0 w 542283"/>
                <a:gd name="connsiteY0" fmla="*/ 330414 h 330414"/>
                <a:gd name="connsiteX1" fmla="*/ 181840 w 542283"/>
                <a:gd name="connsiteY1" fmla="*/ 0 h 330414"/>
                <a:gd name="connsiteX2" fmla="*/ 542283 w 542283"/>
                <a:gd name="connsiteY2" fmla="*/ 256022 h 330414"/>
                <a:gd name="connsiteX3" fmla="*/ 0 w 542283"/>
                <a:gd name="connsiteY3" fmla="*/ 330414 h 330414"/>
                <a:gd name="connsiteX0" fmla="*/ 0 w 560990"/>
                <a:gd name="connsiteY0" fmla="*/ 330414 h 330414"/>
                <a:gd name="connsiteX1" fmla="*/ 181840 w 560990"/>
                <a:gd name="connsiteY1" fmla="*/ 0 h 330414"/>
                <a:gd name="connsiteX2" fmla="*/ 560990 w 560990"/>
                <a:gd name="connsiteY2" fmla="*/ 177518 h 330414"/>
                <a:gd name="connsiteX3" fmla="*/ 0 w 560990"/>
                <a:gd name="connsiteY3" fmla="*/ 330414 h 330414"/>
                <a:gd name="connsiteX0" fmla="*/ 0 w 650043"/>
                <a:gd name="connsiteY0" fmla="*/ 346671 h 346671"/>
                <a:gd name="connsiteX1" fmla="*/ 270893 w 650043"/>
                <a:gd name="connsiteY1" fmla="*/ 0 h 346671"/>
                <a:gd name="connsiteX2" fmla="*/ 650043 w 650043"/>
                <a:gd name="connsiteY2" fmla="*/ 177518 h 346671"/>
                <a:gd name="connsiteX3" fmla="*/ 0 w 650043"/>
                <a:gd name="connsiteY3" fmla="*/ 346671 h 346671"/>
                <a:gd name="connsiteX0" fmla="*/ 0 w 608689"/>
                <a:gd name="connsiteY0" fmla="*/ 346671 h 346671"/>
                <a:gd name="connsiteX1" fmla="*/ 270893 w 608689"/>
                <a:gd name="connsiteY1" fmla="*/ 0 h 346671"/>
                <a:gd name="connsiteX2" fmla="*/ 608689 w 608689"/>
                <a:gd name="connsiteY2" fmla="*/ 158035 h 346671"/>
                <a:gd name="connsiteX3" fmla="*/ 0 w 608689"/>
                <a:gd name="connsiteY3" fmla="*/ 346671 h 346671"/>
                <a:gd name="connsiteX0" fmla="*/ 0 w 616110"/>
                <a:gd name="connsiteY0" fmla="*/ 348025 h 348025"/>
                <a:gd name="connsiteX1" fmla="*/ 278314 w 616110"/>
                <a:gd name="connsiteY1" fmla="*/ 0 h 348025"/>
                <a:gd name="connsiteX2" fmla="*/ 616110 w 616110"/>
                <a:gd name="connsiteY2" fmla="*/ 158035 h 348025"/>
                <a:gd name="connsiteX3" fmla="*/ 0 w 616110"/>
                <a:gd name="connsiteY3" fmla="*/ 348025 h 348025"/>
              </a:gdLst>
              <a:ahLst/>
              <a:cxnLst>
                <a:cxn ang="0">
                  <a:pos x="connsiteX0" y="connsiteY0"/>
                </a:cxn>
                <a:cxn ang="0">
                  <a:pos x="connsiteX1" y="connsiteY1"/>
                </a:cxn>
                <a:cxn ang="0">
                  <a:pos x="connsiteX2" y="connsiteY2"/>
                </a:cxn>
                <a:cxn ang="0">
                  <a:pos x="connsiteX3" y="connsiteY3"/>
                </a:cxn>
              </a:cxnLst>
              <a:rect l="l" t="t" r="r" b="b"/>
              <a:pathLst>
                <a:path w="616110" h="348025">
                  <a:moveTo>
                    <a:pt x="0" y="348025"/>
                  </a:moveTo>
                  <a:lnTo>
                    <a:pt x="278314" y="0"/>
                  </a:lnTo>
                  <a:lnTo>
                    <a:pt x="616110" y="158035"/>
                  </a:lnTo>
                  <a:lnTo>
                    <a:pt x="0" y="348025"/>
                  </a:lnTo>
                  <a:close/>
                </a:path>
              </a:pathLst>
            </a:custGeom>
            <a:solidFill>
              <a:srgbClr val="319E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49" name="Graphic 148" descr="Network outline">
              <a:extLst>
                <a:ext uri="{FF2B5EF4-FFF2-40B4-BE49-F238E27FC236}">
                  <a16:creationId xmlns:a16="http://schemas.microsoft.com/office/drawing/2014/main" id="{D3E33977-F46C-7CE0-3812-DDB5287503E9}"/>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65335" y="5341396"/>
              <a:ext cx="312704" cy="312704"/>
            </a:xfrm>
            <a:prstGeom prst="rect">
              <a:avLst/>
            </a:prstGeom>
          </p:spPr>
        </p:pic>
      </p:grpSp>
      <p:grpSp>
        <p:nvGrpSpPr>
          <p:cNvPr id="152" name="Group 151">
            <a:extLst>
              <a:ext uri="{FF2B5EF4-FFF2-40B4-BE49-F238E27FC236}">
                <a16:creationId xmlns:a16="http://schemas.microsoft.com/office/drawing/2014/main" id="{C30ECE0D-F965-102E-11F1-E36EDD013146}"/>
              </a:ext>
            </a:extLst>
          </p:cNvPr>
          <p:cNvGrpSpPr/>
          <p:nvPr/>
        </p:nvGrpSpPr>
        <p:grpSpPr>
          <a:xfrm>
            <a:off x="4618418" y="3945281"/>
            <a:ext cx="2096346" cy="1147985"/>
            <a:chOff x="3234839" y="5186984"/>
            <a:chExt cx="2795128" cy="1518462"/>
          </a:xfrm>
        </p:grpSpPr>
        <p:sp>
          <p:nvSpPr>
            <p:cNvPr id="153" name="Rectangle 152">
              <a:extLst>
                <a:ext uri="{FF2B5EF4-FFF2-40B4-BE49-F238E27FC236}">
                  <a16:creationId xmlns:a16="http://schemas.microsoft.com/office/drawing/2014/main" id="{AF2B4F91-AE19-5662-6C2F-D8D369027043}"/>
                </a:ext>
              </a:extLst>
            </p:cNvPr>
            <p:cNvSpPr/>
            <p:nvPr userDrawn="1"/>
          </p:nvSpPr>
          <p:spPr>
            <a:xfrm>
              <a:off x="3234839" y="5368652"/>
              <a:ext cx="2743200" cy="1336794"/>
            </a:xfrm>
            <a:prstGeom prst="rect">
              <a:avLst/>
            </a:prstGeom>
            <a:solidFill>
              <a:schemeClr val="bg1"/>
            </a:solidFill>
            <a:ln>
              <a:solidFill>
                <a:schemeClr val="accent5">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675" dirty="0">
                <a:solidFill>
                  <a:schemeClr val="tx1"/>
                </a:solidFill>
              </a:endParaRPr>
            </a:p>
          </p:txBody>
        </p:sp>
        <p:sp>
          <p:nvSpPr>
            <p:cNvPr id="154" name="TextBox 153">
              <a:extLst>
                <a:ext uri="{FF2B5EF4-FFF2-40B4-BE49-F238E27FC236}">
                  <a16:creationId xmlns:a16="http://schemas.microsoft.com/office/drawing/2014/main" id="{36DCF0A8-7F47-1DCC-6068-98FD3DCBD73E}"/>
                </a:ext>
              </a:extLst>
            </p:cNvPr>
            <p:cNvSpPr txBox="1"/>
            <p:nvPr userDrawn="1"/>
          </p:nvSpPr>
          <p:spPr>
            <a:xfrm rot="16200000">
              <a:off x="5312004" y="6029574"/>
              <a:ext cx="1013187" cy="338555"/>
            </a:xfrm>
            <a:prstGeom prst="rect">
              <a:avLst/>
            </a:prstGeom>
            <a:noFill/>
          </p:spPr>
          <p:txBody>
            <a:bodyPr vert="horz" wrap="square">
              <a:spAutoFit/>
            </a:bodyPr>
            <a:lstStyle/>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EXTENDED</a:t>
              </a:r>
            </a:p>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INDICATOR</a:t>
              </a:r>
            </a:p>
          </p:txBody>
        </p:sp>
        <p:sp>
          <p:nvSpPr>
            <p:cNvPr id="155" name="Isosceles Triangle 131">
              <a:extLst>
                <a:ext uri="{FF2B5EF4-FFF2-40B4-BE49-F238E27FC236}">
                  <a16:creationId xmlns:a16="http://schemas.microsoft.com/office/drawing/2014/main" id="{2DB7064B-D0B8-5EE0-D909-3A4699E090DE}"/>
                </a:ext>
              </a:extLst>
            </p:cNvPr>
            <p:cNvSpPr/>
            <p:nvPr userDrawn="1"/>
          </p:nvSpPr>
          <p:spPr>
            <a:xfrm rot="3504354">
              <a:off x="5436985" y="5276582"/>
              <a:ext cx="682579" cy="503384"/>
            </a:xfrm>
            <a:custGeom>
              <a:avLst/>
              <a:gdLst>
                <a:gd name="connsiteX0" fmla="*/ 0 w 604401"/>
                <a:gd name="connsiteY0" fmla="*/ 271515 h 271515"/>
                <a:gd name="connsiteX1" fmla="*/ 238696 w 604401"/>
                <a:gd name="connsiteY1" fmla="*/ 0 h 271515"/>
                <a:gd name="connsiteX2" fmla="*/ 604401 w 604401"/>
                <a:gd name="connsiteY2" fmla="*/ 271515 h 271515"/>
                <a:gd name="connsiteX3" fmla="*/ 0 w 604401"/>
                <a:gd name="connsiteY3" fmla="*/ 271515 h 271515"/>
                <a:gd name="connsiteX0" fmla="*/ 0 w 604401"/>
                <a:gd name="connsiteY0" fmla="*/ 283252 h 283252"/>
                <a:gd name="connsiteX1" fmla="*/ 196800 w 604401"/>
                <a:gd name="connsiteY1" fmla="*/ 0 h 283252"/>
                <a:gd name="connsiteX2" fmla="*/ 604401 w 604401"/>
                <a:gd name="connsiteY2" fmla="*/ 283252 h 283252"/>
                <a:gd name="connsiteX3" fmla="*/ 0 w 604401"/>
                <a:gd name="connsiteY3" fmla="*/ 283252 h 283252"/>
                <a:gd name="connsiteX0" fmla="*/ 0 w 584039"/>
                <a:gd name="connsiteY0" fmla="*/ 295776 h 295776"/>
                <a:gd name="connsiteX1" fmla="*/ 176438 w 584039"/>
                <a:gd name="connsiteY1" fmla="*/ 0 h 295776"/>
                <a:gd name="connsiteX2" fmla="*/ 584039 w 584039"/>
                <a:gd name="connsiteY2" fmla="*/ 283252 h 295776"/>
                <a:gd name="connsiteX3" fmla="*/ 0 w 584039"/>
                <a:gd name="connsiteY3" fmla="*/ 295776 h 295776"/>
                <a:gd name="connsiteX0" fmla="*/ 0 w 584039"/>
                <a:gd name="connsiteY0" fmla="*/ 295776 h 295776"/>
                <a:gd name="connsiteX1" fmla="*/ 176438 w 584039"/>
                <a:gd name="connsiteY1" fmla="*/ 0 h 295776"/>
                <a:gd name="connsiteX2" fmla="*/ 584039 w 584039"/>
                <a:gd name="connsiteY2" fmla="*/ 295776 h 295776"/>
                <a:gd name="connsiteX3" fmla="*/ 0 w 584039"/>
                <a:gd name="connsiteY3" fmla="*/ 295776 h 295776"/>
                <a:gd name="connsiteX0" fmla="*/ 0 w 584039"/>
                <a:gd name="connsiteY0" fmla="*/ 302616 h 302616"/>
                <a:gd name="connsiteX1" fmla="*/ 166387 w 584039"/>
                <a:gd name="connsiteY1" fmla="*/ 0 h 302616"/>
                <a:gd name="connsiteX2" fmla="*/ 584039 w 584039"/>
                <a:gd name="connsiteY2" fmla="*/ 302616 h 302616"/>
                <a:gd name="connsiteX3" fmla="*/ 0 w 584039"/>
                <a:gd name="connsiteY3" fmla="*/ 302616 h 302616"/>
                <a:gd name="connsiteX0" fmla="*/ 0 w 526830"/>
                <a:gd name="connsiteY0" fmla="*/ 302616 h 302616"/>
                <a:gd name="connsiteX1" fmla="*/ 166387 w 526830"/>
                <a:gd name="connsiteY1" fmla="*/ 0 h 302616"/>
                <a:gd name="connsiteX2" fmla="*/ 526830 w 526830"/>
                <a:gd name="connsiteY2" fmla="*/ 256022 h 302616"/>
                <a:gd name="connsiteX3" fmla="*/ 0 w 526830"/>
                <a:gd name="connsiteY3" fmla="*/ 302616 h 302616"/>
                <a:gd name="connsiteX0" fmla="*/ 0 w 532233"/>
                <a:gd name="connsiteY0" fmla="*/ 337254 h 337254"/>
                <a:gd name="connsiteX1" fmla="*/ 171790 w 532233"/>
                <a:gd name="connsiteY1" fmla="*/ 0 h 337254"/>
                <a:gd name="connsiteX2" fmla="*/ 532233 w 532233"/>
                <a:gd name="connsiteY2" fmla="*/ 256022 h 337254"/>
                <a:gd name="connsiteX3" fmla="*/ 0 w 532233"/>
                <a:gd name="connsiteY3" fmla="*/ 337254 h 337254"/>
                <a:gd name="connsiteX0" fmla="*/ 0 w 542283"/>
                <a:gd name="connsiteY0" fmla="*/ 330414 h 330414"/>
                <a:gd name="connsiteX1" fmla="*/ 181840 w 542283"/>
                <a:gd name="connsiteY1" fmla="*/ 0 h 330414"/>
                <a:gd name="connsiteX2" fmla="*/ 542283 w 542283"/>
                <a:gd name="connsiteY2" fmla="*/ 256022 h 330414"/>
                <a:gd name="connsiteX3" fmla="*/ 0 w 542283"/>
                <a:gd name="connsiteY3" fmla="*/ 330414 h 330414"/>
                <a:gd name="connsiteX0" fmla="*/ 0 w 560990"/>
                <a:gd name="connsiteY0" fmla="*/ 330414 h 330414"/>
                <a:gd name="connsiteX1" fmla="*/ 181840 w 560990"/>
                <a:gd name="connsiteY1" fmla="*/ 0 h 330414"/>
                <a:gd name="connsiteX2" fmla="*/ 560990 w 560990"/>
                <a:gd name="connsiteY2" fmla="*/ 177518 h 330414"/>
                <a:gd name="connsiteX3" fmla="*/ 0 w 560990"/>
                <a:gd name="connsiteY3" fmla="*/ 330414 h 330414"/>
                <a:gd name="connsiteX0" fmla="*/ 0 w 650043"/>
                <a:gd name="connsiteY0" fmla="*/ 346671 h 346671"/>
                <a:gd name="connsiteX1" fmla="*/ 270893 w 650043"/>
                <a:gd name="connsiteY1" fmla="*/ 0 h 346671"/>
                <a:gd name="connsiteX2" fmla="*/ 650043 w 650043"/>
                <a:gd name="connsiteY2" fmla="*/ 177518 h 346671"/>
                <a:gd name="connsiteX3" fmla="*/ 0 w 650043"/>
                <a:gd name="connsiteY3" fmla="*/ 346671 h 346671"/>
                <a:gd name="connsiteX0" fmla="*/ 0 w 608689"/>
                <a:gd name="connsiteY0" fmla="*/ 346671 h 346671"/>
                <a:gd name="connsiteX1" fmla="*/ 270893 w 608689"/>
                <a:gd name="connsiteY1" fmla="*/ 0 h 346671"/>
                <a:gd name="connsiteX2" fmla="*/ 608689 w 608689"/>
                <a:gd name="connsiteY2" fmla="*/ 158035 h 346671"/>
                <a:gd name="connsiteX3" fmla="*/ 0 w 608689"/>
                <a:gd name="connsiteY3" fmla="*/ 346671 h 346671"/>
                <a:gd name="connsiteX0" fmla="*/ 0 w 616110"/>
                <a:gd name="connsiteY0" fmla="*/ 348025 h 348025"/>
                <a:gd name="connsiteX1" fmla="*/ 278314 w 616110"/>
                <a:gd name="connsiteY1" fmla="*/ 0 h 348025"/>
                <a:gd name="connsiteX2" fmla="*/ 616110 w 616110"/>
                <a:gd name="connsiteY2" fmla="*/ 158035 h 348025"/>
                <a:gd name="connsiteX3" fmla="*/ 0 w 616110"/>
                <a:gd name="connsiteY3" fmla="*/ 348025 h 348025"/>
              </a:gdLst>
              <a:ahLst/>
              <a:cxnLst>
                <a:cxn ang="0">
                  <a:pos x="connsiteX0" y="connsiteY0"/>
                </a:cxn>
                <a:cxn ang="0">
                  <a:pos x="connsiteX1" y="connsiteY1"/>
                </a:cxn>
                <a:cxn ang="0">
                  <a:pos x="connsiteX2" y="connsiteY2"/>
                </a:cxn>
                <a:cxn ang="0">
                  <a:pos x="connsiteX3" y="connsiteY3"/>
                </a:cxn>
              </a:cxnLst>
              <a:rect l="l" t="t" r="r" b="b"/>
              <a:pathLst>
                <a:path w="616110" h="348025">
                  <a:moveTo>
                    <a:pt x="0" y="348025"/>
                  </a:moveTo>
                  <a:lnTo>
                    <a:pt x="278314" y="0"/>
                  </a:lnTo>
                  <a:lnTo>
                    <a:pt x="616110" y="158035"/>
                  </a:lnTo>
                  <a:lnTo>
                    <a:pt x="0" y="348025"/>
                  </a:lnTo>
                  <a:close/>
                </a:path>
              </a:pathLst>
            </a:custGeom>
            <a:solidFill>
              <a:srgbClr val="319E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56" name="Graphic 155" descr="Network outline">
              <a:extLst>
                <a:ext uri="{FF2B5EF4-FFF2-40B4-BE49-F238E27FC236}">
                  <a16:creationId xmlns:a16="http://schemas.microsoft.com/office/drawing/2014/main" id="{7398D85C-770D-859F-4391-A42CAF42B616}"/>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65335" y="5341396"/>
              <a:ext cx="312704" cy="312704"/>
            </a:xfrm>
            <a:prstGeom prst="rect">
              <a:avLst/>
            </a:prstGeom>
          </p:spPr>
        </p:pic>
      </p:grpSp>
      <p:grpSp>
        <p:nvGrpSpPr>
          <p:cNvPr id="157" name="Group 156">
            <a:extLst>
              <a:ext uri="{FF2B5EF4-FFF2-40B4-BE49-F238E27FC236}">
                <a16:creationId xmlns:a16="http://schemas.microsoft.com/office/drawing/2014/main" id="{F4F7463C-56D5-87F7-4387-525656FD4925}"/>
              </a:ext>
            </a:extLst>
          </p:cNvPr>
          <p:cNvGrpSpPr/>
          <p:nvPr/>
        </p:nvGrpSpPr>
        <p:grpSpPr>
          <a:xfrm>
            <a:off x="6772316" y="3945281"/>
            <a:ext cx="2096346" cy="1147985"/>
            <a:chOff x="3234839" y="5186984"/>
            <a:chExt cx="2795128" cy="1518462"/>
          </a:xfrm>
        </p:grpSpPr>
        <p:sp>
          <p:nvSpPr>
            <p:cNvPr id="158" name="Rectangle 157">
              <a:extLst>
                <a:ext uri="{FF2B5EF4-FFF2-40B4-BE49-F238E27FC236}">
                  <a16:creationId xmlns:a16="http://schemas.microsoft.com/office/drawing/2014/main" id="{875E2611-403C-59CD-575D-CBA84D73605F}"/>
                </a:ext>
              </a:extLst>
            </p:cNvPr>
            <p:cNvSpPr/>
            <p:nvPr userDrawn="1"/>
          </p:nvSpPr>
          <p:spPr>
            <a:xfrm>
              <a:off x="3234839" y="5368652"/>
              <a:ext cx="2743200" cy="1336794"/>
            </a:xfrm>
            <a:prstGeom prst="rect">
              <a:avLst/>
            </a:prstGeom>
            <a:solidFill>
              <a:schemeClr val="bg1"/>
            </a:solidFill>
            <a:ln>
              <a:solidFill>
                <a:schemeClr val="accent5">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675" dirty="0">
                <a:solidFill>
                  <a:schemeClr val="tx1"/>
                </a:solidFill>
              </a:endParaRPr>
            </a:p>
          </p:txBody>
        </p:sp>
        <p:sp>
          <p:nvSpPr>
            <p:cNvPr id="159" name="TextBox 158">
              <a:extLst>
                <a:ext uri="{FF2B5EF4-FFF2-40B4-BE49-F238E27FC236}">
                  <a16:creationId xmlns:a16="http://schemas.microsoft.com/office/drawing/2014/main" id="{A6FF4BAC-6BAA-1B99-060C-10CDBAA2F7C8}"/>
                </a:ext>
              </a:extLst>
            </p:cNvPr>
            <p:cNvSpPr txBox="1"/>
            <p:nvPr userDrawn="1"/>
          </p:nvSpPr>
          <p:spPr>
            <a:xfrm rot="16200000">
              <a:off x="5312004" y="6029574"/>
              <a:ext cx="1013187" cy="338555"/>
            </a:xfrm>
            <a:prstGeom prst="rect">
              <a:avLst/>
            </a:prstGeom>
            <a:noFill/>
          </p:spPr>
          <p:txBody>
            <a:bodyPr vert="horz" wrap="square">
              <a:spAutoFit/>
            </a:bodyPr>
            <a:lstStyle/>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EXTENDED</a:t>
              </a:r>
            </a:p>
            <a:p>
              <a:pPr algn="ctr"/>
              <a:r>
                <a:rPr lang="en-US" sz="525" spc="225" dirty="0">
                  <a:solidFill>
                    <a:schemeClr val="accent5">
                      <a:lumMod val="75000"/>
                      <a:lumOff val="25000"/>
                    </a:schemeClr>
                  </a:solidFill>
                  <a:latin typeface="Franklin Gothic Book" panose="020B0503020102020204" pitchFamily="34" charset="0"/>
                  <a:cs typeface="Arial" panose="020B0604020202020204" pitchFamily="34" charset="0"/>
                </a:rPr>
                <a:t>INDICATOR</a:t>
              </a:r>
            </a:p>
          </p:txBody>
        </p:sp>
        <p:sp>
          <p:nvSpPr>
            <p:cNvPr id="160" name="Isosceles Triangle 131">
              <a:extLst>
                <a:ext uri="{FF2B5EF4-FFF2-40B4-BE49-F238E27FC236}">
                  <a16:creationId xmlns:a16="http://schemas.microsoft.com/office/drawing/2014/main" id="{7B1AEA4E-0360-7E07-0FEF-4CCB77E96017}"/>
                </a:ext>
              </a:extLst>
            </p:cNvPr>
            <p:cNvSpPr/>
            <p:nvPr userDrawn="1"/>
          </p:nvSpPr>
          <p:spPr>
            <a:xfrm rot="3504354">
              <a:off x="5436985" y="5276582"/>
              <a:ext cx="682579" cy="503384"/>
            </a:xfrm>
            <a:custGeom>
              <a:avLst/>
              <a:gdLst>
                <a:gd name="connsiteX0" fmla="*/ 0 w 604401"/>
                <a:gd name="connsiteY0" fmla="*/ 271515 h 271515"/>
                <a:gd name="connsiteX1" fmla="*/ 238696 w 604401"/>
                <a:gd name="connsiteY1" fmla="*/ 0 h 271515"/>
                <a:gd name="connsiteX2" fmla="*/ 604401 w 604401"/>
                <a:gd name="connsiteY2" fmla="*/ 271515 h 271515"/>
                <a:gd name="connsiteX3" fmla="*/ 0 w 604401"/>
                <a:gd name="connsiteY3" fmla="*/ 271515 h 271515"/>
                <a:gd name="connsiteX0" fmla="*/ 0 w 604401"/>
                <a:gd name="connsiteY0" fmla="*/ 283252 h 283252"/>
                <a:gd name="connsiteX1" fmla="*/ 196800 w 604401"/>
                <a:gd name="connsiteY1" fmla="*/ 0 h 283252"/>
                <a:gd name="connsiteX2" fmla="*/ 604401 w 604401"/>
                <a:gd name="connsiteY2" fmla="*/ 283252 h 283252"/>
                <a:gd name="connsiteX3" fmla="*/ 0 w 604401"/>
                <a:gd name="connsiteY3" fmla="*/ 283252 h 283252"/>
                <a:gd name="connsiteX0" fmla="*/ 0 w 584039"/>
                <a:gd name="connsiteY0" fmla="*/ 295776 h 295776"/>
                <a:gd name="connsiteX1" fmla="*/ 176438 w 584039"/>
                <a:gd name="connsiteY1" fmla="*/ 0 h 295776"/>
                <a:gd name="connsiteX2" fmla="*/ 584039 w 584039"/>
                <a:gd name="connsiteY2" fmla="*/ 283252 h 295776"/>
                <a:gd name="connsiteX3" fmla="*/ 0 w 584039"/>
                <a:gd name="connsiteY3" fmla="*/ 295776 h 295776"/>
                <a:gd name="connsiteX0" fmla="*/ 0 w 584039"/>
                <a:gd name="connsiteY0" fmla="*/ 295776 h 295776"/>
                <a:gd name="connsiteX1" fmla="*/ 176438 w 584039"/>
                <a:gd name="connsiteY1" fmla="*/ 0 h 295776"/>
                <a:gd name="connsiteX2" fmla="*/ 584039 w 584039"/>
                <a:gd name="connsiteY2" fmla="*/ 295776 h 295776"/>
                <a:gd name="connsiteX3" fmla="*/ 0 w 584039"/>
                <a:gd name="connsiteY3" fmla="*/ 295776 h 295776"/>
                <a:gd name="connsiteX0" fmla="*/ 0 w 584039"/>
                <a:gd name="connsiteY0" fmla="*/ 302616 h 302616"/>
                <a:gd name="connsiteX1" fmla="*/ 166387 w 584039"/>
                <a:gd name="connsiteY1" fmla="*/ 0 h 302616"/>
                <a:gd name="connsiteX2" fmla="*/ 584039 w 584039"/>
                <a:gd name="connsiteY2" fmla="*/ 302616 h 302616"/>
                <a:gd name="connsiteX3" fmla="*/ 0 w 584039"/>
                <a:gd name="connsiteY3" fmla="*/ 302616 h 302616"/>
                <a:gd name="connsiteX0" fmla="*/ 0 w 526830"/>
                <a:gd name="connsiteY0" fmla="*/ 302616 h 302616"/>
                <a:gd name="connsiteX1" fmla="*/ 166387 w 526830"/>
                <a:gd name="connsiteY1" fmla="*/ 0 h 302616"/>
                <a:gd name="connsiteX2" fmla="*/ 526830 w 526830"/>
                <a:gd name="connsiteY2" fmla="*/ 256022 h 302616"/>
                <a:gd name="connsiteX3" fmla="*/ 0 w 526830"/>
                <a:gd name="connsiteY3" fmla="*/ 302616 h 302616"/>
                <a:gd name="connsiteX0" fmla="*/ 0 w 532233"/>
                <a:gd name="connsiteY0" fmla="*/ 337254 h 337254"/>
                <a:gd name="connsiteX1" fmla="*/ 171790 w 532233"/>
                <a:gd name="connsiteY1" fmla="*/ 0 h 337254"/>
                <a:gd name="connsiteX2" fmla="*/ 532233 w 532233"/>
                <a:gd name="connsiteY2" fmla="*/ 256022 h 337254"/>
                <a:gd name="connsiteX3" fmla="*/ 0 w 532233"/>
                <a:gd name="connsiteY3" fmla="*/ 337254 h 337254"/>
                <a:gd name="connsiteX0" fmla="*/ 0 w 542283"/>
                <a:gd name="connsiteY0" fmla="*/ 330414 h 330414"/>
                <a:gd name="connsiteX1" fmla="*/ 181840 w 542283"/>
                <a:gd name="connsiteY1" fmla="*/ 0 h 330414"/>
                <a:gd name="connsiteX2" fmla="*/ 542283 w 542283"/>
                <a:gd name="connsiteY2" fmla="*/ 256022 h 330414"/>
                <a:gd name="connsiteX3" fmla="*/ 0 w 542283"/>
                <a:gd name="connsiteY3" fmla="*/ 330414 h 330414"/>
                <a:gd name="connsiteX0" fmla="*/ 0 w 560990"/>
                <a:gd name="connsiteY0" fmla="*/ 330414 h 330414"/>
                <a:gd name="connsiteX1" fmla="*/ 181840 w 560990"/>
                <a:gd name="connsiteY1" fmla="*/ 0 h 330414"/>
                <a:gd name="connsiteX2" fmla="*/ 560990 w 560990"/>
                <a:gd name="connsiteY2" fmla="*/ 177518 h 330414"/>
                <a:gd name="connsiteX3" fmla="*/ 0 w 560990"/>
                <a:gd name="connsiteY3" fmla="*/ 330414 h 330414"/>
                <a:gd name="connsiteX0" fmla="*/ 0 w 650043"/>
                <a:gd name="connsiteY0" fmla="*/ 346671 h 346671"/>
                <a:gd name="connsiteX1" fmla="*/ 270893 w 650043"/>
                <a:gd name="connsiteY1" fmla="*/ 0 h 346671"/>
                <a:gd name="connsiteX2" fmla="*/ 650043 w 650043"/>
                <a:gd name="connsiteY2" fmla="*/ 177518 h 346671"/>
                <a:gd name="connsiteX3" fmla="*/ 0 w 650043"/>
                <a:gd name="connsiteY3" fmla="*/ 346671 h 346671"/>
                <a:gd name="connsiteX0" fmla="*/ 0 w 608689"/>
                <a:gd name="connsiteY0" fmla="*/ 346671 h 346671"/>
                <a:gd name="connsiteX1" fmla="*/ 270893 w 608689"/>
                <a:gd name="connsiteY1" fmla="*/ 0 h 346671"/>
                <a:gd name="connsiteX2" fmla="*/ 608689 w 608689"/>
                <a:gd name="connsiteY2" fmla="*/ 158035 h 346671"/>
                <a:gd name="connsiteX3" fmla="*/ 0 w 608689"/>
                <a:gd name="connsiteY3" fmla="*/ 346671 h 346671"/>
                <a:gd name="connsiteX0" fmla="*/ 0 w 616110"/>
                <a:gd name="connsiteY0" fmla="*/ 348025 h 348025"/>
                <a:gd name="connsiteX1" fmla="*/ 278314 w 616110"/>
                <a:gd name="connsiteY1" fmla="*/ 0 h 348025"/>
                <a:gd name="connsiteX2" fmla="*/ 616110 w 616110"/>
                <a:gd name="connsiteY2" fmla="*/ 158035 h 348025"/>
                <a:gd name="connsiteX3" fmla="*/ 0 w 616110"/>
                <a:gd name="connsiteY3" fmla="*/ 348025 h 348025"/>
              </a:gdLst>
              <a:ahLst/>
              <a:cxnLst>
                <a:cxn ang="0">
                  <a:pos x="connsiteX0" y="connsiteY0"/>
                </a:cxn>
                <a:cxn ang="0">
                  <a:pos x="connsiteX1" y="connsiteY1"/>
                </a:cxn>
                <a:cxn ang="0">
                  <a:pos x="connsiteX2" y="connsiteY2"/>
                </a:cxn>
                <a:cxn ang="0">
                  <a:pos x="connsiteX3" y="connsiteY3"/>
                </a:cxn>
              </a:cxnLst>
              <a:rect l="l" t="t" r="r" b="b"/>
              <a:pathLst>
                <a:path w="616110" h="348025">
                  <a:moveTo>
                    <a:pt x="0" y="348025"/>
                  </a:moveTo>
                  <a:lnTo>
                    <a:pt x="278314" y="0"/>
                  </a:lnTo>
                  <a:lnTo>
                    <a:pt x="616110" y="158035"/>
                  </a:lnTo>
                  <a:lnTo>
                    <a:pt x="0" y="348025"/>
                  </a:lnTo>
                  <a:close/>
                </a:path>
              </a:pathLst>
            </a:custGeom>
            <a:solidFill>
              <a:srgbClr val="319E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61" name="Graphic 160" descr="Network outline">
              <a:extLst>
                <a:ext uri="{FF2B5EF4-FFF2-40B4-BE49-F238E27FC236}">
                  <a16:creationId xmlns:a16="http://schemas.microsoft.com/office/drawing/2014/main" id="{9882F5BA-BC07-B14E-233B-F6CB3DD9E90D}"/>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65335" y="5341396"/>
              <a:ext cx="312704" cy="312704"/>
            </a:xfrm>
            <a:prstGeom prst="rect">
              <a:avLst/>
            </a:prstGeom>
          </p:spPr>
        </p:pic>
      </p:grpSp>
      <p:grpSp>
        <p:nvGrpSpPr>
          <p:cNvPr id="163" name="Group 162">
            <a:extLst>
              <a:ext uri="{FF2B5EF4-FFF2-40B4-BE49-F238E27FC236}">
                <a16:creationId xmlns:a16="http://schemas.microsoft.com/office/drawing/2014/main" id="{A546C247-A93B-78DB-AACD-BFA63DE68676}"/>
              </a:ext>
            </a:extLst>
          </p:cNvPr>
          <p:cNvGrpSpPr/>
          <p:nvPr/>
        </p:nvGrpSpPr>
        <p:grpSpPr>
          <a:xfrm>
            <a:off x="2468273" y="3042393"/>
            <a:ext cx="2074835" cy="1002936"/>
            <a:chOff x="338317" y="4005393"/>
            <a:chExt cx="2766447" cy="1326602"/>
          </a:xfrm>
        </p:grpSpPr>
        <p:sp>
          <p:nvSpPr>
            <p:cNvPr id="164" name="Rectangle 163">
              <a:extLst>
                <a:ext uri="{FF2B5EF4-FFF2-40B4-BE49-F238E27FC236}">
                  <a16:creationId xmlns:a16="http://schemas.microsoft.com/office/drawing/2014/main" id="{7EC081C3-9A85-8B0F-587E-4898C22112C9}"/>
                </a:ext>
              </a:extLst>
            </p:cNvPr>
            <p:cNvSpPr/>
            <p:nvPr userDrawn="1"/>
          </p:nvSpPr>
          <p:spPr>
            <a:xfrm>
              <a:off x="338317" y="4016920"/>
              <a:ext cx="2743199" cy="1273009"/>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TextBox 164">
              <a:extLst>
                <a:ext uri="{FF2B5EF4-FFF2-40B4-BE49-F238E27FC236}">
                  <a16:creationId xmlns:a16="http://schemas.microsoft.com/office/drawing/2014/main" id="{508D0CA4-80B3-357C-644A-036A65E697F1}"/>
                </a:ext>
              </a:extLst>
            </p:cNvPr>
            <p:cNvSpPr txBox="1"/>
            <p:nvPr userDrawn="1"/>
          </p:nvSpPr>
          <p:spPr>
            <a:xfrm rot="16200000">
              <a:off x="2272186" y="4499416"/>
              <a:ext cx="1326602" cy="338555"/>
            </a:xfrm>
            <a:prstGeom prst="rect">
              <a:avLst/>
            </a:prstGeom>
            <a:noFill/>
          </p:spPr>
          <p:txBody>
            <a:bodyPr vert="horz" wrap="square">
              <a:spAutoFit/>
            </a:bodyPr>
            <a:lstStyle/>
            <a:p>
              <a:pPr algn="ctr"/>
              <a:r>
                <a:rPr lang="en-US" sz="525" spc="225" dirty="0">
                  <a:solidFill>
                    <a:schemeClr val="accent4"/>
                  </a:solidFill>
                  <a:latin typeface="Franklin Gothic Book" panose="020B0503020102020204" pitchFamily="34" charset="0"/>
                  <a:cs typeface="Arial" panose="020B0604020202020204" pitchFamily="34" charset="0"/>
                </a:rPr>
                <a:t>INTERMEDIATE</a:t>
              </a:r>
            </a:p>
            <a:p>
              <a:pPr algn="ctr"/>
              <a:r>
                <a:rPr lang="en-US" sz="525" spc="225" dirty="0">
                  <a:solidFill>
                    <a:schemeClr val="accent4"/>
                  </a:solidFill>
                  <a:latin typeface="Franklin Gothic Book" panose="020B0503020102020204" pitchFamily="34" charset="0"/>
                  <a:cs typeface="Arial" panose="020B0604020202020204" pitchFamily="34" charset="0"/>
                </a:rPr>
                <a:t>INDICATOR</a:t>
              </a:r>
            </a:p>
          </p:txBody>
        </p:sp>
      </p:grpSp>
      <p:grpSp>
        <p:nvGrpSpPr>
          <p:cNvPr id="167" name="Group 166">
            <a:extLst>
              <a:ext uri="{FF2B5EF4-FFF2-40B4-BE49-F238E27FC236}">
                <a16:creationId xmlns:a16="http://schemas.microsoft.com/office/drawing/2014/main" id="{5149FFAA-AD12-AB69-0999-2C2FD08726B3}"/>
              </a:ext>
            </a:extLst>
          </p:cNvPr>
          <p:cNvGrpSpPr/>
          <p:nvPr/>
        </p:nvGrpSpPr>
        <p:grpSpPr>
          <a:xfrm>
            <a:off x="4618418" y="3042392"/>
            <a:ext cx="2074550" cy="971133"/>
            <a:chOff x="338317" y="4005393"/>
            <a:chExt cx="2766067" cy="1284536"/>
          </a:xfrm>
        </p:grpSpPr>
        <p:sp>
          <p:nvSpPr>
            <p:cNvPr id="168" name="Rectangle 167">
              <a:extLst>
                <a:ext uri="{FF2B5EF4-FFF2-40B4-BE49-F238E27FC236}">
                  <a16:creationId xmlns:a16="http://schemas.microsoft.com/office/drawing/2014/main" id="{7C59AA93-58BE-91B6-A327-FEBC0B73A88F}"/>
                </a:ext>
              </a:extLst>
            </p:cNvPr>
            <p:cNvSpPr/>
            <p:nvPr userDrawn="1"/>
          </p:nvSpPr>
          <p:spPr>
            <a:xfrm>
              <a:off x="338317" y="4016920"/>
              <a:ext cx="2743199" cy="1273009"/>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TextBox 168">
              <a:extLst>
                <a:ext uri="{FF2B5EF4-FFF2-40B4-BE49-F238E27FC236}">
                  <a16:creationId xmlns:a16="http://schemas.microsoft.com/office/drawing/2014/main" id="{092F6EE4-D388-B17D-7B5A-1FE46ABB0312}"/>
                </a:ext>
              </a:extLst>
            </p:cNvPr>
            <p:cNvSpPr txBox="1"/>
            <p:nvPr userDrawn="1"/>
          </p:nvSpPr>
          <p:spPr>
            <a:xfrm rot="16200000">
              <a:off x="2298602" y="4472620"/>
              <a:ext cx="1273009" cy="338555"/>
            </a:xfrm>
            <a:prstGeom prst="rect">
              <a:avLst/>
            </a:prstGeom>
            <a:noFill/>
          </p:spPr>
          <p:txBody>
            <a:bodyPr vert="horz" wrap="square">
              <a:spAutoFit/>
            </a:bodyPr>
            <a:lstStyle/>
            <a:p>
              <a:pPr algn="ctr"/>
              <a:r>
                <a:rPr lang="en-US" sz="525" spc="225" dirty="0">
                  <a:solidFill>
                    <a:schemeClr val="accent4"/>
                  </a:solidFill>
                  <a:latin typeface="Franklin Gothic Book" panose="020B0503020102020204" pitchFamily="34" charset="0"/>
                  <a:cs typeface="Arial" panose="020B0604020202020204" pitchFamily="34" charset="0"/>
                </a:rPr>
                <a:t>INTERMEDIATE</a:t>
              </a:r>
            </a:p>
            <a:p>
              <a:pPr algn="ctr"/>
              <a:r>
                <a:rPr lang="en-US" sz="525" spc="225" dirty="0">
                  <a:solidFill>
                    <a:schemeClr val="accent4"/>
                  </a:solidFill>
                  <a:latin typeface="Franklin Gothic Book" panose="020B0503020102020204" pitchFamily="34" charset="0"/>
                  <a:cs typeface="Arial" panose="020B0604020202020204" pitchFamily="34" charset="0"/>
                </a:rPr>
                <a:t>INDICATOR</a:t>
              </a:r>
            </a:p>
          </p:txBody>
        </p:sp>
      </p:grpSp>
      <p:grpSp>
        <p:nvGrpSpPr>
          <p:cNvPr id="170" name="Group 169">
            <a:extLst>
              <a:ext uri="{FF2B5EF4-FFF2-40B4-BE49-F238E27FC236}">
                <a16:creationId xmlns:a16="http://schemas.microsoft.com/office/drawing/2014/main" id="{6557A8AB-4C8D-3ACA-BDBF-355D22E9AF71}"/>
              </a:ext>
            </a:extLst>
          </p:cNvPr>
          <p:cNvGrpSpPr/>
          <p:nvPr/>
        </p:nvGrpSpPr>
        <p:grpSpPr>
          <a:xfrm>
            <a:off x="6772316" y="3042392"/>
            <a:ext cx="2074551" cy="971134"/>
            <a:chOff x="338317" y="4005392"/>
            <a:chExt cx="2766069" cy="1284537"/>
          </a:xfrm>
        </p:grpSpPr>
        <p:sp>
          <p:nvSpPr>
            <p:cNvPr id="171" name="Rectangle 170">
              <a:extLst>
                <a:ext uri="{FF2B5EF4-FFF2-40B4-BE49-F238E27FC236}">
                  <a16:creationId xmlns:a16="http://schemas.microsoft.com/office/drawing/2014/main" id="{AFD93223-1C23-479C-EE8D-848F8939714E}"/>
                </a:ext>
              </a:extLst>
            </p:cNvPr>
            <p:cNvSpPr/>
            <p:nvPr userDrawn="1"/>
          </p:nvSpPr>
          <p:spPr>
            <a:xfrm>
              <a:off x="338317" y="4016920"/>
              <a:ext cx="2743199" cy="1273009"/>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TextBox 171">
              <a:extLst>
                <a:ext uri="{FF2B5EF4-FFF2-40B4-BE49-F238E27FC236}">
                  <a16:creationId xmlns:a16="http://schemas.microsoft.com/office/drawing/2014/main" id="{841CF2EF-9CBE-3F04-A7C5-6A988C1B24AD}"/>
                </a:ext>
              </a:extLst>
            </p:cNvPr>
            <p:cNvSpPr txBox="1"/>
            <p:nvPr userDrawn="1"/>
          </p:nvSpPr>
          <p:spPr>
            <a:xfrm rot="16200000">
              <a:off x="2298604" y="4472619"/>
              <a:ext cx="1273010" cy="338555"/>
            </a:xfrm>
            <a:prstGeom prst="rect">
              <a:avLst/>
            </a:prstGeom>
            <a:noFill/>
          </p:spPr>
          <p:txBody>
            <a:bodyPr vert="horz" wrap="square">
              <a:spAutoFit/>
            </a:bodyPr>
            <a:lstStyle/>
            <a:p>
              <a:pPr algn="ctr"/>
              <a:r>
                <a:rPr lang="en-US" sz="525" spc="225" dirty="0">
                  <a:solidFill>
                    <a:schemeClr val="accent4"/>
                  </a:solidFill>
                  <a:latin typeface="Franklin Gothic Book" panose="020B0503020102020204" pitchFamily="34" charset="0"/>
                  <a:cs typeface="Arial" panose="020B0604020202020204" pitchFamily="34" charset="0"/>
                </a:rPr>
                <a:t>INTERMEDIATE</a:t>
              </a:r>
            </a:p>
            <a:p>
              <a:pPr algn="ctr"/>
              <a:r>
                <a:rPr lang="en-US" sz="525" spc="225" dirty="0">
                  <a:solidFill>
                    <a:schemeClr val="accent4"/>
                  </a:solidFill>
                  <a:latin typeface="Franklin Gothic Book" panose="020B0503020102020204" pitchFamily="34" charset="0"/>
                  <a:cs typeface="Arial" panose="020B0604020202020204" pitchFamily="34" charset="0"/>
                </a:rPr>
                <a:t>INDICATOR</a:t>
              </a:r>
            </a:p>
          </p:txBody>
        </p:sp>
      </p:grpSp>
      <p:grpSp>
        <p:nvGrpSpPr>
          <p:cNvPr id="182" name="Group 181">
            <a:extLst>
              <a:ext uri="{FF2B5EF4-FFF2-40B4-BE49-F238E27FC236}">
                <a16:creationId xmlns:a16="http://schemas.microsoft.com/office/drawing/2014/main" id="{820458B0-6AE3-D574-71BA-77932800FC9C}"/>
              </a:ext>
            </a:extLst>
          </p:cNvPr>
          <p:cNvGrpSpPr/>
          <p:nvPr/>
        </p:nvGrpSpPr>
        <p:grpSpPr>
          <a:xfrm>
            <a:off x="6772316" y="1840960"/>
            <a:ext cx="2085406" cy="1190131"/>
            <a:chOff x="421079" y="2421777"/>
            <a:chExt cx="2780541" cy="1574209"/>
          </a:xfrm>
        </p:grpSpPr>
        <p:sp>
          <p:nvSpPr>
            <p:cNvPr id="183" name="Rectangle 182">
              <a:extLst>
                <a:ext uri="{FF2B5EF4-FFF2-40B4-BE49-F238E27FC236}">
                  <a16:creationId xmlns:a16="http://schemas.microsoft.com/office/drawing/2014/main" id="{79301750-FD03-9B49-222C-80D4566E3E5E}"/>
                </a:ext>
              </a:extLst>
            </p:cNvPr>
            <p:cNvSpPr/>
            <p:nvPr userDrawn="1"/>
          </p:nvSpPr>
          <p:spPr>
            <a:xfrm>
              <a:off x="421079" y="2483186"/>
              <a:ext cx="2743200" cy="1463040"/>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50" dirty="0">
                <a:solidFill>
                  <a:schemeClr val="tx1"/>
                </a:solidFill>
              </a:endParaRPr>
            </a:p>
          </p:txBody>
        </p:sp>
        <p:sp>
          <p:nvSpPr>
            <p:cNvPr id="184" name="TextBox 183">
              <a:extLst>
                <a:ext uri="{FF2B5EF4-FFF2-40B4-BE49-F238E27FC236}">
                  <a16:creationId xmlns:a16="http://schemas.microsoft.com/office/drawing/2014/main" id="{10C32B23-7B1F-F48D-E7E0-7F15A012DA4F}"/>
                </a:ext>
              </a:extLst>
            </p:cNvPr>
            <p:cNvSpPr txBox="1"/>
            <p:nvPr userDrawn="1"/>
          </p:nvSpPr>
          <p:spPr>
            <a:xfrm rot="16200000">
              <a:off x="2389597" y="3211688"/>
              <a:ext cx="1199264" cy="369332"/>
            </a:xfrm>
            <a:prstGeom prst="rect">
              <a:avLst/>
            </a:prstGeom>
            <a:noFill/>
          </p:spPr>
          <p:txBody>
            <a:bodyPr vert="horz" wrap="square">
              <a:spAutoFit/>
            </a:bodyPr>
            <a:lstStyle/>
            <a:p>
              <a:pPr algn="ctr"/>
              <a:r>
                <a:rPr lang="en-US" sz="600" spc="225" dirty="0">
                  <a:solidFill>
                    <a:schemeClr val="accent5">
                      <a:lumMod val="90000"/>
                      <a:lumOff val="10000"/>
                    </a:schemeClr>
                  </a:solidFill>
                  <a:latin typeface="Franklin Gothic Book" panose="020B0503020102020204" pitchFamily="34" charset="0"/>
                  <a:cs typeface="Arial" panose="020B0604020202020204" pitchFamily="34" charset="0"/>
                </a:rPr>
                <a:t>CORE INDICATOR</a:t>
              </a:r>
            </a:p>
          </p:txBody>
        </p:sp>
        <p:grpSp>
          <p:nvGrpSpPr>
            <p:cNvPr id="185" name="Group 184">
              <a:extLst>
                <a:ext uri="{FF2B5EF4-FFF2-40B4-BE49-F238E27FC236}">
                  <a16:creationId xmlns:a16="http://schemas.microsoft.com/office/drawing/2014/main" id="{FE89C551-CDBF-839C-E336-02B92C5E97CD}"/>
                </a:ext>
              </a:extLst>
            </p:cNvPr>
            <p:cNvGrpSpPr/>
            <p:nvPr userDrawn="1"/>
          </p:nvGrpSpPr>
          <p:grpSpPr>
            <a:xfrm>
              <a:off x="2650907" y="2421777"/>
              <a:ext cx="550713" cy="590151"/>
              <a:chOff x="2650907" y="2421777"/>
              <a:chExt cx="550713" cy="590151"/>
            </a:xfrm>
          </p:grpSpPr>
          <p:sp>
            <p:nvSpPr>
              <p:cNvPr id="186" name="Isosceles Triangle 30">
                <a:extLst>
                  <a:ext uri="{FF2B5EF4-FFF2-40B4-BE49-F238E27FC236}">
                    <a16:creationId xmlns:a16="http://schemas.microsoft.com/office/drawing/2014/main" id="{0A52CCF7-0AE1-0952-A9C8-C76EA0F4BA4E}"/>
                  </a:ext>
                </a:extLst>
              </p:cNvPr>
              <p:cNvSpPr/>
              <p:nvPr/>
            </p:nvSpPr>
            <p:spPr>
              <a:xfrm rot="15431948">
                <a:off x="2631188" y="2441496"/>
                <a:ext cx="590151" cy="550713"/>
              </a:xfrm>
              <a:custGeom>
                <a:avLst/>
                <a:gdLst>
                  <a:gd name="connsiteX0" fmla="*/ 0 w 371846"/>
                  <a:gd name="connsiteY0" fmla="*/ 462535 h 462535"/>
                  <a:gd name="connsiteX1" fmla="*/ 371846 w 371846"/>
                  <a:gd name="connsiteY1" fmla="*/ 0 h 462535"/>
                  <a:gd name="connsiteX2" fmla="*/ 371846 w 371846"/>
                  <a:gd name="connsiteY2" fmla="*/ 462535 h 462535"/>
                  <a:gd name="connsiteX3" fmla="*/ 0 w 371846"/>
                  <a:gd name="connsiteY3" fmla="*/ 462535 h 462535"/>
                  <a:gd name="connsiteX0" fmla="*/ 0 w 397314"/>
                  <a:gd name="connsiteY0" fmla="*/ 462535 h 593759"/>
                  <a:gd name="connsiteX1" fmla="*/ 371846 w 397314"/>
                  <a:gd name="connsiteY1" fmla="*/ 0 h 593759"/>
                  <a:gd name="connsiteX2" fmla="*/ 397314 w 397314"/>
                  <a:gd name="connsiteY2" fmla="*/ 593759 h 593759"/>
                  <a:gd name="connsiteX3" fmla="*/ 0 w 397314"/>
                  <a:gd name="connsiteY3" fmla="*/ 462535 h 593759"/>
                  <a:gd name="connsiteX0" fmla="*/ 0 w 533370"/>
                  <a:gd name="connsiteY0" fmla="*/ 402690 h 533914"/>
                  <a:gd name="connsiteX1" fmla="*/ 533370 w 533370"/>
                  <a:gd name="connsiteY1" fmla="*/ 0 h 533914"/>
                  <a:gd name="connsiteX2" fmla="*/ 397314 w 533370"/>
                  <a:gd name="connsiteY2" fmla="*/ 533914 h 533914"/>
                  <a:gd name="connsiteX3" fmla="*/ 0 w 533370"/>
                  <a:gd name="connsiteY3" fmla="*/ 402690 h 533914"/>
                  <a:gd name="connsiteX0" fmla="*/ 0 w 533370"/>
                  <a:gd name="connsiteY0" fmla="*/ 402690 h 540146"/>
                  <a:gd name="connsiteX1" fmla="*/ 533370 w 533370"/>
                  <a:gd name="connsiteY1" fmla="*/ 0 h 540146"/>
                  <a:gd name="connsiteX2" fmla="*/ 421294 w 533370"/>
                  <a:gd name="connsiteY2" fmla="*/ 540146 h 540146"/>
                  <a:gd name="connsiteX3" fmla="*/ 0 w 533370"/>
                  <a:gd name="connsiteY3" fmla="*/ 402690 h 540146"/>
                  <a:gd name="connsiteX0" fmla="*/ 0 w 517383"/>
                  <a:gd name="connsiteY0" fmla="*/ 406845 h 544301"/>
                  <a:gd name="connsiteX1" fmla="*/ 517383 w 517383"/>
                  <a:gd name="connsiteY1" fmla="*/ 0 h 544301"/>
                  <a:gd name="connsiteX2" fmla="*/ 421294 w 517383"/>
                  <a:gd name="connsiteY2" fmla="*/ 544301 h 544301"/>
                  <a:gd name="connsiteX3" fmla="*/ 0 w 517383"/>
                  <a:gd name="connsiteY3" fmla="*/ 406845 h 544301"/>
                  <a:gd name="connsiteX0" fmla="*/ 0 w 522832"/>
                  <a:gd name="connsiteY0" fmla="*/ 434274 h 544301"/>
                  <a:gd name="connsiteX1" fmla="*/ 522832 w 522832"/>
                  <a:gd name="connsiteY1" fmla="*/ 0 h 544301"/>
                  <a:gd name="connsiteX2" fmla="*/ 426743 w 522832"/>
                  <a:gd name="connsiteY2" fmla="*/ 544301 h 544301"/>
                  <a:gd name="connsiteX3" fmla="*/ 0 w 522832"/>
                  <a:gd name="connsiteY3" fmla="*/ 434274 h 544301"/>
                  <a:gd name="connsiteX0" fmla="*/ 0 w 534332"/>
                  <a:gd name="connsiteY0" fmla="*/ 460272 h 570299"/>
                  <a:gd name="connsiteX1" fmla="*/ 534332 w 534332"/>
                  <a:gd name="connsiteY1" fmla="*/ 0 h 570299"/>
                  <a:gd name="connsiteX2" fmla="*/ 426743 w 534332"/>
                  <a:gd name="connsiteY2" fmla="*/ 570299 h 570299"/>
                  <a:gd name="connsiteX3" fmla="*/ 0 w 534332"/>
                  <a:gd name="connsiteY3" fmla="*/ 460272 h 570299"/>
                </a:gdLst>
                <a:ahLst/>
                <a:cxnLst>
                  <a:cxn ang="0">
                    <a:pos x="connsiteX0" y="connsiteY0"/>
                  </a:cxn>
                  <a:cxn ang="0">
                    <a:pos x="connsiteX1" y="connsiteY1"/>
                  </a:cxn>
                  <a:cxn ang="0">
                    <a:pos x="connsiteX2" y="connsiteY2"/>
                  </a:cxn>
                  <a:cxn ang="0">
                    <a:pos x="connsiteX3" y="connsiteY3"/>
                  </a:cxn>
                </a:cxnLst>
                <a:rect l="l" t="t" r="r" b="b"/>
                <a:pathLst>
                  <a:path w="534332" h="570299">
                    <a:moveTo>
                      <a:pt x="0" y="460272"/>
                    </a:moveTo>
                    <a:lnTo>
                      <a:pt x="534332" y="0"/>
                    </a:lnTo>
                    <a:lnTo>
                      <a:pt x="426743" y="570299"/>
                    </a:lnTo>
                    <a:lnTo>
                      <a:pt x="0" y="460272"/>
                    </a:lnTo>
                    <a:close/>
                  </a:path>
                </a:pathLst>
              </a:custGeom>
              <a:solidFill>
                <a:schemeClr val="accent5">
                  <a:lumMod val="90000"/>
                  <a:lumOff val="10000"/>
                </a:schemeClr>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87" name="Graphic 186" descr="Speedometer Middle with solid fill">
                <a:extLst>
                  <a:ext uri="{FF2B5EF4-FFF2-40B4-BE49-F238E27FC236}">
                    <a16:creationId xmlns:a16="http://schemas.microsoft.com/office/drawing/2014/main" id="{412A0C5A-C734-8276-C871-4DC2EB9C59C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61135" y="2481679"/>
                <a:ext cx="279391" cy="279391"/>
              </a:xfrm>
              <a:prstGeom prst="rect">
                <a:avLst/>
              </a:prstGeom>
            </p:spPr>
          </p:pic>
        </p:grpSp>
      </p:grpSp>
      <p:grpSp>
        <p:nvGrpSpPr>
          <p:cNvPr id="188" name="Group 187">
            <a:extLst>
              <a:ext uri="{FF2B5EF4-FFF2-40B4-BE49-F238E27FC236}">
                <a16:creationId xmlns:a16="http://schemas.microsoft.com/office/drawing/2014/main" id="{639232F2-EB07-AFC4-BA02-950FBA7810C0}"/>
              </a:ext>
            </a:extLst>
          </p:cNvPr>
          <p:cNvGrpSpPr/>
          <p:nvPr/>
        </p:nvGrpSpPr>
        <p:grpSpPr>
          <a:xfrm>
            <a:off x="4618418" y="1840960"/>
            <a:ext cx="2085406" cy="1190131"/>
            <a:chOff x="421079" y="2421777"/>
            <a:chExt cx="2780541" cy="1574209"/>
          </a:xfrm>
        </p:grpSpPr>
        <p:sp>
          <p:nvSpPr>
            <p:cNvPr id="189" name="Rectangle 188">
              <a:extLst>
                <a:ext uri="{FF2B5EF4-FFF2-40B4-BE49-F238E27FC236}">
                  <a16:creationId xmlns:a16="http://schemas.microsoft.com/office/drawing/2014/main" id="{C315B34A-EBA1-B544-D869-D071DA4C9DC2}"/>
                </a:ext>
              </a:extLst>
            </p:cNvPr>
            <p:cNvSpPr/>
            <p:nvPr userDrawn="1"/>
          </p:nvSpPr>
          <p:spPr>
            <a:xfrm>
              <a:off x="421079" y="2483186"/>
              <a:ext cx="2743200" cy="1463040"/>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50" dirty="0">
                <a:solidFill>
                  <a:schemeClr val="tx1"/>
                </a:solidFill>
              </a:endParaRPr>
            </a:p>
          </p:txBody>
        </p:sp>
        <p:sp>
          <p:nvSpPr>
            <p:cNvPr id="190" name="TextBox 189">
              <a:extLst>
                <a:ext uri="{FF2B5EF4-FFF2-40B4-BE49-F238E27FC236}">
                  <a16:creationId xmlns:a16="http://schemas.microsoft.com/office/drawing/2014/main" id="{14663E86-DEBF-6D37-B132-3B21FC256596}"/>
                </a:ext>
              </a:extLst>
            </p:cNvPr>
            <p:cNvSpPr txBox="1"/>
            <p:nvPr userDrawn="1"/>
          </p:nvSpPr>
          <p:spPr>
            <a:xfrm rot="16200000">
              <a:off x="2389597" y="3211688"/>
              <a:ext cx="1199264" cy="369332"/>
            </a:xfrm>
            <a:prstGeom prst="rect">
              <a:avLst/>
            </a:prstGeom>
            <a:noFill/>
          </p:spPr>
          <p:txBody>
            <a:bodyPr vert="horz" wrap="square">
              <a:spAutoFit/>
            </a:bodyPr>
            <a:lstStyle/>
            <a:p>
              <a:pPr algn="ctr"/>
              <a:r>
                <a:rPr lang="en-US" sz="600" spc="225" dirty="0">
                  <a:solidFill>
                    <a:schemeClr val="accent5">
                      <a:lumMod val="90000"/>
                      <a:lumOff val="10000"/>
                    </a:schemeClr>
                  </a:solidFill>
                  <a:latin typeface="Franklin Gothic Book" panose="020B0503020102020204" pitchFamily="34" charset="0"/>
                  <a:cs typeface="Arial" panose="020B0604020202020204" pitchFamily="34" charset="0"/>
                </a:rPr>
                <a:t>CORE INDICATOR</a:t>
              </a:r>
            </a:p>
          </p:txBody>
        </p:sp>
        <p:grpSp>
          <p:nvGrpSpPr>
            <p:cNvPr id="191" name="Group 190">
              <a:extLst>
                <a:ext uri="{FF2B5EF4-FFF2-40B4-BE49-F238E27FC236}">
                  <a16:creationId xmlns:a16="http://schemas.microsoft.com/office/drawing/2014/main" id="{ED441D18-3DA2-0E7D-2F39-52D93E2554F5}"/>
                </a:ext>
              </a:extLst>
            </p:cNvPr>
            <p:cNvGrpSpPr/>
            <p:nvPr userDrawn="1"/>
          </p:nvGrpSpPr>
          <p:grpSpPr>
            <a:xfrm>
              <a:off x="2650907" y="2421777"/>
              <a:ext cx="550713" cy="590151"/>
              <a:chOff x="2650907" y="2421777"/>
              <a:chExt cx="550713" cy="590151"/>
            </a:xfrm>
          </p:grpSpPr>
          <p:sp>
            <p:nvSpPr>
              <p:cNvPr id="192" name="Isosceles Triangle 30">
                <a:extLst>
                  <a:ext uri="{FF2B5EF4-FFF2-40B4-BE49-F238E27FC236}">
                    <a16:creationId xmlns:a16="http://schemas.microsoft.com/office/drawing/2014/main" id="{0A32B59B-80C6-9A04-FB74-5E1298117C1C}"/>
                  </a:ext>
                </a:extLst>
              </p:cNvPr>
              <p:cNvSpPr/>
              <p:nvPr/>
            </p:nvSpPr>
            <p:spPr>
              <a:xfrm rot="15431948">
                <a:off x="2631188" y="2441496"/>
                <a:ext cx="590151" cy="550713"/>
              </a:xfrm>
              <a:custGeom>
                <a:avLst/>
                <a:gdLst>
                  <a:gd name="connsiteX0" fmla="*/ 0 w 371846"/>
                  <a:gd name="connsiteY0" fmla="*/ 462535 h 462535"/>
                  <a:gd name="connsiteX1" fmla="*/ 371846 w 371846"/>
                  <a:gd name="connsiteY1" fmla="*/ 0 h 462535"/>
                  <a:gd name="connsiteX2" fmla="*/ 371846 w 371846"/>
                  <a:gd name="connsiteY2" fmla="*/ 462535 h 462535"/>
                  <a:gd name="connsiteX3" fmla="*/ 0 w 371846"/>
                  <a:gd name="connsiteY3" fmla="*/ 462535 h 462535"/>
                  <a:gd name="connsiteX0" fmla="*/ 0 w 397314"/>
                  <a:gd name="connsiteY0" fmla="*/ 462535 h 593759"/>
                  <a:gd name="connsiteX1" fmla="*/ 371846 w 397314"/>
                  <a:gd name="connsiteY1" fmla="*/ 0 h 593759"/>
                  <a:gd name="connsiteX2" fmla="*/ 397314 w 397314"/>
                  <a:gd name="connsiteY2" fmla="*/ 593759 h 593759"/>
                  <a:gd name="connsiteX3" fmla="*/ 0 w 397314"/>
                  <a:gd name="connsiteY3" fmla="*/ 462535 h 593759"/>
                  <a:gd name="connsiteX0" fmla="*/ 0 w 533370"/>
                  <a:gd name="connsiteY0" fmla="*/ 402690 h 533914"/>
                  <a:gd name="connsiteX1" fmla="*/ 533370 w 533370"/>
                  <a:gd name="connsiteY1" fmla="*/ 0 h 533914"/>
                  <a:gd name="connsiteX2" fmla="*/ 397314 w 533370"/>
                  <a:gd name="connsiteY2" fmla="*/ 533914 h 533914"/>
                  <a:gd name="connsiteX3" fmla="*/ 0 w 533370"/>
                  <a:gd name="connsiteY3" fmla="*/ 402690 h 533914"/>
                  <a:gd name="connsiteX0" fmla="*/ 0 w 533370"/>
                  <a:gd name="connsiteY0" fmla="*/ 402690 h 540146"/>
                  <a:gd name="connsiteX1" fmla="*/ 533370 w 533370"/>
                  <a:gd name="connsiteY1" fmla="*/ 0 h 540146"/>
                  <a:gd name="connsiteX2" fmla="*/ 421294 w 533370"/>
                  <a:gd name="connsiteY2" fmla="*/ 540146 h 540146"/>
                  <a:gd name="connsiteX3" fmla="*/ 0 w 533370"/>
                  <a:gd name="connsiteY3" fmla="*/ 402690 h 540146"/>
                  <a:gd name="connsiteX0" fmla="*/ 0 w 517383"/>
                  <a:gd name="connsiteY0" fmla="*/ 406845 h 544301"/>
                  <a:gd name="connsiteX1" fmla="*/ 517383 w 517383"/>
                  <a:gd name="connsiteY1" fmla="*/ 0 h 544301"/>
                  <a:gd name="connsiteX2" fmla="*/ 421294 w 517383"/>
                  <a:gd name="connsiteY2" fmla="*/ 544301 h 544301"/>
                  <a:gd name="connsiteX3" fmla="*/ 0 w 517383"/>
                  <a:gd name="connsiteY3" fmla="*/ 406845 h 544301"/>
                  <a:gd name="connsiteX0" fmla="*/ 0 w 522832"/>
                  <a:gd name="connsiteY0" fmla="*/ 434274 h 544301"/>
                  <a:gd name="connsiteX1" fmla="*/ 522832 w 522832"/>
                  <a:gd name="connsiteY1" fmla="*/ 0 h 544301"/>
                  <a:gd name="connsiteX2" fmla="*/ 426743 w 522832"/>
                  <a:gd name="connsiteY2" fmla="*/ 544301 h 544301"/>
                  <a:gd name="connsiteX3" fmla="*/ 0 w 522832"/>
                  <a:gd name="connsiteY3" fmla="*/ 434274 h 544301"/>
                  <a:gd name="connsiteX0" fmla="*/ 0 w 534332"/>
                  <a:gd name="connsiteY0" fmla="*/ 460272 h 570299"/>
                  <a:gd name="connsiteX1" fmla="*/ 534332 w 534332"/>
                  <a:gd name="connsiteY1" fmla="*/ 0 h 570299"/>
                  <a:gd name="connsiteX2" fmla="*/ 426743 w 534332"/>
                  <a:gd name="connsiteY2" fmla="*/ 570299 h 570299"/>
                  <a:gd name="connsiteX3" fmla="*/ 0 w 534332"/>
                  <a:gd name="connsiteY3" fmla="*/ 460272 h 570299"/>
                </a:gdLst>
                <a:ahLst/>
                <a:cxnLst>
                  <a:cxn ang="0">
                    <a:pos x="connsiteX0" y="connsiteY0"/>
                  </a:cxn>
                  <a:cxn ang="0">
                    <a:pos x="connsiteX1" y="connsiteY1"/>
                  </a:cxn>
                  <a:cxn ang="0">
                    <a:pos x="connsiteX2" y="connsiteY2"/>
                  </a:cxn>
                  <a:cxn ang="0">
                    <a:pos x="connsiteX3" y="connsiteY3"/>
                  </a:cxn>
                </a:cxnLst>
                <a:rect l="l" t="t" r="r" b="b"/>
                <a:pathLst>
                  <a:path w="534332" h="570299">
                    <a:moveTo>
                      <a:pt x="0" y="460272"/>
                    </a:moveTo>
                    <a:lnTo>
                      <a:pt x="534332" y="0"/>
                    </a:lnTo>
                    <a:lnTo>
                      <a:pt x="426743" y="570299"/>
                    </a:lnTo>
                    <a:lnTo>
                      <a:pt x="0" y="460272"/>
                    </a:lnTo>
                    <a:close/>
                  </a:path>
                </a:pathLst>
              </a:custGeom>
              <a:solidFill>
                <a:schemeClr val="accent5">
                  <a:lumMod val="90000"/>
                  <a:lumOff val="10000"/>
                </a:schemeClr>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93" name="Graphic 192" descr="Speedometer Middle with solid fill">
                <a:extLst>
                  <a:ext uri="{FF2B5EF4-FFF2-40B4-BE49-F238E27FC236}">
                    <a16:creationId xmlns:a16="http://schemas.microsoft.com/office/drawing/2014/main" id="{A99ECD0C-CB1C-BED1-B56C-0B646352BAE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61135" y="2481679"/>
                <a:ext cx="279391" cy="279391"/>
              </a:xfrm>
              <a:prstGeom prst="rect">
                <a:avLst/>
              </a:prstGeom>
            </p:spPr>
          </p:pic>
        </p:grpSp>
      </p:grpSp>
      <p:grpSp>
        <p:nvGrpSpPr>
          <p:cNvPr id="194" name="Group 193">
            <a:extLst>
              <a:ext uri="{FF2B5EF4-FFF2-40B4-BE49-F238E27FC236}">
                <a16:creationId xmlns:a16="http://schemas.microsoft.com/office/drawing/2014/main" id="{C4C01087-1554-FC8D-36C8-4FF5479CD6EB}"/>
              </a:ext>
            </a:extLst>
          </p:cNvPr>
          <p:cNvGrpSpPr/>
          <p:nvPr/>
        </p:nvGrpSpPr>
        <p:grpSpPr>
          <a:xfrm>
            <a:off x="2468272" y="1840960"/>
            <a:ext cx="2093381" cy="1190131"/>
            <a:chOff x="421079" y="2421777"/>
            <a:chExt cx="2791174" cy="1574209"/>
          </a:xfrm>
        </p:grpSpPr>
        <p:sp>
          <p:nvSpPr>
            <p:cNvPr id="195" name="Rectangle 194">
              <a:extLst>
                <a:ext uri="{FF2B5EF4-FFF2-40B4-BE49-F238E27FC236}">
                  <a16:creationId xmlns:a16="http://schemas.microsoft.com/office/drawing/2014/main" id="{6966598A-C9AA-5FD6-0B88-6994004A31AC}"/>
                </a:ext>
              </a:extLst>
            </p:cNvPr>
            <p:cNvSpPr/>
            <p:nvPr userDrawn="1"/>
          </p:nvSpPr>
          <p:spPr>
            <a:xfrm>
              <a:off x="421079" y="2483186"/>
              <a:ext cx="2743200" cy="1463040"/>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50" dirty="0">
                <a:solidFill>
                  <a:schemeClr val="tx1"/>
                </a:solidFill>
              </a:endParaRPr>
            </a:p>
          </p:txBody>
        </p:sp>
        <p:sp>
          <p:nvSpPr>
            <p:cNvPr id="196" name="TextBox 195">
              <a:extLst>
                <a:ext uri="{FF2B5EF4-FFF2-40B4-BE49-F238E27FC236}">
                  <a16:creationId xmlns:a16="http://schemas.microsoft.com/office/drawing/2014/main" id="{4B5C050B-49A2-D14B-9447-77F7B42815BD}"/>
                </a:ext>
              </a:extLst>
            </p:cNvPr>
            <p:cNvSpPr txBox="1"/>
            <p:nvPr userDrawn="1"/>
          </p:nvSpPr>
          <p:spPr>
            <a:xfrm rot="16200000">
              <a:off x="2389597" y="3211688"/>
              <a:ext cx="1199264" cy="369332"/>
            </a:xfrm>
            <a:prstGeom prst="rect">
              <a:avLst/>
            </a:prstGeom>
            <a:noFill/>
          </p:spPr>
          <p:txBody>
            <a:bodyPr vert="horz" wrap="square">
              <a:spAutoFit/>
            </a:bodyPr>
            <a:lstStyle/>
            <a:p>
              <a:pPr algn="ctr"/>
              <a:r>
                <a:rPr lang="en-US" sz="600" spc="225" dirty="0">
                  <a:solidFill>
                    <a:schemeClr val="accent5">
                      <a:lumMod val="90000"/>
                      <a:lumOff val="10000"/>
                    </a:schemeClr>
                  </a:solidFill>
                  <a:latin typeface="Franklin Gothic Book" panose="020B0503020102020204" pitchFamily="34" charset="0"/>
                  <a:cs typeface="Arial" panose="020B0604020202020204" pitchFamily="34" charset="0"/>
                </a:rPr>
                <a:t>CORE INDICATOR</a:t>
              </a:r>
            </a:p>
          </p:txBody>
        </p:sp>
        <p:grpSp>
          <p:nvGrpSpPr>
            <p:cNvPr id="197" name="Group 196">
              <a:extLst>
                <a:ext uri="{FF2B5EF4-FFF2-40B4-BE49-F238E27FC236}">
                  <a16:creationId xmlns:a16="http://schemas.microsoft.com/office/drawing/2014/main" id="{2FA853F0-FBF6-7BC9-A9E9-F44BFB3F1029}"/>
                </a:ext>
              </a:extLst>
            </p:cNvPr>
            <p:cNvGrpSpPr/>
            <p:nvPr userDrawn="1"/>
          </p:nvGrpSpPr>
          <p:grpSpPr>
            <a:xfrm>
              <a:off x="2661540" y="2421777"/>
              <a:ext cx="550713" cy="590151"/>
              <a:chOff x="2661540" y="2421777"/>
              <a:chExt cx="550713" cy="590151"/>
            </a:xfrm>
          </p:grpSpPr>
          <p:sp>
            <p:nvSpPr>
              <p:cNvPr id="198" name="Isosceles Triangle 30">
                <a:extLst>
                  <a:ext uri="{FF2B5EF4-FFF2-40B4-BE49-F238E27FC236}">
                    <a16:creationId xmlns:a16="http://schemas.microsoft.com/office/drawing/2014/main" id="{099D5C3D-17C9-BA88-C496-4CD9EC4428F3}"/>
                  </a:ext>
                </a:extLst>
              </p:cNvPr>
              <p:cNvSpPr/>
              <p:nvPr/>
            </p:nvSpPr>
            <p:spPr>
              <a:xfrm rot="15431948">
                <a:off x="2641821" y="2441496"/>
                <a:ext cx="590151" cy="550713"/>
              </a:xfrm>
              <a:custGeom>
                <a:avLst/>
                <a:gdLst>
                  <a:gd name="connsiteX0" fmla="*/ 0 w 371846"/>
                  <a:gd name="connsiteY0" fmla="*/ 462535 h 462535"/>
                  <a:gd name="connsiteX1" fmla="*/ 371846 w 371846"/>
                  <a:gd name="connsiteY1" fmla="*/ 0 h 462535"/>
                  <a:gd name="connsiteX2" fmla="*/ 371846 w 371846"/>
                  <a:gd name="connsiteY2" fmla="*/ 462535 h 462535"/>
                  <a:gd name="connsiteX3" fmla="*/ 0 w 371846"/>
                  <a:gd name="connsiteY3" fmla="*/ 462535 h 462535"/>
                  <a:gd name="connsiteX0" fmla="*/ 0 w 397314"/>
                  <a:gd name="connsiteY0" fmla="*/ 462535 h 593759"/>
                  <a:gd name="connsiteX1" fmla="*/ 371846 w 397314"/>
                  <a:gd name="connsiteY1" fmla="*/ 0 h 593759"/>
                  <a:gd name="connsiteX2" fmla="*/ 397314 w 397314"/>
                  <a:gd name="connsiteY2" fmla="*/ 593759 h 593759"/>
                  <a:gd name="connsiteX3" fmla="*/ 0 w 397314"/>
                  <a:gd name="connsiteY3" fmla="*/ 462535 h 593759"/>
                  <a:gd name="connsiteX0" fmla="*/ 0 w 533370"/>
                  <a:gd name="connsiteY0" fmla="*/ 402690 h 533914"/>
                  <a:gd name="connsiteX1" fmla="*/ 533370 w 533370"/>
                  <a:gd name="connsiteY1" fmla="*/ 0 h 533914"/>
                  <a:gd name="connsiteX2" fmla="*/ 397314 w 533370"/>
                  <a:gd name="connsiteY2" fmla="*/ 533914 h 533914"/>
                  <a:gd name="connsiteX3" fmla="*/ 0 w 533370"/>
                  <a:gd name="connsiteY3" fmla="*/ 402690 h 533914"/>
                  <a:gd name="connsiteX0" fmla="*/ 0 w 533370"/>
                  <a:gd name="connsiteY0" fmla="*/ 402690 h 540146"/>
                  <a:gd name="connsiteX1" fmla="*/ 533370 w 533370"/>
                  <a:gd name="connsiteY1" fmla="*/ 0 h 540146"/>
                  <a:gd name="connsiteX2" fmla="*/ 421294 w 533370"/>
                  <a:gd name="connsiteY2" fmla="*/ 540146 h 540146"/>
                  <a:gd name="connsiteX3" fmla="*/ 0 w 533370"/>
                  <a:gd name="connsiteY3" fmla="*/ 402690 h 540146"/>
                  <a:gd name="connsiteX0" fmla="*/ 0 w 517383"/>
                  <a:gd name="connsiteY0" fmla="*/ 406845 h 544301"/>
                  <a:gd name="connsiteX1" fmla="*/ 517383 w 517383"/>
                  <a:gd name="connsiteY1" fmla="*/ 0 h 544301"/>
                  <a:gd name="connsiteX2" fmla="*/ 421294 w 517383"/>
                  <a:gd name="connsiteY2" fmla="*/ 544301 h 544301"/>
                  <a:gd name="connsiteX3" fmla="*/ 0 w 517383"/>
                  <a:gd name="connsiteY3" fmla="*/ 406845 h 544301"/>
                  <a:gd name="connsiteX0" fmla="*/ 0 w 522832"/>
                  <a:gd name="connsiteY0" fmla="*/ 434274 h 544301"/>
                  <a:gd name="connsiteX1" fmla="*/ 522832 w 522832"/>
                  <a:gd name="connsiteY1" fmla="*/ 0 h 544301"/>
                  <a:gd name="connsiteX2" fmla="*/ 426743 w 522832"/>
                  <a:gd name="connsiteY2" fmla="*/ 544301 h 544301"/>
                  <a:gd name="connsiteX3" fmla="*/ 0 w 522832"/>
                  <a:gd name="connsiteY3" fmla="*/ 434274 h 544301"/>
                  <a:gd name="connsiteX0" fmla="*/ 0 w 534332"/>
                  <a:gd name="connsiteY0" fmla="*/ 460272 h 570299"/>
                  <a:gd name="connsiteX1" fmla="*/ 534332 w 534332"/>
                  <a:gd name="connsiteY1" fmla="*/ 0 h 570299"/>
                  <a:gd name="connsiteX2" fmla="*/ 426743 w 534332"/>
                  <a:gd name="connsiteY2" fmla="*/ 570299 h 570299"/>
                  <a:gd name="connsiteX3" fmla="*/ 0 w 534332"/>
                  <a:gd name="connsiteY3" fmla="*/ 460272 h 570299"/>
                </a:gdLst>
                <a:ahLst/>
                <a:cxnLst>
                  <a:cxn ang="0">
                    <a:pos x="connsiteX0" y="connsiteY0"/>
                  </a:cxn>
                  <a:cxn ang="0">
                    <a:pos x="connsiteX1" y="connsiteY1"/>
                  </a:cxn>
                  <a:cxn ang="0">
                    <a:pos x="connsiteX2" y="connsiteY2"/>
                  </a:cxn>
                  <a:cxn ang="0">
                    <a:pos x="connsiteX3" y="connsiteY3"/>
                  </a:cxn>
                </a:cxnLst>
                <a:rect l="l" t="t" r="r" b="b"/>
                <a:pathLst>
                  <a:path w="534332" h="570299">
                    <a:moveTo>
                      <a:pt x="0" y="460272"/>
                    </a:moveTo>
                    <a:lnTo>
                      <a:pt x="534332" y="0"/>
                    </a:lnTo>
                    <a:lnTo>
                      <a:pt x="426743" y="570299"/>
                    </a:lnTo>
                    <a:lnTo>
                      <a:pt x="0" y="460272"/>
                    </a:lnTo>
                    <a:close/>
                  </a:path>
                </a:pathLst>
              </a:custGeom>
              <a:solidFill>
                <a:schemeClr val="accent5">
                  <a:lumMod val="90000"/>
                  <a:lumOff val="10000"/>
                </a:schemeClr>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99" name="Graphic 198" descr="Speedometer Middle with solid fill">
                <a:extLst>
                  <a:ext uri="{FF2B5EF4-FFF2-40B4-BE49-F238E27FC236}">
                    <a16:creationId xmlns:a16="http://schemas.microsoft.com/office/drawing/2014/main" id="{F347EE7E-F4E9-DE75-8215-886AEBD6898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61135" y="2481679"/>
                <a:ext cx="279391" cy="279391"/>
              </a:xfrm>
              <a:prstGeom prst="rect">
                <a:avLst/>
              </a:prstGeom>
            </p:spPr>
          </p:pic>
        </p:grpSp>
      </p:grpSp>
      <p:grpSp>
        <p:nvGrpSpPr>
          <p:cNvPr id="212" name="Group 211">
            <a:extLst>
              <a:ext uri="{FF2B5EF4-FFF2-40B4-BE49-F238E27FC236}">
                <a16:creationId xmlns:a16="http://schemas.microsoft.com/office/drawing/2014/main" id="{FF77C6C9-49B0-5B54-4AB8-1C16958EC65D}"/>
              </a:ext>
            </a:extLst>
          </p:cNvPr>
          <p:cNvGrpSpPr/>
          <p:nvPr/>
        </p:nvGrpSpPr>
        <p:grpSpPr>
          <a:xfrm>
            <a:off x="2211133" y="1771178"/>
            <a:ext cx="6495713" cy="138261"/>
            <a:chOff x="616257" y="2360232"/>
            <a:chExt cx="8660951" cy="182880"/>
          </a:xfrm>
        </p:grpSpPr>
        <p:cxnSp>
          <p:nvCxnSpPr>
            <p:cNvPr id="130" name="Straight Arrow Connector 129">
              <a:extLst>
                <a:ext uri="{FF2B5EF4-FFF2-40B4-BE49-F238E27FC236}">
                  <a16:creationId xmlns:a16="http://schemas.microsoft.com/office/drawing/2014/main" id="{879301EB-6EEA-44D7-A496-CA900AB0DB2D}"/>
                </a:ext>
              </a:extLst>
            </p:cNvPr>
            <p:cNvCxnSpPr>
              <a:cxnSpLocks/>
            </p:cNvCxnSpPr>
            <p:nvPr userDrawn="1"/>
          </p:nvCxnSpPr>
          <p:spPr>
            <a:xfrm flipV="1">
              <a:off x="616257"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01" name="Straight Arrow Connector 200">
              <a:extLst>
                <a:ext uri="{FF2B5EF4-FFF2-40B4-BE49-F238E27FC236}">
                  <a16:creationId xmlns:a16="http://schemas.microsoft.com/office/drawing/2014/main" id="{4B11F1AC-68BC-1177-1E8F-60BE476AC1AB}"/>
                </a:ext>
              </a:extLst>
            </p:cNvPr>
            <p:cNvCxnSpPr>
              <a:cxnSpLocks/>
            </p:cNvCxnSpPr>
            <p:nvPr userDrawn="1"/>
          </p:nvCxnSpPr>
          <p:spPr>
            <a:xfrm flipV="1">
              <a:off x="3503241"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F70C66E4-E52F-8D20-29E2-BDB9B99C0297}"/>
                </a:ext>
              </a:extLst>
            </p:cNvPr>
            <p:cNvCxnSpPr>
              <a:cxnSpLocks/>
            </p:cNvCxnSpPr>
            <p:nvPr userDrawn="1"/>
          </p:nvCxnSpPr>
          <p:spPr>
            <a:xfrm flipV="1">
              <a:off x="6390225"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03" name="Straight Arrow Connector 202">
              <a:extLst>
                <a:ext uri="{FF2B5EF4-FFF2-40B4-BE49-F238E27FC236}">
                  <a16:creationId xmlns:a16="http://schemas.microsoft.com/office/drawing/2014/main" id="{A0082BA0-4EFD-7DB7-900A-465F9477FF36}"/>
                </a:ext>
              </a:extLst>
            </p:cNvPr>
            <p:cNvCxnSpPr>
              <a:cxnSpLocks/>
            </p:cNvCxnSpPr>
            <p:nvPr userDrawn="1"/>
          </p:nvCxnSpPr>
          <p:spPr>
            <a:xfrm flipV="1">
              <a:off x="9277208"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grpSp>
      <p:grpSp>
        <p:nvGrpSpPr>
          <p:cNvPr id="213" name="Group 212">
            <a:extLst>
              <a:ext uri="{FF2B5EF4-FFF2-40B4-BE49-F238E27FC236}">
                <a16:creationId xmlns:a16="http://schemas.microsoft.com/office/drawing/2014/main" id="{3997E4E4-56B2-B0E3-B5E0-918DABF0EB1A}"/>
              </a:ext>
            </a:extLst>
          </p:cNvPr>
          <p:cNvGrpSpPr/>
          <p:nvPr/>
        </p:nvGrpSpPr>
        <p:grpSpPr>
          <a:xfrm>
            <a:off x="2232218" y="2917943"/>
            <a:ext cx="6495713" cy="138261"/>
            <a:chOff x="616257" y="2360232"/>
            <a:chExt cx="8660951" cy="182880"/>
          </a:xfrm>
        </p:grpSpPr>
        <p:cxnSp>
          <p:nvCxnSpPr>
            <p:cNvPr id="214" name="Straight Arrow Connector 213">
              <a:extLst>
                <a:ext uri="{FF2B5EF4-FFF2-40B4-BE49-F238E27FC236}">
                  <a16:creationId xmlns:a16="http://schemas.microsoft.com/office/drawing/2014/main" id="{826458F9-8577-38EC-E477-FE77C7E64A28}"/>
                </a:ext>
              </a:extLst>
            </p:cNvPr>
            <p:cNvCxnSpPr>
              <a:cxnSpLocks/>
            </p:cNvCxnSpPr>
            <p:nvPr userDrawn="1"/>
          </p:nvCxnSpPr>
          <p:spPr>
            <a:xfrm flipV="1">
              <a:off x="616257"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15" name="Straight Arrow Connector 214">
              <a:extLst>
                <a:ext uri="{FF2B5EF4-FFF2-40B4-BE49-F238E27FC236}">
                  <a16:creationId xmlns:a16="http://schemas.microsoft.com/office/drawing/2014/main" id="{20659F6D-51EB-2543-AD37-7E9B4A397AD7}"/>
                </a:ext>
              </a:extLst>
            </p:cNvPr>
            <p:cNvCxnSpPr>
              <a:cxnSpLocks/>
            </p:cNvCxnSpPr>
            <p:nvPr userDrawn="1"/>
          </p:nvCxnSpPr>
          <p:spPr>
            <a:xfrm flipV="1">
              <a:off x="3503241"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16" name="Straight Arrow Connector 215">
              <a:extLst>
                <a:ext uri="{FF2B5EF4-FFF2-40B4-BE49-F238E27FC236}">
                  <a16:creationId xmlns:a16="http://schemas.microsoft.com/office/drawing/2014/main" id="{9CD47C2D-6140-76A9-07B9-264B4DBBAFDE}"/>
                </a:ext>
              </a:extLst>
            </p:cNvPr>
            <p:cNvCxnSpPr>
              <a:cxnSpLocks/>
            </p:cNvCxnSpPr>
            <p:nvPr userDrawn="1"/>
          </p:nvCxnSpPr>
          <p:spPr>
            <a:xfrm flipV="1">
              <a:off x="6390225"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BD2EAEC-4D98-AE19-7182-9D10EBB83C86}"/>
                </a:ext>
              </a:extLst>
            </p:cNvPr>
            <p:cNvCxnSpPr>
              <a:cxnSpLocks/>
            </p:cNvCxnSpPr>
            <p:nvPr userDrawn="1"/>
          </p:nvCxnSpPr>
          <p:spPr>
            <a:xfrm flipV="1">
              <a:off x="9277208"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grpSp>
      <p:grpSp>
        <p:nvGrpSpPr>
          <p:cNvPr id="218" name="Group 217">
            <a:extLst>
              <a:ext uri="{FF2B5EF4-FFF2-40B4-BE49-F238E27FC236}">
                <a16:creationId xmlns:a16="http://schemas.microsoft.com/office/drawing/2014/main" id="{383551CF-C728-F1C4-D811-65EE5691353D}"/>
              </a:ext>
            </a:extLst>
          </p:cNvPr>
          <p:cNvGrpSpPr/>
          <p:nvPr/>
        </p:nvGrpSpPr>
        <p:grpSpPr>
          <a:xfrm>
            <a:off x="2232218" y="3961291"/>
            <a:ext cx="6495713" cy="138261"/>
            <a:chOff x="616257" y="2360232"/>
            <a:chExt cx="8660951" cy="182880"/>
          </a:xfrm>
        </p:grpSpPr>
        <p:cxnSp>
          <p:nvCxnSpPr>
            <p:cNvPr id="219" name="Straight Arrow Connector 218">
              <a:extLst>
                <a:ext uri="{FF2B5EF4-FFF2-40B4-BE49-F238E27FC236}">
                  <a16:creationId xmlns:a16="http://schemas.microsoft.com/office/drawing/2014/main" id="{2755BE28-0A62-B6D5-FD13-2068CC4D1FE5}"/>
                </a:ext>
              </a:extLst>
            </p:cNvPr>
            <p:cNvCxnSpPr>
              <a:cxnSpLocks/>
            </p:cNvCxnSpPr>
            <p:nvPr userDrawn="1"/>
          </p:nvCxnSpPr>
          <p:spPr>
            <a:xfrm flipV="1">
              <a:off x="616257"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20" name="Straight Arrow Connector 219">
              <a:extLst>
                <a:ext uri="{FF2B5EF4-FFF2-40B4-BE49-F238E27FC236}">
                  <a16:creationId xmlns:a16="http://schemas.microsoft.com/office/drawing/2014/main" id="{8FB35B71-E750-E658-66E7-85C1273F6DE9}"/>
                </a:ext>
              </a:extLst>
            </p:cNvPr>
            <p:cNvCxnSpPr>
              <a:cxnSpLocks/>
            </p:cNvCxnSpPr>
            <p:nvPr userDrawn="1"/>
          </p:nvCxnSpPr>
          <p:spPr>
            <a:xfrm flipV="1">
              <a:off x="3503241"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21" name="Straight Arrow Connector 220">
              <a:extLst>
                <a:ext uri="{FF2B5EF4-FFF2-40B4-BE49-F238E27FC236}">
                  <a16:creationId xmlns:a16="http://schemas.microsoft.com/office/drawing/2014/main" id="{E5199EBE-597A-F183-424F-00E0517FD01F}"/>
                </a:ext>
              </a:extLst>
            </p:cNvPr>
            <p:cNvCxnSpPr>
              <a:cxnSpLocks/>
            </p:cNvCxnSpPr>
            <p:nvPr userDrawn="1"/>
          </p:nvCxnSpPr>
          <p:spPr>
            <a:xfrm flipV="1">
              <a:off x="6390225"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222" name="Straight Arrow Connector 221">
              <a:extLst>
                <a:ext uri="{FF2B5EF4-FFF2-40B4-BE49-F238E27FC236}">
                  <a16:creationId xmlns:a16="http://schemas.microsoft.com/office/drawing/2014/main" id="{DA657539-0AE6-0A6A-C84F-EA9E36295197}"/>
                </a:ext>
              </a:extLst>
            </p:cNvPr>
            <p:cNvCxnSpPr>
              <a:cxnSpLocks/>
            </p:cNvCxnSpPr>
            <p:nvPr userDrawn="1"/>
          </p:nvCxnSpPr>
          <p:spPr>
            <a:xfrm flipV="1">
              <a:off x="9277208" y="2360232"/>
              <a:ext cx="0" cy="182880"/>
            </a:xfrm>
            <a:prstGeom prst="straightConnector1">
              <a:avLst/>
            </a:prstGeom>
            <a:ln w="28575">
              <a:solidFill>
                <a:schemeClr val="tx2"/>
              </a:solidFill>
              <a:tailEnd type="stealth" w="lg" len="med"/>
            </a:ln>
          </p:spPr>
          <p:style>
            <a:lnRef idx="1">
              <a:schemeClr val="accent1"/>
            </a:lnRef>
            <a:fillRef idx="0">
              <a:schemeClr val="accent1"/>
            </a:fillRef>
            <a:effectRef idx="0">
              <a:schemeClr val="accent1"/>
            </a:effectRef>
            <a:fontRef idx="minor">
              <a:schemeClr val="tx1"/>
            </a:fontRef>
          </p:style>
        </p:cxnSp>
      </p:grpSp>
      <p:sp>
        <p:nvSpPr>
          <p:cNvPr id="224" name="Text Placeholder 223">
            <a:extLst>
              <a:ext uri="{FF2B5EF4-FFF2-40B4-BE49-F238E27FC236}">
                <a16:creationId xmlns:a16="http://schemas.microsoft.com/office/drawing/2014/main" id="{BFF512B5-763A-BAF5-8265-0F6067D99802}"/>
              </a:ext>
            </a:extLst>
          </p:cNvPr>
          <p:cNvSpPr>
            <a:spLocks noGrp="1"/>
          </p:cNvSpPr>
          <p:nvPr>
            <p:ph type="body" sz="quarter" idx="10" hasCustomPrompt="1"/>
          </p:nvPr>
        </p:nvSpPr>
        <p:spPr>
          <a:xfrm>
            <a:off x="421482" y="1972702"/>
            <a:ext cx="1584722" cy="871330"/>
          </a:xfrm>
        </p:spPr>
        <p:txBody>
          <a:bodyPr>
            <a:normAutofit/>
          </a:bodyPr>
          <a:lstStyle>
            <a:lvl1pPr marL="128588" indent="-128588">
              <a:lnSpc>
                <a:spcPct val="100000"/>
              </a:lnSpc>
              <a:spcBef>
                <a:spcPts val="0"/>
              </a:spcBef>
              <a:buFont typeface="Wingdings" panose="05000000000000000000" pitchFamily="2" charset="2"/>
              <a:buChar char="q"/>
              <a:defRPr sz="900">
                <a:latin typeface="Franklin Gothic Book" panose="020B0503020102020204" pitchFamily="34" charset="0"/>
              </a:defRPr>
            </a:lvl1pPr>
          </a:lstStyle>
          <a:p>
            <a:pPr lvl="0"/>
            <a:r>
              <a:rPr lang="en-US" dirty="0"/>
              <a:t>Add text</a:t>
            </a:r>
          </a:p>
          <a:p>
            <a:pPr lvl="0"/>
            <a:r>
              <a:rPr lang="en-US" dirty="0"/>
              <a:t>Add text</a:t>
            </a:r>
          </a:p>
        </p:txBody>
      </p:sp>
      <p:sp>
        <p:nvSpPr>
          <p:cNvPr id="225" name="Text Placeholder 223">
            <a:extLst>
              <a:ext uri="{FF2B5EF4-FFF2-40B4-BE49-F238E27FC236}">
                <a16:creationId xmlns:a16="http://schemas.microsoft.com/office/drawing/2014/main" id="{E5AA2C8D-D635-995F-B4AC-C32573BFE180}"/>
              </a:ext>
            </a:extLst>
          </p:cNvPr>
          <p:cNvSpPr>
            <a:spLocks noGrp="1"/>
          </p:cNvSpPr>
          <p:nvPr>
            <p:ph type="body" sz="quarter" idx="11" hasCustomPrompt="1"/>
          </p:nvPr>
        </p:nvSpPr>
        <p:spPr>
          <a:xfrm>
            <a:off x="421482" y="4170051"/>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26" name="Text Placeholder 223">
            <a:extLst>
              <a:ext uri="{FF2B5EF4-FFF2-40B4-BE49-F238E27FC236}">
                <a16:creationId xmlns:a16="http://schemas.microsoft.com/office/drawing/2014/main" id="{CA40ADBB-7940-35C7-2FB8-1975FA120C0B}"/>
              </a:ext>
            </a:extLst>
          </p:cNvPr>
          <p:cNvSpPr>
            <a:spLocks noGrp="1"/>
          </p:cNvSpPr>
          <p:nvPr>
            <p:ph type="body" sz="quarter" idx="12" hasCustomPrompt="1"/>
          </p:nvPr>
        </p:nvSpPr>
        <p:spPr>
          <a:xfrm>
            <a:off x="421482" y="3081978"/>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27" name="Text Placeholder 223">
            <a:extLst>
              <a:ext uri="{FF2B5EF4-FFF2-40B4-BE49-F238E27FC236}">
                <a16:creationId xmlns:a16="http://schemas.microsoft.com/office/drawing/2014/main" id="{6DAB0A95-4822-3ED0-D660-FBC3114A0779}"/>
              </a:ext>
            </a:extLst>
          </p:cNvPr>
          <p:cNvSpPr>
            <a:spLocks noGrp="1"/>
          </p:cNvSpPr>
          <p:nvPr>
            <p:ph type="body" sz="quarter" idx="13" hasCustomPrompt="1"/>
          </p:nvPr>
        </p:nvSpPr>
        <p:spPr>
          <a:xfrm>
            <a:off x="2628250" y="1972702"/>
            <a:ext cx="1584722" cy="871330"/>
          </a:xfrm>
        </p:spPr>
        <p:txBody>
          <a:bodyPr>
            <a:normAutofit/>
          </a:bodyPr>
          <a:lstStyle>
            <a:lvl1pPr marL="128588" indent="-128588">
              <a:lnSpc>
                <a:spcPct val="100000"/>
              </a:lnSpc>
              <a:spcBef>
                <a:spcPts val="0"/>
              </a:spcBef>
              <a:buFont typeface="Wingdings" panose="05000000000000000000" pitchFamily="2" charset="2"/>
              <a:buChar char="q"/>
              <a:defRPr sz="900">
                <a:latin typeface="Franklin Gothic Book" panose="020B0503020102020204" pitchFamily="34" charset="0"/>
              </a:defRPr>
            </a:lvl1pPr>
          </a:lstStyle>
          <a:p>
            <a:pPr lvl="0"/>
            <a:r>
              <a:rPr lang="en-US" dirty="0"/>
              <a:t>Add text</a:t>
            </a:r>
          </a:p>
          <a:p>
            <a:pPr lvl="0"/>
            <a:r>
              <a:rPr lang="en-US" dirty="0"/>
              <a:t>Add text</a:t>
            </a:r>
          </a:p>
        </p:txBody>
      </p:sp>
      <p:sp>
        <p:nvSpPr>
          <p:cNvPr id="228" name="Text Placeholder 223">
            <a:extLst>
              <a:ext uri="{FF2B5EF4-FFF2-40B4-BE49-F238E27FC236}">
                <a16:creationId xmlns:a16="http://schemas.microsoft.com/office/drawing/2014/main" id="{CFB85E50-C1B2-4395-9C3F-F1781E8D6531}"/>
              </a:ext>
            </a:extLst>
          </p:cNvPr>
          <p:cNvSpPr>
            <a:spLocks noGrp="1"/>
          </p:cNvSpPr>
          <p:nvPr>
            <p:ph type="body" sz="quarter" idx="14" hasCustomPrompt="1"/>
          </p:nvPr>
        </p:nvSpPr>
        <p:spPr>
          <a:xfrm>
            <a:off x="2628250" y="4170051"/>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29" name="Text Placeholder 223">
            <a:extLst>
              <a:ext uri="{FF2B5EF4-FFF2-40B4-BE49-F238E27FC236}">
                <a16:creationId xmlns:a16="http://schemas.microsoft.com/office/drawing/2014/main" id="{E9CACC52-2F1F-DD7A-C37A-D655E1CA2652}"/>
              </a:ext>
            </a:extLst>
          </p:cNvPr>
          <p:cNvSpPr>
            <a:spLocks noGrp="1"/>
          </p:cNvSpPr>
          <p:nvPr>
            <p:ph type="body" sz="quarter" idx="15" hasCustomPrompt="1"/>
          </p:nvPr>
        </p:nvSpPr>
        <p:spPr>
          <a:xfrm>
            <a:off x="2628250" y="3081978"/>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30" name="Text Placeholder 223">
            <a:extLst>
              <a:ext uri="{FF2B5EF4-FFF2-40B4-BE49-F238E27FC236}">
                <a16:creationId xmlns:a16="http://schemas.microsoft.com/office/drawing/2014/main" id="{22306094-789D-7484-629A-DCC8EFCFA3D9}"/>
              </a:ext>
            </a:extLst>
          </p:cNvPr>
          <p:cNvSpPr>
            <a:spLocks noGrp="1"/>
          </p:cNvSpPr>
          <p:nvPr>
            <p:ph type="body" sz="quarter" idx="16" hasCustomPrompt="1"/>
          </p:nvPr>
        </p:nvSpPr>
        <p:spPr>
          <a:xfrm>
            <a:off x="4720528" y="1972702"/>
            <a:ext cx="1584722" cy="871330"/>
          </a:xfrm>
        </p:spPr>
        <p:txBody>
          <a:bodyPr>
            <a:normAutofit/>
          </a:bodyPr>
          <a:lstStyle>
            <a:lvl1pPr marL="128588" indent="-128588">
              <a:lnSpc>
                <a:spcPct val="100000"/>
              </a:lnSpc>
              <a:spcBef>
                <a:spcPts val="0"/>
              </a:spcBef>
              <a:buFont typeface="Wingdings" panose="05000000000000000000" pitchFamily="2" charset="2"/>
              <a:buChar char="q"/>
              <a:defRPr sz="900">
                <a:latin typeface="Franklin Gothic Book" panose="020B0503020102020204" pitchFamily="34" charset="0"/>
              </a:defRPr>
            </a:lvl1pPr>
          </a:lstStyle>
          <a:p>
            <a:pPr lvl="0"/>
            <a:r>
              <a:rPr lang="en-US" dirty="0"/>
              <a:t>Add text</a:t>
            </a:r>
          </a:p>
          <a:p>
            <a:pPr lvl="0"/>
            <a:r>
              <a:rPr lang="en-US" dirty="0"/>
              <a:t>Add text</a:t>
            </a:r>
          </a:p>
        </p:txBody>
      </p:sp>
      <p:sp>
        <p:nvSpPr>
          <p:cNvPr id="231" name="Text Placeholder 223">
            <a:extLst>
              <a:ext uri="{FF2B5EF4-FFF2-40B4-BE49-F238E27FC236}">
                <a16:creationId xmlns:a16="http://schemas.microsoft.com/office/drawing/2014/main" id="{37B7816F-570E-4318-25B4-753EDCDC3BA4}"/>
              </a:ext>
            </a:extLst>
          </p:cNvPr>
          <p:cNvSpPr>
            <a:spLocks noGrp="1"/>
          </p:cNvSpPr>
          <p:nvPr>
            <p:ph type="body" sz="quarter" idx="17" hasCustomPrompt="1"/>
          </p:nvPr>
        </p:nvSpPr>
        <p:spPr>
          <a:xfrm>
            <a:off x="4720528" y="4170051"/>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32" name="Text Placeholder 223">
            <a:extLst>
              <a:ext uri="{FF2B5EF4-FFF2-40B4-BE49-F238E27FC236}">
                <a16:creationId xmlns:a16="http://schemas.microsoft.com/office/drawing/2014/main" id="{86383B8E-3C01-9048-673F-227BD539AD47}"/>
              </a:ext>
            </a:extLst>
          </p:cNvPr>
          <p:cNvSpPr>
            <a:spLocks noGrp="1"/>
          </p:cNvSpPr>
          <p:nvPr>
            <p:ph type="body" sz="quarter" idx="18" hasCustomPrompt="1"/>
          </p:nvPr>
        </p:nvSpPr>
        <p:spPr>
          <a:xfrm>
            <a:off x="4720528" y="3081978"/>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33" name="Text Placeholder 223">
            <a:extLst>
              <a:ext uri="{FF2B5EF4-FFF2-40B4-BE49-F238E27FC236}">
                <a16:creationId xmlns:a16="http://schemas.microsoft.com/office/drawing/2014/main" id="{9C68E3B6-F7B2-F738-35F5-7734AE5FA4F1}"/>
              </a:ext>
            </a:extLst>
          </p:cNvPr>
          <p:cNvSpPr>
            <a:spLocks noGrp="1"/>
          </p:cNvSpPr>
          <p:nvPr>
            <p:ph type="body" sz="quarter" idx="19" hasCustomPrompt="1"/>
          </p:nvPr>
        </p:nvSpPr>
        <p:spPr>
          <a:xfrm>
            <a:off x="6870700" y="1972702"/>
            <a:ext cx="1584722" cy="871330"/>
          </a:xfrm>
        </p:spPr>
        <p:txBody>
          <a:bodyPr>
            <a:normAutofit/>
          </a:bodyPr>
          <a:lstStyle>
            <a:lvl1pPr marL="128588" indent="-128588">
              <a:lnSpc>
                <a:spcPct val="100000"/>
              </a:lnSpc>
              <a:spcBef>
                <a:spcPts val="0"/>
              </a:spcBef>
              <a:buFont typeface="Wingdings" panose="05000000000000000000" pitchFamily="2" charset="2"/>
              <a:buChar char="q"/>
              <a:defRPr sz="900">
                <a:latin typeface="Franklin Gothic Book" panose="020B0503020102020204" pitchFamily="34" charset="0"/>
              </a:defRPr>
            </a:lvl1pPr>
          </a:lstStyle>
          <a:p>
            <a:pPr lvl="0"/>
            <a:r>
              <a:rPr lang="en-US" dirty="0"/>
              <a:t>Add text</a:t>
            </a:r>
          </a:p>
          <a:p>
            <a:pPr lvl="0"/>
            <a:r>
              <a:rPr lang="en-US" dirty="0"/>
              <a:t>Add text</a:t>
            </a:r>
          </a:p>
        </p:txBody>
      </p:sp>
      <p:sp>
        <p:nvSpPr>
          <p:cNvPr id="234" name="Text Placeholder 223">
            <a:extLst>
              <a:ext uri="{FF2B5EF4-FFF2-40B4-BE49-F238E27FC236}">
                <a16:creationId xmlns:a16="http://schemas.microsoft.com/office/drawing/2014/main" id="{D569DF0A-09DC-AEC0-0DFA-DCB1D40BF2BA}"/>
              </a:ext>
            </a:extLst>
          </p:cNvPr>
          <p:cNvSpPr>
            <a:spLocks noGrp="1"/>
          </p:cNvSpPr>
          <p:nvPr>
            <p:ph type="body" sz="quarter" idx="20" hasCustomPrompt="1"/>
          </p:nvPr>
        </p:nvSpPr>
        <p:spPr>
          <a:xfrm>
            <a:off x="6870700" y="4170051"/>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35" name="Text Placeholder 223">
            <a:extLst>
              <a:ext uri="{FF2B5EF4-FFF2-40B4-BE49-F238E27FC236}">
                <a16:creationId xmlns:a16="http://schemas.microsoft.com/office/drawing/2014/main" id="{413D35F8-D430-E6E9-466A-5F9CB6CFA1D0}"/>
              </a:ext>
            </a:extLst>
          </p:cNvPr>
          <p:cNvSpPr>
            <a:spLocks noGrp="1"/>
          </p:cNvSpPr>
          <p:nvPr>
            <p:ph type="body" sz="quarter" idx="21" hasCustomPrompt="1"/>
          </p:nvPr>
        </p:nvSpPr>
        <p:spPr>
          <a:xfrm>
            <a:off x="6870700" y="3081978"/>
            <a:ext cx="1584722" cy="871330"/>
          </a:xfrm>
        </p:spPr>
        <p:txBody>
          <a:bodyPr>
            <a:normAutofit/>
          </a:bodyPr>
          <a:lstStyle>
            <a:lvl1pPr marL="128588" indent="-128588">
              <a:lnSpc>
                <a:spcPct val="100000"/>
              </a:lnSpc>
              <a:spcBef>
                <a:spcPts val="0"/>
              </a:spcBef>
              <a:buFont typeface="Wingdings" panose="05000000000000000000" pitchFamily="2" charset="2"/>
              <a:buChar char="q"/>
              <a:defRPr sz="675"/>
            </a:lvl1pPr>
          </a:lstStyle>
          <a:p>
            <a:pPr lvl="0"/>
            <a:r>
              <a:rPr lang="en-US" dirty="0"/>
              <a:t>Add text</a:t>
            </a:r>
          </a:p>
          <a:p>
            <a:pPr lvl="0"/>
            <a:r>
              <a:rPr lang="en-US" dirty="0"/>
              <a:t>Add text</a:t>
            </a:r>
          </a:p>
        </p:txBody>
      </p:sp>
      <p:sp>
        <p:nvSpPr>
          <p:cNvPr id="240" name="Text Placeholder 223">
            <a:extLst>
              <a:ext uri="{FF2B5EF4-FFF2-40B4-BE49-F238E27FC236}">
                <a16:creationId xmlns:a16="http://schemas.microsoft.com/office/drawing/2014/main" id="{45B66AD5-DA74-37A7-04F2-40008D0503AA}"/>
              </a:ext>
            </a:extLst>
          </p:cNvPr>
          <p:cNvSpPr>
            <a:spLocks noGrp="1"/>
          </p:cNvSpPr>
          <p:nvPr>
            <p:ph type="body" sz="quarter" idx="22" hasCustomPrompt="1"/>
          </p:nvPr>
        </p:nvSpPr>
        <p:spPr>
          <a:xfrm>
            <a:off x="571133" y="1064267"/>
            <a:ext cx="1584722"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1" name="Text Placeholder 223">
            <a:extLst>
              <a:ext uri="{FF2B5EF4-FFF2-40B4-BE49-F238E27FC236}">
                <a16:creationId xmlns:a16="http://schemas.microsoft.com/office/drawing/2014/main" id="{C45BE4CD-E044-2CD7-21C4-97176718AD80}"/>
              </a:ext>
            </a:extLst>
          </p:cNvPr>
          <p:cNvSpPr>
            <a:spLocks noGrp="1"/>
          </p:cNvSpPr>
          <p:nvPr>
            <p:ph type="body" sz="quarter" idx="23" hasCustomPrompt="1"/>
          </p:nvPr>
        </p:nvSpPr>
        <p:spPr>
          <a:xfrm>
            <a:off x="2746672" y="1064267"/>
            <a:ext cx="1584722"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2" name="Text Placeholder 223">
            <a:extLst>
              <a:ext uri="{FF2B5EF4-FFF2-40B4-BE49-F238E27FC236}">
                <a16:creationId xmlns:a16="http://schemas.microsoft.com/office/drawing/2014/main" id="{0E2619DA-F8F3-8C00-5E09-9207CA15EF40}"/>
              </a:ext>
            </a:extLst>
          </p:cNvPr>
          <p:cNvSpPr>
            <a:spLocks noGrp="1"/>
          </p:cNvSpPr>
          <p:nvPr>
            <p:ph type="body" sz="quarter" idx="24" hasCustomPrompt="1"/>
          </p:nvPr>
        </p:nvSpPr>
        <p:spPr>
          <a:xfrm>
            <a:off x="4966868" y="1063458"/>
            <a:ext cx="1584722"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3" name="Text Placeholder 223">
            <a:extLst>
              <a:ext uri="{FF2B5EF4-FFF2-40B4-BE49-F238E27FC236}">
                <a16:creationId xmlns:a16="http://schemas.microsoft.com/office/drawing/2014/main" id="{E28F1050-1210-6538-A106-7CFE740EBA2E}"/>
              </a:ext>
            </a:extLst>
          </p:cNvPr>
          <p:cNvSpPr>
            <a:spLocks noGrp="1"/>
          </p:cNvSpPr>
          <p:nvPr>
            <p:ph type="body" sz="quarter" idx="25" hasCustomPrompt="1"/>
          </p:nvPr>
        </p:nvSpPr>
        <p:spPr>
          <a:xfrm>
            <a:off x="7037839" y="1064267"/>
            <a:ext cx="1719117"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4" name="Text Placeholder 223">
            <a:extLst>
              <a:ext uri="{FF2B5EF4-FFF2-40B4-BE49-F238E27FC236}">
                <a16:creationId xmlns:a16="http://schemas.microsoft.com/office/drawing/2014/main" id="{EF61AF2A-5052-68D6-6BF0-EFC3CB72B8AB}"/>
              </a:ext>
            </a:extLst>
          </p:cNvPr>
          <p:cNvSpPr>
            <a:spLocks noGrp="1"/>
          </p:cNvSpPr>
          <p:nvPr>
            <p:ph type="body" sz="quarter" idx="26" hasCustomPrompt="1"/>
          </p:nvPr>
        </p:nvSpPr>
        <p:spPr>
          <a:xfrm>
            <a:off x="360589" y="554066"/>
            <a:ext cx="1584722"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5" name="Text Placeholder 223">
            <a:extLst>
              <a:ext uri="{FF2B5EF4-FFF2-40B4-BE49-F238E27FC236}">
                <a16:creationId xmlns:a16="http://schemas.microsoft.com/office/drawing/2014/main" id="{9E2E7F9B-82B3-F75C-F0C9-2FFDBD228A2B}"/>
              </a:ext>
            </a:extLst>
          </p:cNvPr>
          <p:cNvSpPr>
            <a:spLocks noGrp="1"/>
          </p:cNvSpPr>
          <p:nvPr>
            <p:ph type="body" sz="quarter" idx="27" hasCustomPrompt="1"/>
          </p:nvPr>
        </p:nvSpPr>
        <p:spPr>
          <a:xfrm>
            <a:off x="2529288" y="554066"/>
            <a:ext cx="1663441"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sp>
        <p:nvSpPr>
          <p:cNvPr id="246" name="Text Placeholder 223">
            <a:extLst>
              <a:ext uri="{FF2B5EF4-FFF2-40B4-BE49-F238E27FC236}">
                <a16:creationId xmlns:a16="http://schemas.microsoft.com/office/drawing/2014/main" id="{10187429-8ACA-EC6C-B4B3-742FDF148399}"/>
              </a:ext>
            </a:extLst>
          </p:cNvPr>
          <p:cNvSpPr>
            <a:spLocks noGrp="1"/>
          </p:cNvSpPr>
          <p:nvPr>
            <p:ph type="body" sz="quarter" idx="28" hasCustomPrompt="1"/>
          </p:nvPr>
        </p:nvSpPr>
        <p:spPr>
          <a:xfrm>
            <a:off x="4692109" y="554066"/>
            <a:ext cx="1584722"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grpSp>
        <p:nvGrpSpPr>
          <p:cNvPr id="19" name="Group 18">
            <a:extLst>
              <a:ext uri="{FF2B5EF4-FFF2-40B4-BE49-F238E27FC236}">
                <a16:creationId xmlns:a16="http://schemas.microsoft.com/office/drawing/2014/main" id="{5761B1E8-882B-8966-7B2A-85F5C9EA1F23}"/>
              </a:ext>
            </a:extLst>
          </p:cNvPr>
          <p:cNvGrpSpPr/>
          <p:nvPr/>
        </p:nvGrpSpPr>
        <p:grpSpPr>
          <a:xfrm>
            <a:off x="2991353" y="6384"/>
            <a:ext cx="3161294" cy="260411"/>
            <a:chOff x="3888396" y="8444"/>
            <a:chExt cx="4215058" cy="344450"/>
          </a:xfrm>
        </p:grpSpPr>
        <p:pic>
          <p:nvPicPr>
            <p:cNvPr id="102" name="Graphic 101" descr="Bar graph with downward trend with solid fill">
              <a:extLst>
                <a:ext uri="{FF2B5EF4-FFF2-40B4-BE49-F238E27FC236}">
                  <a16:creationId xmlns:a16="http://schemas.microsoft.com/office/drawing/2014/main" id="{84061D2E-30C6-D3AC-96BF-C5DE07C27F0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888396" y="8444"/>
              <a:ext cx="344450" cy="344450"/>
            </a:xfrm>
            <a:prstGeom prst="rect">
              <a:avLst/>
            </a:prstGeom>
          </p:spPr>
        </p:pic>
        <p:pic>
          <p:nvPicPr>
            <p:cNvPr id="103" name="Graphic 102" descr="Bar graph with downward trend with solid fill">
              <a:extLst>
                <a:ext uri="{FF2B5EF4-FFF2-40B4-BE49-F238E27FC236}">
                  <a16:creationId xmlns:a16="http://schemas.microsoft.com/office/drawing/2014/main" id="{D737FB1E-C94E-8989-84CD-A40B224A5BC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075530" y="8444"/>
              <a:ext cx="344450" cy="344450"/>
            </a:xfrm>
            <a:prstGeom prst="rect">
              <a:avLst/>
            </a:prstGeom>
          </p:spPr>
        </p:pic>
        <p:sp>
          <p:nvSpPr>
            <p:cNvPr id="178" name="TextBox 177">
              <a:extLst>
                <a:ext uri="{FF2B5EF4-FFF2-40B4-BE49-F238E27FC236}">
                  <a16:creationId xmlns:a16="http://schemas.microsoft.com/office/drawing/2014/main" id="{3B6F06C1-4F9E-0799-FDE0-3CF76842252E}"/>
                </a:ext>
              </a:extLst>
            </p:cNvPr>
            <p:cNvSpPr txBox="1"/>
            <p:nvPr userDrawn="1"/>
          </p:nvSpPr>
          <p:spPr>
            <a:xfrm>
              <a:off x="4253213" y="50133"/>
              <a:ext cx="1756778" cy="290060"/>
            </a:xfrm>
            <a:prstGeom prst="rect">
              <a:avLst/>
            </a:prstGeom>
            <a:noFill/>
          </p:spPr>
          <p:txBody>
            <a:bodyPr wrap="square">
              <a:spAutoFit/>
            </a:bodyPr>
            <a:lstStyle/>
            <a:p>
              <a:r>
                <a:rPr lang="en-US" sz="825" dirty="0">
                  <a:solidFill>
                    <a:schemeClr val="tx2"/>
                  </a:solidFill>
                  <a:latin typeface="Franklin Gothic Heavy" panose="020B0903020102020204" pitchFamily="34" charset="0"/>
                </a:rPr>
                <a:t>Decrease TB Incidence</a:t>
              </a:r>
              <a:endParaRPr lang="en-US" sz="825" dirty="0">
                <a:latin typeface="Franklin Gothic Heavy" panose="020B0903020102020204" pitchFamily="34" charset="0"/>
              </a:endParaRPr>
            </a:p>
          </p:txBody>
        </p:sp>
        <p:sp>
          <p:nvSpPr>
            <p:cNvPr id="179" name="TextBox 178">
              <a:extLst>
                <a:ext uri="{FF2B5EF4-FFF2-40B4-BE49-F238E27FC236}">
                  <a16:creationId xmlns:a16="http://schemas.microsoft.com/office/drawing/2014/main" id="{5A10ABF2-0F17-A189-C46C-A84B8776E315}"/>
                </a:ext>
              </a:extLst>
            </p:cNvPr>
            <p:cNvSpPr txBox="1"/>
            <p:nvPr userDrawn="1"/>
          </p:nvSpPr>
          <p:spPr>
            <a:xfrm>
              <a:off x="6391029" y="50133"/>
              <a:ext cx="1712425" cy="290060"/>
            </a:xfrm>
            <a:prstGeom prst="rect">
              <a:avLst/>
            </a:prstGeom>
            <a:noFill/>
          </p:spPr>
          <p:txBody>
            <a:bodyPr wrap="square">
              <a:spAutoFit/>
            </a:bodyPr>
            <a:lstStyle/>
            <a:p>
              <a:r>
                <a:rPr lang="en-US" sz="825" dirty="0">
                  <a:solidFill>
                    <a:schemeClr val="tx2"/>
                  </a:solidFill>
                  <a:latin typeface="Franklin Gothic Heavy" panose="020B0903020102020204" pitchFamily="34" charset="0"/>
                </a:rPr>
                <a:t>Decrease TB Mortality</a:t>
              </a:r>
              <a:endParaRPr lang="en-US" sz="825" dirty="0">
                <a:latin typeface="Franklin Gothic Heavy" panose="020B0903020102020204" pitchFamily="34" charset="0"/>
              </a:endParaRPr>
            </a:p>
          </p:txBody>
        </p:sp>
      </p:grpSp>
      <p:sp>
        <p:nvSpPr>
          <p:cNvPr id="180" name="Text Placeholder 223">
            <a:extLst>
              <a:ext uri="{FF2B5EF4-FFF2-40B4-BE49-F238E27FC236}">
                <a16:creationId xmlns:a16="http://schemas.microsoft.com/office/drawing/2014/main" id="{90C35DBB-47CF-BA83-62D7-C4914C0733CF}"/>
              </a:ext>
            </a:extLst>
          </p:cNvPr>
          <p:cNvSpPr>
            <a:spLocks noGrp="1"/>
          </p:cNvSpPr>
          <p:nvPr>
            <p:ph type="body" sz="quarter" idx="29" hasCustomPrompt="1"/>
          </p:nvPr>
        </p:nvSpPr>
        <p:spPr>
          <a:xfrm>
            <a:off x="6855620" y="554066"/>
            <a:ext cx="1650054" cy="322813"/>
          </a:xfrm>
        </p:spPr>
        <p:txBody>
          <a:bodyPr>
            <a:normAutofit/>
          </a:bodyPr>
          <a:lstStyle>
            <a:lvl1pPr marL="0" indent="0">
              <a:lnSpc>
                <a:spcPct val="100000"/>
              </a:lnSpc>
              <a:spcBef>
                <a:spcPts val="0"/>
              </a:spcBef>
              <a:buFont typeface="Wingdings" panose="05000000000000000000" pitchFamily="2" charset="2"/>
              <a:buNone/>
              <a:defRPr sz="750"/>
            </a:lvl1pPr>
          </a:lstStyle>
          <a:p>
            <a:pPr lvl="0"/>
            <a:r>
              <a:rPr lang="en-US" dirty="0"/>
              <a:t>Add text</a:t>
            </a:r>
          </a:p>
        </p:txBody>
      </p:sp>
      <p:pic>
        <p:nvPicPr>
          <p:cNvPr id="200" name="Picture 199" descr="Icon&#10;&#10;Description automatically generated">
            <a:extLst>
              <a:ext uri="{FF2B5EF4-FFF2-40B4-BE49-F238E27FC236}">
                <a16:creationId xmlns:a16="http://schemas.microsoft.com/office/drawing/2014/main" id="{22A185B6-F823-1AEA-B963-1F8E5F4689B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02917" y="522851"/>
            <a:ext cx="342900" cy="345652"/>
          </a:xfrm>
          <a:prstGeom prst="rect">
            <a:avLst/>
          </a:prstGeom>
        </p:spPr>
      </p:pic>
      <p:pic>
        <p:nvPicPr>
          <p:cNvPr id="205" name="Picture 204" descr="Icon&#10;&#10;Description automatically generated">
            <a:extLst>
              <a:ext uri="{FF2B5EF4-FFF2-40B4-BE49-F238E27FC236}">
                <a16:creationId xmlns:a16="http://schemas.microsoft.com/office/drawing/2014/main" id="{E93236DA-0746-6FE9-CE17-6525F3EFABA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047192" y="522851"/>
            <a:ext cx="342900" cy="345652"/>
          </a:xfrm>
          <a:prstGeom prst="rect">
            <a:avLst/>
          </a:prstGeom>
        </p:spPr>
      </p:pic>
      <p:pic>
        <p:nvPicPr>
          <p:cNvPr id="206" name="Picture 205" descr="Icon&#10;&#10;Description automatically generated">
            <a:extLst>
              <a:ext uri="{FF2B5EF4-FFF2-40B4-BE49-F238E27FC236}">
                <a16:creationId xmlns:a16="http://schemas.microsoft.com/office/drawing/2014/main" id="{B0F39EF2-EE90-937E-DDB8-154AB61F74C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204367" y="522851"/>
            <a:ext cx="342900" cy="345652"/>
          </a:xfrm>
          <a:prstGeom prst="rect">
            <a:avLst/>
          </a:prstGeom>
        </p:spPr>
      </p:pic>
    </p:spTree>
    <p:custDataLst>
      <p:tags r:id="rId1"/>
    </p:custDataLst>
    <p:extLst>
      <p:ext uri="{BB962C8B-B14F-4D97-AF65-F5344CB8AC3E}">
        <p14:creationId xmlns:p14="http://schemas.microsoft.com/office/powerpoint/2010/main" val="1963449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BDIAH Closing ">
    <p:bg>
      <p:bgPr>
        <a:solidFill>
          <a:srgbClr val="132F69"/>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E7CE78-981A-4270-8F14-87DE07F918D2}"/>
              </a:ext>
            </a:extLst>
          </p:cNvPr>
          <p:cNvSpPr/>
          <p:nvPr userDrawn="1"/>
        </p:nvSpPr>
        <p:spPr>
          <a:xfrm>
            <a:off x="0" y="4783873"/>
            <a:ext cx="9144000" cy="400902"/>
          </a:xfrm>
          <a:prstGeom prst="rect">
            <a:avLst/>
          </a:prstGeom>
          <a:solidFill>
            <a:srgbClr val="132F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2F91A849-B8C4-825F-D5B2-AE34BF592C21}"/>
              </a:ext>
            </a:extLst>
          </p:cNvPr>
          <p:cNvSpPr txBox="1"/>
          <p:nvPr userDrawn="1"/>
        </p:nvSpPr>
        <p:spPr>
          <a:xfrm>
            <a:off x="4715897" y="1037228"/>
            <a:ext cx="4061631" cy="2246769"/>
          </a:xfrm>
          <a:prstGeom prst="rect">
            <a:avLst/>
          </a:prstGeom>
          <a:noFill/>
        </p:spPr>
        <p:txBody>
          <a:bodyPr wrap="square">
            <a:spAutoFit/>
          </a:bodyPr>
          <a:lstStyle/>
          <a:p>
            <a:pPr marL="0" indent="0">
              <a:buNone/>
            </a:pPr>
            <a:r>
              <a:rPr lang="en-US" sz="1400" dirty="0">
                <a:solidFill>
                  <a:schemeClr val="bg1"/>
                </a:solidFill>
              </a:rPr>
              <a:t>This presentation was produced with the support of the United States Agency for International Development (USAID) under the terms of the TB Data, Impact Assessment and Communications Hub (TB DIAH) Associate Award No. 7200AA18LA00007. </a:t>
            </a:r>
          </a:p>
          <a:p>
            <a:pPr marL="0" indent="0">
              <a:buNone/>
            </a:pPr>
            <a:br>
              <a:rPr lang="en-US" sz="1400" dirty="0">
                <a:solidFill>
                  <a:schemeClr val="bg1"/>
                </a:solidFill>
              </a:rPr>
            </a:br>
            <a:r>
              <a:rPr lang="en-US" sz="1400" dirty="0">
                <a:solidFill>
                  <a:schemeClr val="bg1"/>
                </a:solidFill>
              </a:rPr>
              <a:t>TB DIAH is implemented by the University of North Carolina at Chapel Hill, in partnership with John Snow, Inc. Views expressed are not necessarily those of USAID or the United States government.</a:t>
            </a:r>
          </a:p>
        </p:txBody>
      </p:sp>
      <p:sp>
        <p:nvSpPr>
          <p:cNvPr id="3" name="Rectangle 2">
            <a:extLst>
              <a:ext uri="{FF2B5EF4-FFF2-40B4-BE49-F238E27FC236}">
                <a16:creationId xmlns:a16="http://schemas.microsoft.com/office/drawing/2014/main" id="{18D8D4CA-9A47-2338-5D83-1EFE10051824}"/>
              </a:ext>
            </a:extLst>
          </p:cNvPr>
          <p:cNvSpPr/>
          <p:nvPr userDrawn="1"/>
        </p:nvSpPr>
        <p:spPr>
          <a:xfrm>
            <a:off x="5286375" y="3629025"/>
            <a:ext cx="2736318" cy="11548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E5EE7DB4-F0F2-56C8-3D93-B5F1BFAF500B}"/>
              </a:ext>
            </a:extLst>
          </p:cNvPr>
          <p:cNvGrpSpPr/>
          <p:nvPr userDrawn="1"/>
        </p:nvGrpSpPr>
        <p:grpSpPr>
          <a:xfrm>
            <a:off x="5383283" y="3609831"/>
            <a:ext cx="2509509" cy="1174042"/>
            <a:chOff x="6161126" y="3879080"/>
            <a:chExt cx="2509509" cy="1174042"/>
          </a:xfrm>
        </p:grpSpPr>
        <p:pic>
          <p:nvPicPr>
            <p:cNvPr id="5" name="Picture 4">
              <a:extLst>
                <a:ext uri="{FF2B5EF4-FFF2-40B4-BE49-F238E27FC236}">
                  <a16:creationId xmlns:a16="http://schemas.microsoft.com/office/drawing/2014/main" id="{AB5381C0-374D-9872-2826-AA072C7267B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61126" y="3879080"/>
              <a:ext cx="1373149" cy="1174042"/>
            </a:xfrm>
            <a:prstGeom prst="rect">
              <a:avLst/>
            </a:prstGeom>
          </p:spPr>
        </p:pic>
        <p:pic>
          <p:nvPicPr>
            <p:cNvPr id="8" name="Picture 7" descr="Schematic&#10;&#10;Description automatically generated with low confidence">
              <a:extLst>
                <a:ext uri="{FF2B5EF4-FFF2-40B4-BE49-F238E27FC236}">
                  <a16:creationId xmlns:a16="http://schemas.microsoft.com/office/drawing/2014/main" id="{B3608918-3AAC-F6DE-6DE0-37ACCCDE10E3}"/>
                </a:ext>
              </a:extLst>
            </p:cNvPr>
            <p:cNvPicPr>
              <a:picLocks noChangeAspect="1"/>
            </p:cNvPicPr>
            <p:nvPr userDrawn="1"/>
          </p:nvPicPr>
          <p:blipFill>
            <a:blip r:embed="rId4"/>
            <a:stretch>
              <a:fillRect/>
            </a:stretch>
          </p:blipFill>
          <p:spPr>
            <a:xfrm>
              <a:off x="7664175" y="4115962"/>
              <a:ext cx="1006460" cy="777994"/>
            </a:xfrm>
            <a:prstGeom prst="rect">
              <a:avLst/>
            </a:prstGeom>
          </p:spPr>
        </p:pic>
      </p:grpSp>
    </p:spTree>
    <p:custDataLst>
      <p:tags r:id="rId1"/>
    </p:custDataLst>
    <p:extLst>
      <p:ext uri="{BB962C8B-B14F-4D97-AF65-F5344CB8AC3E}">
        <p14:creationId xmlns:p14="http://schemas.microsoft.com/office/powerpoint/2010/main" val="376467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 Light Gray &amp; USAID Blue">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4D66C1-F736-4185-AD1A-349FFDE4B261}"/>
              </a:ext>
            </a:extLst>
          </p:cNvPr>
          <p:cNvSpPr/>
          <p:nvPr userDrawn="1"/>
        </p:nvSpPr>
        <p:spPr>
          <a:xfrm>
            <a:off x="0" y="0"/>
            <a:ext cx="9144000" cy="50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solidFill>
            </a:endParaRPr>
          </a:p>
        </p:txBody>
      </p:sp>
      <p:sp>
        <p:nvSpPr>
          <p:cNvPr id="3" name="Content Placeholder 2"/>
          <p:cNvSpPr>
            <a:spLocks noGrp="1"/>
          </p:cNvSpPr>
          <p:nvPr>
            <p:ph idx="1"/>
          </p:nvPr>
        </p:nvSpPr>
        <p:spPr>
          <a:xfrm>
            <a:off x="345507" y="773935"/>
            <a:ext cx="7772400" cy="3789355"/>
          </a:xfrm>
        </p:spPr>
        <p:txBody>
          <a:bodyPr>
            <a:normAutofit/>
          </a:bodyPr>
          <a:lstStyle>
            <a:lvl1pPr marL="230188" indent="-230188">
              <a:buSzPct val="90000"/>
              <a:buFont typeface="Wingdings" panose="05000000000000000000" pitchFamily="2" charset="2"/>
              <a:buChar char="§"/>
              <a:defRPr sz="2000">
                <a:solidFill>
                  <a:srgbClr val="4E4A49"/>
                </a:solidFill>
              </a:defRPr>
            </a:lvl1pPr>
            <a:lvl2pPr marL="684213" indent="-230188">
              <a:buSzPct val="90000"/>
              <a:buFont typeface="Wingdings" panose="05000000000000000000" pitchFamily="2" charset="2"/>
              <a:buChar char="ü"/>
              <a:defRPr sz="2000">
                <a:solidFill>
                  <a:srgbClr val="4E4A49"/>
                </a:solidFill>
              </a:defRPr>
            </a:lvl2pPr>
            <a:lvl3pPr>
              <a:defRPr>
                <a:solidFill>
                  <a:srgbClr val="6C6463"/>
                </a:solidFill>
              </a:defRPr>
            </a:lvl3pPr>
            <a:lvl4pPr>
              <a:defRPr>
                <a:solidFill>
                  <a:srgbClr val="6C6463"/>
                </a:solidFill>
              </a:defRPr>
            </a:lvl4pPr>
            <a:lvl5pPr>
              <a:defRPr>
                <a:solidFill>
                  <a:srgbClr val="FFFFFF"/>
                </a:solidFill>
              </a:defRPr>
            </a:lvl5pPr>
          </a:lstStyle>
          <a:p>
            <a:pPr lvl="0"/>
            <a:r>
              <a:rPr lang="en-US"/>
              <a:t>Click to edit Master text styles</a:t>
            </a:r>
          </a:p>
          <a:p>
            <a:pPr lvl="1"/>
            <a:r>
              <a:rPr lang="en-US"/>
              <a:t>Second level</a:t>
            </a:r>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345507" y="23617"/>
            <a:ext cx="7772400" cy="461665"/>
          </a:xfrm>
          <a:prstGeom prst="rect">
            <a:avLst/>
          </a:prstGeom>
        </p:spPr>
        <p:txBody>
          <a:bodyPr vert="horz" lIns="91440" tIns="45720" rIns="91440" bIns="45720" rtlCol="0" anchor="b" anchorCtr="0">
            <a:spAutoFit/>
          </a:bodyPr>
          <a:lstStyle>
            <a:lvl1pPr>
              <a:defRPr b="1">
                <a:solidFill>
                  <a:schemeClr val="tx2"/>
                </a:solidFill>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392196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verview Cover">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4D66C1-F736-4185-AD1A-349FFDE4B261}"/>
              </a:ext>
            </a:extLst>
          </p:cNvPr>
          <p:cNvSpPr/>
          <p:nvPr userDrawn="1"/>
        </p:nvSpPr>
        <p:spPr>
          <a:xfrm>
            <a:off x="0" y="-1"/>
            <a:ext cx="9144000" cy="518477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solidFill>
            </a:endParaRPr>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hasCustomPrompt="1"/>
          </p:nvPr>
        </p:nvSpPr>
        <p:spPr>
          <a:xfrm>
            <a:off x="1776219" y="1624747"/>
            <a:ext cx="5591561" cy="1077218"/>
          </a:xfrm>
          <a:prstGeom prst="rect">
            <a:avLst/>
          </a:prstGeom>
        </p:spPr>
        <p:txBody>
          <a:bodyPr vert="horz" wrap="square" lIns="91440" tIns="45720" rIns="91440" bIns="45720" rtlCol="0" anchor="b" anchorCtr="0">
            <a:spAutoFit/>
          </a:bodyPr>
          <a:lstStyle>
            <a:lvl1pPr algn="ctr">
              <a:defRPr sz="3200" b="0">
                <a:solidFill>
                  <a:schemeClr val="tx2"/>
                </a:solidFill>
              </a:defRPr>
            </a:lvl1pPr>
          </a:lstStyle>
          <a:p>
            <a:r>
              <a:rPr lang="en-US" dirty="0"/>
              <a:t>CLICK TO EDIT MASTER TITLE STYLE</a:t>
            </a:r>
          </a:p>
        </p:txBody>
      </p:sp>
      <p:grpSp>
        <p:nvGrpSpPr>
          <p:cNvPr id="6" name="Group 5">
            <a:extLst>
              <a:ext uri="{FF2B5EF4-FFF2-40B4-BE49-F238E27FC236}">
                <a16:creationId xmlns:a16="http://schemas.microsoft.com/office/drawing/2014/main" id="{D18E8ECA-F74C-43B2-5557-5EB539F8BE95}"/>
              </a:ext>
            </a:extLst>
          </p:cNvPr>
          <p:cNvGrpSpPr/>
          <p:nvPr userDrawn="1"/>
        </p:nvGrpSpPr>
        <p:grpSpPr>
          <a:xfrm>
            <a:off x="83820" y="48164"/>
            <a:ext cx="3935730" cy="1353369"/>
            <a:chOff x="83820" y="48164"/>
            <a:chExt cx="3935730" cy="1353369"/>
          </a:xfrm>
          <a:solidFill>
            <a:schemeClr val="accent3"/>
          </a:solidFill>
        </p:grpSpPr>
        <p:cxnSp>
          <p:nvCxnSpPr>
            <p:cNvPr id="7" name="Straight Connector 6">
              <a:extLst>
                <a:ext uri="{FF2B5EF4-FFF2-40B4-BE49-F238E27FC236}">
                  <a16:creationId xmlns:a16="http://schemas.microsoft.com/office/drawing/2014/main" id="{92C61230-82CB-11B2-5C75-9F36BC112BBF}"/>
                </a:ext>
              </a:extLst>
            </p:cNvPr>
            <p:cNvCxnSpPr/>
            <p:nvPr/>
          </p:nvCxnSpPr>
          <p:spPr>
            <a:xfrm>
              <a:off x="83820" y="361950"/>
              <a:ext cx="2057400" cy="0"/>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AD41DC62-5986-7228-96CF-371D9446799A}"/>
                </a:ext>
              </a:extLst>
            </p:cNvPr>
            <p:cNvCxnSpPr>
              <a:cxnSpLocks/>
            </p:cNvCxnSpPr>
            <p:nvPr/>
          </p:nvCxnSpPr>
          <p:spPr>
            <a:xfrm>
              <a:off x="83820" y="895350"/>
              <a:ext cx="3935730" cy="0"/>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9E792155-DB76-B78F-0581-031FA37CB6EA}"/>
                </a:ext>
              </a:extLst>
            </p:cNvPr>
            <p:cNvSpPr/>
            <p:nvPr/>
          </p:nvSpPr>
          <p:spPr>
            <a:xfrm>
              <a:off x="3340419" y="716280"/>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a:extLst>
                <a:ext uri="{FF2B5EF4-FFF2-40B4-BE49-F238E27FC236}">
                  <a16:creationId xmlns:a16="http://schemas.microsoft.com/office/drawing/2014/main" id="{B5A1BAA8-F076-7453-85EC-6B7EF2A6318B}"/>
                </a:ext>
              </a:extLst>
            </p:cNvPr>
            <p:cNvCxnSpPr>
              <a:cxnSpLocks/>
            </p:cNvCxnSpPr>
            <p:nvPr/>
          </p:nvCxnSpPr>
          <p:spPr>
            <a:xfrm>
              <a:off x="537210"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70412784-493A-7326-9C8A-82FBE6A3FB4D}"/>
                </a:ext>
              </a:extLst>
            </p:cNvPr>
            <p:cNvCxnSpPr>
              <a:cxnSpLocks/>
            </p:cNvCxnSpPr>
            <p:nvPr/>
          </p:nvCxnSpPr>
          <p:spPr>
            <a:xfrm>
              <a:off x="1025843"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ED67908-5771-6BC1-161C-D905BBC2CFC9}"/>
                </a:ext>
              </a:extLst>
            </p:cNvPr>
            <p:cNvCxnSpPr>
              <a:cxnSpLocks/>
            </p:cNvCxnSpPr>
            <p:nvPr/>
          </p:nvCxnSpPr>
          <p:spPr>
            <a:xfrm>
              <a:off x="1527810" y="48164"/>
              <a:ext cx="0" cy="1266286"/>
            </a:xfrm>
            <a:prstGeom prst="line">
              <a:avLst/>
            </a:prstGeom>
            <a:grpFill/>
            <a:ln>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13" name="Oval 12">
              <a:extLst>
                <a:ext uri="{FF2B5EF4-FFF2-40B4-BE49-F238E27FC236}">
                  <a16:creationId xmlns:a16="http://schemas.microsoft.com/office/drawing/2014/main" id="{3AEB99E8-ECD0-A69D-D1C2-5DBD0D53D598}"/>
                </a:ext>
              </a:extLst>
            </p:cNvPr>
            <p:cNvSpPr/>
            <p:nvPr/>
          </p:nvSpPr>
          <p:spPr>
            <a:xfrm>
              <a:off x="1379697" y="1100545"/>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30F68259-0486-35B2-7415-3C8B0AEA47EC}"/>
                </a:ext>
              </a:extLst>
            </p:cNvPr>
            <p:cNvSpPr/>
            <p:nvPr/>
          </p:nvSpPr>
          <p:spPr>
            <a:xfrm>
              <a:off x="875349" y="180979"/>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4E23B833-4439-3980-C346-9851D3AE257E}"/>
                </a:ext>
              </a:extLst>
            </p:cNvPr>
            <p:cNvSpPr/>
            <p:nvPr/>
          </p:nvSpPr>
          <p:spPr>
            <a:xfrm>
              <a:off x="1379697" y="476255"/>
              <a:ext cx="300988" cy="300988"/>
            </a:xfrm>
            <a:prstGeom prst="ellipse">
              <a:avLst/>
            </a:prstGeom>
            <a:grp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spTree>
    <p:custDataLst>
      <p:tags r:id="rId1"/>
    </p:custDataLst>
    <p:extLst>
      <p:ext uri="{BB962C8B-B14F-4D97-AF65-F5344CB8AC3E}">
        <p14:creationId xmlns:p14="http://schemas.microsoft.com/office/powerpoint/2010/main" val="33742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Divider or 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C7BCDE-EC8B-4901-A225-ECEE924B4489}"/>
              </a:ext>
            </a:extLst>
          </p:cNvPr>
          <p:cNvSpPr/>
          <p:nvPr userDrawn="1"/>
        </p:nvSpPr>
        <p:spPr>
          <a:xfrm>
            <a:off x="0" y="1"/>
            <a:ext cx="9263449" cy="518477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3" name="Slide Number Placeholder 2">
            <a:extLst>
              <a:ext uri="{FF2B5EF4-FFF2-40B4-BE49-F238E27FC236}">
                <a16:creationId xmlns:a16="http://schemas.microsoft.com/office/drawing/2014/main" id="{1B1C748D-26B4-425D-BC3E-DEBD8DC5C7C8}"/>
              </a:ext>
            </a:extLst>
          </p:cNvPr>
          <p:cNvSpPr>
            <a:spLocks noGrp="1"/>
          </p:cNvSpPr>
          <p:nvPr>
            <p:ph type="sldNum" sz="quarter" idx="10"/>
          </p:nvPr>
        </p:nvSpPr>
        <p:spPr/>
        <p:txBody>
          <a:bodyPr/>
          <a:lstStyle>
            <a:lvl1pPr>
              <a:defRPr>
                <a:solidFill>
                  <a:schemeClr val="bg1"/>
                </a:solidFill>
              </a:defRPr>
            </a:lvl1pPr>
          </a:lstStyle>
          <a:p>
            <a:fld id="{42782948-4DBE-204D-AB9E-B65E067054AE}" type="slidenum">
              <a:rPr lang="en-US" smtClean="0"/>
              <a:pPr/>
              <a:t>‹#›</a:t>
            </a:fld>
            <a:endParaRPr lang="en-US"/>
          </a:p>
        </p:txBody>
      </p:sp>
      <p:sp>
        <p:nvSpPr>
          <p:cNvPr id="2" name="Title 1">
            <a:extLst>
              <a:ext uri="{FF2B5EF4-FFF2-40B4-BE49-F238E27FC236}">
                <a16:creationId xmlns:a16="http://schemas.microsoft.com/office/drawing/2014/main" id="{E90A131D-DBF0-4EE8-8ABE-3B17A094C45D}"/>
              </a:ext>
            </a:extLst>
          </p:cNvPr>
          <p:cNvSpPr>
            <a:spLocks noGrp="1"/>
          </p:cNvSpPr>
          <p:nvPr>
            <p:ph type="title" hasCustomPrompt="1"/>
          </p:nvPr>
        </p:nvSpPr>
        <p:spPr>
          <a:xfrm>
            <a:off x="745524" y="2095876"/>
            <a:ext cx="7772400" cy="646331"/>
          </a:xfrm>
        </p:spPr>
        <p:txBody>
          <a:bodyPr/>
          <a:lstStyle>
            <a:lvl1pPr algn="ctr">
              <a:defRPr sz="3600" b="1">
                <a:solidFill>
                  <a:schemeClr val="bg1"/>
                </a:solidFill>
              </a:defRPr>
            </a:lvl1pPr>
          </a:lstStyle>
          <a:p>
            <a:r>
              <a:rPr lang="en-US" dirty="0"/>
              <a:t>Section Divider</a:t>
            </a:r>
          </a:p>
        </p:txBody>
      </p:sp>
      <p:pic>
        <p:nvPicPr>
          <p:cNvPr id="6" name="Picture 5" descr="Chart&#10;&#10;Description automatically generated with low confidence">
            <a:extLst>
              <a:ext uri="{FF2B5EF4-FFF2-40B4-BE49-F238E27FC236}">
                <a16:creationId xmlns:a16="http://schemas.microsoft.com/office/drawing/2014/main" id="{D6833F3C-21CE-119C-EC2E-6AEED5A7818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9605" y="48164"/>
            <a:ext cx="4194730" cy="1437640"/>
          </a:xfrm>
          <a:prstGeom prst="rect">
            <a:avLst/>
          </a:prstGeom>
        </p:spPr>
      </p:pic>
    </p:spTree>
    <p:custDataLst>
      <p:tags r:id="rId1"/>
    </p:custDataLst>
    <p:extLst>
      <p:ext uri="{BB962C8B-B14F-4D97-AF65-F5344CB8AC3E}">
        <p14:creationId xmlns:p14="http://schemas.microsoft.com/office/powerpoint/2010/main" val="215785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BG">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Tree>
    <p:custDataLst>
      <p:tags r:id="rId1"/>
    </p:custDataLst>
    <p:extLst>
      <p:ext uri="{BB962C8B-B14F-4D97-AF65-F5344CB8AC3E}">
        <p14:creationId xmlns:p14="http://schemas.microsoft.com/office/powerpoint/2010/main" val="1116097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White BG">
    <p:bg>
      <p:bgPr>
        <a:solidFill>
          <a:schemeClr val="bg1"/>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A52E896E-6AF7-4536-9321-E6DB1ADF38F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 name="Rectangle 1">
            <a:extLst>
              <a:ext uri="{FF2B5EF4-FFF2-40B4-BE49-F238E27FC236}">
                <a16:creationId xmlns:a16="http://schemas.microsoft.com/office/drawing/2014/main" id="{B45445E6-EC22-DDEC-5730-2D3B5ED2098C}"/>
              </a:ext>
            </a:extLst>
          </p:cNvPr>
          <p:cNvSpPr/>
          <p:nvPr userDrawn="1"/>
        </p:nvSpPr>
        <p:spPr>
          <a:xfrm>
            <a:off x="0" y="4869180"/>
            <a:ext cx="9144000" cy="315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Tree>
    <p:custDataLst>
      <p:tags r:id="rId1"/>
    </p:custDataLst>
    <p:extLst>
      <p:ext uri="{BB962C8B-B14F-4D97-AF65-F5344CB8AC3E}">
        <p14:creationId xmlns:p14="http://schemas.microsoft.com/office/powerpoint/2010/main" val="249323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BDIAH.ORG showcas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13792A5-E7D4-46DE-B7F5-3F268A8E2EDE}"/>
              </a:ext>
            </a:extLst>
          </p:cNvPr>
          <p:cNvSpPr/>
          <p:nvPr userDrawn="1"/>
        </p:nvSpPr>
        <p:spPr>
          <a:xfrm>
            <a:off x="0" y="-17855"/>
            <a:ext cx="4572000" cy="520263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0" y="4332243"/>
            <a:ext cx="3487509" cy="461665"/>
          </a:xfrm>
          <a:prstGeom prst="rect">
            <a:avLst/>
          </a:prstGeom>
        </p:spPr>
        <p:txBody>
          <a:bodyPr vert="horz" wrap="square" lIns="91440" tIns="45720" rIns="91440" bIns="45720" rtlCol="0" anchor="ctr" anchorCtr="0">
            <a:spAutoFit/>
          </a:bodyPr>
          <a:lstStyle>
            <a:lvl1pPr algn="ctr">
              <a:defRPr b="1">
                <a:solidFill>
                  <a:schemeClr val="bg1"/>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4160624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BDIAH.ORG showcas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13792A5-E7D4-46DE-B7F5-3F268A8E2EDE}"/>
              </a:ext>
            </a:extLst>
          </p:cNvPr>
          <p:cNvSpPr/>
          <p:nvPr userDrawn="1"/>
        </p:nvSpPr>
        <p:spPr>
          <a:xfrm>
            <a:off x="0" y="-17855"/>
            <a:ext cx="4572000" cy="52026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88625DB6-7E86-462C-949E-52F75E3CDF86}"/>
              </a:ext>
            </a:extLst>
          </p:cNvPr>
          <p:cNvSpPr>
            <a:spLocks noGrp="1"/>
          </p:cNvSpPr>
          <p:nvPr>
            <p:ph type="sldNum" sz="quarter" idx="4"/>
          </p:nvPr>
        </p:nvSpPr>
        <p:spPr>
          <a:xfrm>
            <a:off x="8353696" y="4947677"/>
            <a:ext cx="637903" cy="186148"/>
          </a:xfrm>
          <a:prstGeom prst="rect">
            <a:avLst/>
          </a:prstGeom>
        </p:spPr>
        <p:txBody>
          <a:bodyPr vert="horz" wrap="square"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22" name="Title Placeholder 1">
            <a:extLst>
              <a:ext uri="{FF2B5EF4-FFF2-40B4-BE49-F238E27FC236}">
                <a16:creationId xmlns:a16="http://schemas.microsoft.com/office/drawing/2014/main" id="{9C37F44E-8354-4F18-BAC0-C4ABB9774C71}"/>
              </a:ext>
            </a:extLst>
          </p:cNvPr>
          <p:cNvSpPr>
            <a:spLocks noGrp="1"/>
          </p:cNvSpPr>
          <p:nvPr>
            <p:ph type="title"/>
          </p:nvPr>
        </p:nvSpPr>
        <p:spPr>
          <a:xfrm>
            <a:off x="0" y="4332243"/>
            <a:ext cx="3487509" cy="461665"/>
          </a:xfrm>
          <a:prstGeom prst="rect">
            <a:avLst/>
          </a:prstGeom>
        </p:spPr>
        <p:txBody>
          <a:bodyPr vert="horz" wrap="square" lIns="91440" tIns="45720" rIns="91440" bIns="45720" rtlCol="0" anchor="ctr" anchorCtr="0">
            <a:spAutoFit/>
          </a:bodyPr>
          <a:lstStyle>
            <a:lvl1pPr algn="ctr">
              <a:defRPr b="1">
                <a:solidFill>
                  <a:schemeClr val="bg1"/>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199926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ags" Target="../tags/tag1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2.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3F0412-DD9E-4CCC-B6E9-C0D0E7EAE8EA}"/>
              </a:ext>
            </a:extLst>
          </p:cNvPr>
          <p:cNvSpPr/>
          <p:nvPr userDrawn="1"/>
        </p:nvSpPr>
        <p:spPr>
          <a:xfrm>
            <a:off x="0" y="4920616"/>
            <a:ext cx="9144000" cy="266394"/>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45507" y="708008"/>
            <a:ext cx="7772400" cy="3200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4"/>
          </p:nvPr>
        </p:nvSpPr>
        <p:spPr>
          <a:xfrm>
            <a:off x="6858000" y="4933030"/>
            <a:ext cx="2133600" cy="215444"/>
          </a:xfrm>
          <a:prstGeom prst="rect">
            <a:avLst/>
          </a:prstGeom>
        </p:spPr>
        <p:txBody>
          <a:bodyPr vert="horz" lIns="91440" tIns="45720" rIns="91440" bIns="45720" rtlCol="0" anchor="ctr">
            <a:spAutoFit/>
          </a:bodyPr>
          <a:lstStyle>
            <a:lvl1pPr algn="r">
              <a:defRPr sz="8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15" name="Title Placeholder 1">
            <a:extLst>
              <a:ext uri="{FF2B5EF4-FFF2-40B4-BE49-F238E27FC236}">
                <a16:creationId xmlns:a16="http://schemas.microsoft.com/office/drawing/2014/main" id="{416F3400-DD22-4B3C-85B3-BD1E581EE38A}"/>
              </a:ext>
            </a:extLst>
          </p:cNvPr>
          <p:cNvSpPr>
            <a:spLocks noGrp="1"/>
          </p:cNvSpPr>
          <p:nvPr>
            <p:ph type="title"/>
          </p:nvPr>
        </p:nvSpPr>
        <p:spPr>
          <a:xfrm>
            <a:off x="345507" y="31535"/>
            <a:ext cx="7772400" cy="461665"/>
          </a:xfrm>
          <a:prstGeom prst="rect">
            <a:avLst/>
          </a:prstGeom>
        </p:spPr>
        <p:txBody>
          <a:bodyPr vert="horz" lIns="91440" tIns="45720" rIns="91440" bIns="45720" rtlCol="0" anchor="b" anchorCtr="0">
            <a:spAutoFit/>
          </a:bodyPr>
          <a:lstStyle/>
          <a:p>
            <a:r>
              <a:rPr lang="en-US"/>
              <a:t>Click to edit Master title style</a:t>
            </a:r>
          </a:p>
        </p:txBody>
      </p:sp>
      <p:sp>
        <p:nvSpPr>
          <p:cNvPr id="13" name="TextBox 12">
            <a:extLst>
              <a:ext uri="{FF2B5EF4-FFF2-40B4-BE49-F238E27FC236}">
                <a16:creationId xmlns:a16="http://schemas.microsoft.com/office/drawing/2014/main" id="{6B8991B9-1B37-4685-B908-0126819A7AF4}"/>
              </a:ext>
            </a:extLst>
          </p:cNvPr>
          <p:cNvSpPr txBox="1"/>
          <p:nvPr userDrawn="1"/>
        </p:nvSpPr>
        <p:spPr>
          <a:xfrm>
            <a:off x="583714" y="4952672"/>
            <a:ext cx="4572000" cy="215444"/>
          </a:xfrm>
          <a:prstGeom prst="rect">
            <a:avLst/>
          </a:prstGeom>
          <a:noFill/>
        </p:spPr>
        <p:txBody>
          <a:bodyPr wrap="square">
            <a:spAutoFit/>
          </a:bodyPr>
          <a:lstStyle/>
          <a:p>
            <a:r>
              <a:rPr lang="en-US" sz="800" dirty="0">
                <a:solidFill>
                  <a:schemeClr val="accent3"/>
                </a:solidFill>
              </a:rPr>
              <a:t>Tuberculosis Data, Impact Assessment and Communications Hub (TB DIAH)</a:t>
            </a:r>
          </a:p>
        </p:txBody>
      </p:sp>
      <p:pic>
        <p:nvPicPr>
          <p:cNvPr id="14" name="Picture 13" descr="A picture containing diagram&#10;&#10;Description automatically generated">
            <a:extLst>
              <a:ext uri="{FF2B5EF4-FFF2-40B4-BE49-F238E27FC236}">
                <a16:creationId xmlns:a16="http://schemas.microsoft.com/office/drawing/2014/main" id="{16215E6F-BDBF-417F-AB65-8E5C4FD72582}"/>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392813" y="4999164"/>
            <a:ext cx="176656" cy="147401"/>
          </a:xfrm>
          <a:prstGeom prst="rect">
            <a:avLst/>
          </a:prstGeom>
        </p:spPr>
      </p:pic>
      <p:pic>
        <p:nvPicPr>
          <p:cNvPr id="4" name="Picture 3" descr="Logo&#10;&#10;Description automatically generated">
            <a:extLst>
              <a:ext uri="{FF2B5EF4-FFF2-40B4-BE49-F238E27FC236}">
                <a16:creationId xmlns:a16="http://schemas.microsoft.com/office/drawing/2014/main" id="{F1F1A863-7D47-A335-8D08-DA2EBB14B926}"/>
              </a:ext>
            </a:extLst>
          </p:cNvPr>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a:xfrm>
            <a:off x="18459" y="4909132"/>
            <a:ext cx="330028" cy="282174"/>
          </a:xfrm>
          <a:prstGeom prst="rect">
            <a:avLst/>
          </a:prstGeom>
        </p:spPr>
      </p:pic>
    </p:spTree>
    <p:custDataLst>
      <p:tags r:id="rId12"/>
    </p:custDataLst>
    <p:extLst>
      <p:ext uri="{BB962C8B-B14F-4D97-AF65-F5344CB8AC3E}">
        <p14:creationId xmlns:p14="http://schemas.microsoft.com/office/powerpoint/2010/main" val="881333492"/>
      </p:ext>
    </p:extLst>
  </p:cSld>
  <p:clrMap bg1="lt1" tx1="dk1" bg2="lt2" tx2="dk2" accent1="accent1" accent2="accent2" accent3="accent3" accent4="accent4" accent5="accent5" accent6="accent6" hlink="hlink" folHlink="folHlink"/>
  <p:sldLayoutIdLst>
    <p:sldLayoutId id="2147483698" r:id="rId1"/>
    <p:sldLayoutId id="2147483778" r:id="rId2"/>
    <p:sldLayoutId id="2147483769" r:id="rId3"/>
    <p:sldLayoutId id="2147483779" r:id="rId4"/>
    <p:sldLayoutId id="2147483755" r:id="rId5"/>
    <p:sldLayoutId id="2147483708" r:id="rId6"/>
    <p:sldLayoutId id="2147483783" r:id="rId7"/>
    <p:sldLayoutId id="2147483781" r:id="rId8"/>
    <p:sldLayoutId id="2147483754" r:id="rId9"/>
    <p:sldLayoutId id="2147483753" r:id="rId10"/>
  </p:sldLayoutIdLst>
  <p:hf hdr="0"/>
  <p:txStyles>
    <p:titleStyle>
      <a:lvl1pPr algn="l" defTabSz="457200" rtl="0" eaLnBrk="1" latinLnBrk="0" hangingPunct="1">
        <a:spcBef>
          <a:spcPct val="0"/>
        </a:spcBef>
        <a:buNone/>
        <a:defRPr sz="2400" b="0" i="0" kern="1200">
          <a:solidFill>
            <a:schemeClr val="tx1">
              <a:lumMod val="50000"/>
              <a:lumOff val="50000"/>
            </a:schemeClr>
          </a:solidFill>
          <a:latin typeface="+mj-lt"/>
          <a:ea typeface="+mj-ea"/>
          <a:cs typeface="Gill Sans MT"/>
        </a:defRPr>
      </a:lvl1pPr>
    </p:titleStyle>
    <p:bodyStyle>
      <a:lvl1pPr marL="230188" indent="-230188" algn="l" defTabSz="457200" rtl="0" eaLnBrk="1" latinLnBrk="0" hangingPunct="1">
        <a:spcBef>
          <a:spcPts val="0"/>
        </a:spcBef>
        <a:spcAft>
          <a:spcPts val="800"/>
        </a:spcAft>
        <a:buClr>
          <a:schemeClr val="tx2"/>
        </a:buClr>
        <a:buSzPct val="90000"/>
        <a:buFont typeface="Wingdings" panose="05000000000000000000" pitchFamily="2" charset="2"/>
        <a:buChar char="§"/>
        <a:defRPr sz="2000" b="0" i="0" kern="1200">
          <a:solidFill>
            <a:srgbClr val="4E4A49"/>
          </a:solidFill>
          <a:latin typeface="+mn-lt"/>
          <a:ea typeface="+mn-ea"/>
          <a:cs typeface="Gill Sans MT"/>
        </a:defRPr>
      </a:lvl1pPr>
      <a:lvl2pPr marL="684213" indent="-230188" algn="l" defTabSz="457200" rtl="0" eaLnBrk="1" latinLnBrk="0" hangingPunct="1">
        <a:spcBef>
          <a:spcPts val="0"/>
        </a:spcBef>
        <a:spcAft>
          <a:spcPts val="800"/>
        </a:spcAft>
        <a:buClr>
          <a:schemeClr val="tx2"/>
        </a:buClr>
        <a:buFont typeface="Wingdings" panose="05000000000000000000" pitchFamily="2" charset="2"/>
        <a:buChar char="ü"/>
        <a:defRPr sz="2000" b="0" i="0" kern="1200">
          <a:solidFill>
            <a:srgbClr val="4E4A49"/>
          </a:solidFill>
          <a:latin typeface="+mn-l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3F0412-DD9E-4CCC-B6E9-C0D0E7EAE8EA}"/>
              </a:ext>
            </a:extLst>
          </p:cNvPr>
          <p:cNvSpPr/>
          <p:nvPr userDrawn="1"/>
        </p:nvSpPr>
        <p:spPr>
          <a:xfrm>
            <a:off x="0" y="4920616"/>
            <a:ext cx="9144000" cy="266394"/>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45507" y="708008"/>
            <a:ext cx="7772400" cy="3200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4"/>
          </p:nvPr>
        </p:nvSpPr>
        <p:spPr>
          <a:xfrm>
            <a:off x="6858000" y="4933030"/>
            <a:ext cx="2133600" cy="215444"/>
          </a:xfrm>
          <a:prstGeom prst="rect">
            <a:avLst/>
          </a:prstGeom>
        </p:spPr>
        <p:txBody>
          <a:bodyPr vert="horz" lIns="91440" tIns="45720" rIns="91440" bIns="45720" rtlCol="0" anchor="ctr">
            <a:spAutoFit/>
          </a:bodyPr>
          <a:lstStyle>
            <a:lvl1pPr algn="r">
              <a:defRPr sz="800" b="0" i="0">
                <a:solidFill>
                  <a:srgbClr val="6C6463"/>
                </a:solidFill>
                <a:latin typeface="Gill Sans MT"/>
                <a:cs typeface="Gill Sans MT"/>
              </a:defRPr>
            </a:lvl1pPr>
          </a:lstStyle>
          <a:p>
            <a:fld id="{42782948-4DBE-204D-AB9E-B65E067054AE}" type="slidenum">
              <a:rPr lang="en-US" smtClean="0"/>
              <a:pPr/>
              <a:t>‹#›</a:t>
            </a:fld>
            <a:endParaRPr lang="en-US"/>
          </a:p>
        </p:txBody>
      </p:sp>
      <p:sp>
        <p:nvSpPr>
          <p:cNvPr id="15" name="Title Placeholder 1">
            <a:extLst>
              <a:ext uri="{FF2B5EF4-FFF2-40B4-BE49-F238E27FC236}">
                <a16:creationId xmlns:a16="http://schemas.microsoft.com/office/drawing/2014/main" id="{416F3400-DD22-4B3C-85B3-BD1E581EE38A}"/>
              </a:ext>
            </a:extLst>
          </p:cNvPr>
          <p:cNvSpPr>
            <a:spLocks noGrp="1"/>
          </p:cNvSpPr>
          <p:nvPr>
            <p:ph type="title"/>
          </p:nvPr>
        </p:nvSpPr>
        <p:spPr>
          <a:xfrm>
            <a:off x="345507" y="31535"/>
            <a:ext cx="7772400" cy="461665"/>
          </a:xfrm>
          <a:prstGeom prst="rect">
            <a:avLst/>
          </a:prstGeom>
        </p:spPr>
        <p:txBody>
          <a:bodyPr vert="horz" lIns="91440" tIns="45720" rIns="91440" bIns="45720" rtlCol="0" anchor="b" anchorCtr="0">
            <a:spAutoFit/>
          </a:bodyPr>
          <a:lstStyle/>
          <a:p>
            <a:r>
              <a:rPr lang="en-US"/>
              <a:t>Click to edit Master title style</a:t>
            </a:r>
          </a:p>
        </p:txBody>
      </p:sp>
      <p:sp>
        <p:nvSpPr>
          <p:cNvPr id="13" name="TextBox 12">
            <a:extLst>
              <a:ext uri="{FF2B5EF4-FFF2-40B4-BE49-F238E27FC236}">
                <a16:creationId xmlns:a16="http://schemas.microsoft.com/office/drawing/2014/main" id="{6B8991B9-1B37-4685-B908-0126819A7AF4}"/>
              </a:ext>
            </a:extLst>
          </p:cNvPr>
          <p:cNvSpPr txBox="1"/>
          <p:nvPr userDrawn="1"/>
        </p:nvSpPr>
        <p:spPr>
          <a:xfrm>
            <a:off x="583714" y="4952672"/>
            <a:ext cx="4572000" cy="215444"/>
          </a:xfrm>
          <a:prstGeom prst="rect">
            <a:avLst/>
          </a:prstGeom>
          <a:noFill/>
        </p:spPr>
        <p:txBody>
          <a:bodyPr wrap="square">
            <a:spAutoFit/>
          </a:bodyPr>
          <a:lstStyle/>
          <a:p>
            <a:r>
              <a:rPr lang="en-US" sz="800" dirty="0">
                <a:solidFill>
                  <a:schemeClr val="accent3"/>
                </a:solidFill>
              </a:rPr>
              <a:t>Tuberculosis Data, Impact Assessment and Communications Hub (TB DIAH)</a:t>
            </a:r>
          </a:p>
        </p:txBody>
      </p:sp>
      <p:pic>
        <p:nvPicPr>
          <p:cNvPr id="14" name="Picture 13" descr="A picture containing diagram&#10;&#10;Description automatically generated">
            <a:extLst>
              <a:ext uri="{FF2B5EF4-FFF2-40B4-BE49-F238E27FC236}">
                <a16:creationId xmlns:a16="http://schemas.microsoft.com/office/drawing/2014/main" id="{16215E6F-BDBF-417F-AB65-8E5C4FD72582}"/>
              </a:ext>
            </a:extLst>
          </p:cNvPr>
          <p:cNvPicPr>
            <a:picLocks noChangeAspect="1"/>
          </p:cNvPicPr>
          <p:nvPr userDrawn="1"/>
        </p:nvPicPr>
        <p:blipFill>
          <a:blip r:embed="rId14"/>
          <a:stretch>
            <a:fillRect/>
          </a:stretch>
        </p:blipFill>
        <p:spPr>
          <a:xfrm>
            <a:off x="392813" y="4999164"/>
            <a:ext cx="176656" cy="147401"/>
          </a:xfrm>
          <a:prstGeom prst="rect">
            <a:avLst/>
          </a:prstGeom>
        </p:spPr>
      </p:pic>
      <p:pic>
        <p:nvPicPr>
          <p:cNvPr id="4" name="Picture 3" descr="Logo&#10;&#10;Description automatically generated">
            <a:extLst>
              <a:ext uri="{FF2B5EF4-FFF2-40B4-BE49-F238E27FC236}">
                <a16:creationId xmlns:a16="http://schemas.microsoft.com/office/drawing/2014/main" id="{F1F1A863-7D47-A335-8D08-DA2EBB14B926}"/>
              </a:ext>
            </a:extLst>
          </p:cNvPr>
          <p:cNvPicPr>
            <a:picLocks noChangeAspect="1"/>
          </p:cNvPicPr>
          <p:nvPr userDrawn="1"/>
        </p:nvPicPr>
        <p:blipFill>
          <a:blip r:embed="rId15"/>
          <a:stretch>
            <a:fillRect/>
          </a:stretch>
        </p:blipFill>
        <p:spPr>
          <a:xfrm>
            <a:off x="18459" y="4909132"/>
            <a:ext cx="330028" cy="282174"/>
          </a:xfrm>
          <a:prstGeom prst="rect">
            <a:avLst/>
          </a:prstGeom>
        </p:spPr>
      </p:pic>
    </p:spTree>
    <p:custDataLst>
      <p:tags r:id="rId13"/>
    </p:custDataLst>
    <p:extLst>
      <p:ext uri="{BB962C8B-B14F-4D97-AF65-F5344CB8AC3E}">
        <p14:creationId xmlns:p14="http://schemas.microsoft.com/office/powerpoint/2010/main" val="2891727108"/>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p:txStyles>
    <p:titleStyle>
      <a:lvl1pPr algn="l" defTabSz="457200" rtl="0" eaLnBrk="1" latinLnBrk="0" hangingPunct="1">
        <a:spcBef>
          <a:spcPct val="0"/>
        </a:spcBef>
        <a:buNone/>
        <a:defRPr sz="2400" b="0" i="0" kern="1200">
          <a:solidFill>
            <a:schemeClr val="tx1">
              <a:lumMod val="50000"/>
              <a:lumOff val="50000"/>
            </a:schemeClr>
          </a:solidFill>
          <a:latin typeface="+mj-lt"/>
          <a:ea typeface="+mj-ea"/>
          <a:cs typeface="Gill Sans MT"/>
        </a:defRPr>
      </a:lvl1pPr>
    </p:titleStyle>
    <p:bodyStyle>
      <a:lvl1pPr marL="230188" indent="-230188" algn="l" defTabSz="457200" rtl="0" eaLnBrk="1" latinLnBrk="0" hangingPunct="1">
        <a:spcBef>
          <a:spcPts val="0"/>
        </a:spcBef>
        <a:spcAft>
          <a:spcPts val="800"/>
        </a:spcAft>
        <a:buClr>
          <a:schemeClr val="tx2"/>
        </a:buClr>
        <a:buSzPct val="90000"/>
        <a:buFont typeface="Wingdings" panose="05000000000000000000" pitchFamily="2" charset="2"/>
        <a:buChar char="§"/>
        <a:defRPr sz="2000" b="0" i="0" kern="1200">
          <a:solidFill>
            <a:srgbClr val="4E4A49"/>
          </a:solidFill>
          <a:latin typeface="+mn-lt"/>
          <a:ea typeface="+mn-ea"/>
          <a:cs typeface="Gill Sans MT"/>
        </a:defRPr>
      </a:lvl1pPr>
      <a:lvl2pPr marL="684213" indent="-230188" algn="l" defTabSz="457200" rtl="0" eaLnBrk="1" latinLnBrk="0" hangingPunct="1">
        <a:spcBef>
          <a:spcPts val="0"/>
        </a:spcBef>
        <a:spcAft>
          <a:spcPts val="800"/>
        </a:spcAft>
        <a:buClr>
          <a:schemeClr val="tx2"/>
        </a:buClr>
        <a:buFont typeface="Wingdings" panose="05000000000000000000" pitchFamily="2" charset="2"/>
        <a:buChar char="ü"/>
        <a:defRPr sz="2000" b="0" i="0" kern="1200">
          <a:solidFill>
            <a:srgbClr val="4E4A49"/>
          </a:solidFill>
          <a:latin typeface="+mn-l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34.xml"/></Relationships>
</file>

<file path=ppt/slides/_rels/slide11.xml.rels><?xml version="1.0" encoding="UTF-8" standalone="yes"?>
<Relationships xmlns="http://schemas.openxmlformats.org/package/2006/relationships"><Relationship Id="rId3" Type="http://schemas.openxmlformats.org/officeDocument/2006/relationships/hyperlink" Target="https://www.tbdiah.org/assessments/pbmef/" TargetMode="Externa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1.xml"/><Relationship Id="rId1" Type="http://schemas.openxmlformats.org/officeDocument/2006/relationships/tags" Target="../tags/tag3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2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4A2434-C325-6D23-5836-723EF74B1B24}"/>
              </a:ext>
            </a:extLst>
          </p:cNvPr>
          <p:cNvPicPr>
            <a:picLocks noChangeAspect="1"/>
          </p:cNvPicPr>
          <p:nvPr/>
        </p:nvPicPr>
        <p:blipFill>
          <a:blip r:embed="rId3"/>
          <a:stretch>
            <a:fillRect/>
          </a:stretch>
        </p:blipFill>
        <p:spPr>
          <a:xfrm>
            <a:off x="577941" y="839788"/>
            <a:ext cx="4929399" cy="1893412"/>
          </a:xfrm>
          <a:prstGeom prst="rect">
            <a:avLst/>
          </a:prstGeom>
        </p:spPr>
      </p:pic>
      <p:sp>
        <p:nvSpPr>
          <p:cNvPr id="5" name="Subtitle 2">
            <a:extLst>
              <a:ext uri="{FF2B5EF4-FFF2-40B4-BE49-F238E27FC236}">
                <a16:creationId xmlns:a16="http://schemas.microsoft.com/office/drawing/2014/main" id="{C32312C1-232E-60FB-F91D-90991F6B3D18}"/>
              </a:ext>
            </a:extLst>
          </p:cNvPr>
          <p:cNvSpPr>
            <a:spLocks noGrp="1"/>
          </p:cNvSpPr>
          <p:nvPr>
            <p:ph type="subTitle" idx="1"/>
          </p:nvPr>
        </p:nvSpPr>
        <p:spPr>
          <a:xfrm>
            <a:off x="625396" y="3120643"/>
            <a:ext cx="7893208" cy="694899"/>
          </a:xfrm>
          <a:effectLst/>
        </p:spPr>
        <p:txBody>
          <a:bodyPr>
            <a:normAutofit/>
          </a:bodyPr>
          <a:lstStyle/>
          <a:p>
            <a:pPr>
              <a:spcAft>
                <a:spcPts val="0"/>
              </a:spcAft>
            </a:pPr>
            <a:r>
              <a:rPr lang="en-US" dirty="0"/>
              <a:t>Africa Regional Workshop on Strengthening TB Monitoring and Evaluation Systems</a:t>
            </a:r>
          </a:p>
          <a:p>
            <a:r>
              <a:rPr lang="en-US" sz="1200" dirty="0"/>
              <a:t>16-19 April, 2024 • Dar es Salaam, Tanzania</a:t>
            </a:r>
          </a:p>
        </p:txBody>
      </p:sp>
      <p:sp>
        <p:nvSpPr>
          <p:cNvPr id="6" name="Subtitle 2">
            <a:extLst>
              <a:ext uri="{FF2B5EF4-FFF2-40B4-BE49-F238E27FC236}">
                <a16:creationId xmlns:a16="http://schemas.microsoft.com/office/drawing/2014/main" id="{10AE9AEA-CD9F-08FE-111A-FD0109A0280E}"/>
              </a:ext>
            </a:extLst>
          </p:cNvPr>
          <p:cNvSpPr txBox="1">
            <a:spLocks/>
          </p:cNvSpPr>
          <p:nvPr/>
        </p:nvSpPr>
        <p:spPr>
          <a:xfrm>
            <a:off x="625396" y="3704714"/>
            <a:ext cx="3615653" cy="498271"/>
          </a:xfrm>
          <a:prstGeom prst="rect">
            <a:avLst/>
          </a:prstGeom>
          <a:effectLst/>
        </p:spPr>
        <p:txBody>
          <a:bodyPr vert="horz" lIns="91440" tIns="45720" rIns="91440" bIns="45720" rtlCol="0">
            <a:normAutofit/>
          </a:bodyPr>
          <a:lstStyle>
            <a:lvl1pPr marL="0" indent="0" algn="l" defTabSz="457200" rtl="0" eaLnBrk="1" latinLnBrk="0" hangingPunct="1">
              <a:spcBef>
                <a:spcPts val="0"/>
              </a:spcBef>
              <a:spcAft>
                <a:spcPts val="800"/>
              </a:spcAft>
              <a:buClr>
                <a:schemeClr val="tx2"/>
              </a:buClr>
              <a:buSzPct val="90000"/>
              <a:buFont typeface="Wingdings" panose="05000000000000000000" pitchFamily="2" charset="2"/>
              <a:buNone/>
              <a:defRPr sz="1800" b="0" i="0" kern="1200">
                <a:solidFill>
                  <a:schemeClr val="tx2"/>
                </a:solidFill>
                <a:latin typeface="+mn-lt"/>
                <a:ea typeface="+mn-ea"/>
                <a:cs typeface="Gill Sans MT"/>
              </a:defRPr>
            </a:lvl1pPr>
            <a:lvl2pPr marL="457200" indent="0" algn="ctr" defTabSz="457200" rtl="0" eaLnBrk="1" latinLnBrk="0" hangingPunct="1">
              <a:spcBef>
                <a:spcPts val="0"/>
              </a:spcBef>
              <a:spcAft>
                <a:spcPts val="800"/>
              </a:spcAft>
              <a:buClr>
                <a:schemeClr val="tx2"/>
              </a:buClr>
              <a:buFont typeface="Wingdings" panose="05000000000000000000" pitchFamily="2" charset="2"/>
              <a:buNone/>
              <a:defRPr sz="2000" b="0" i="0" kern="1200">
                <a:solidFill>
                  <a:schemeClr val="tx1">
                    <a:tint val="75000"/>
                  </a:schemeClr>
                </a:solidFill>
                <a:latin typeface="+mn-lt"/>
                <a:ea typeface="+mn-ea"/>
                <a:cs typeface="Gill Sans MT"/>
              </a:defRPr>
            </a:lvl2pPr>
            <a:lvl3pPr marL="914400" indent="0" algn="ctr" defTabSz="457200" rtl="0" eaLnBrk="1" latinLnBrk="0" hangingPunct="1">
              <a:spcBef>
                <a:spcPct val="20000"/>
              </a:spcBef>
              <a:buFont typeface="Arial"/>
              <a:buNone/>
              <a:defRPr sz="1800" b="0" i="0" kern="1200">
                <a:solidFill>
                  <a:schemeClr val="tx1">
                    <a:tint val="75000"/>
                  </a:schemeClr>
                </a:solidFill>
                <a:latin typeface="Gill Sans MT"/>
                <a:ea typeface="+mn-ea"/>
                <a:cs typeface="Gill Sans MT"/>
              </a:defRPr>
            </a:lvl3pPr>
            <a:lvl4pPr marL="1371600" indent="0" algn="ctr" defTabSz="457200" rtl="0" eaLnBrk="1" latinLnBrk="0" hangingPunct="1">
              <a:spcBef>
                <a:spcPct val="20000"/>
              </a:spcBef>
              <a:buFont typeface="Arial"/>
              <a:buNone/>
              <a:defRPr sz="1600" b="0" i="0" kern="1200">
                <a:solidFill>
                  <a:schemeClr val="tx1">
                    <a:tint val="75000"/>
                  </a:schemeClr>
                </a:solidFill>
                <a:latin typeface="Gill Sans MT"/>
                <a:ea typeface="+mn-ea"/>
                <a:cs typeface="Gill Sans MT"/>
              </a:defRPr>
            </a:lvl4pPr>
            <a:lvl5pPr marL="1828800" indent="0" algn="ctr" defTabSz="457200" rtl="0" eaLnBrk="1" latinLnBrk="0" hangingPunct="1">
              <a:spcBef>
                <a:spcPct val="20000"/>
              </a:spcBef>
              <a:buFont typeface="Arial"/>
              <a:buNone/>
              <a:defRPr sz="1400" b="0" i="0" kern="1200">
                <a:solidFill>
                  <a:schemeClr val="tx1">
                    <a:tint val="75000"/>
                  </a:schemeClr>
                </a:solidFill>
                <a:latin typeface="Gill Sans MT"/>
                <a:ea typeface="+mn-ea"/>
                <a:cs typeface="Gill Sans MT"/>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NTP UPDATES: {Country Name}</a:t>
            </a:r>
            <a:endParaRPr lang="en-US" sz="1200" dirty="0"/>
          </a:p>
        </p:txBody>
      </p:sp>
      <p:sp>
        <p:nvSpPr>
          <p:cNvPr id="7" name="Rounded Rectangle 15">
            <a:extLst>
              <a:ext uri="{FF2B5EF4-FFF2-40B4-BE49-F238E27FC236}">
                <a16:creationId xmlns:a16="http://schemas.microsoft.com/office/drawing/2014/main" id="{C8D888B0-BA59-7120-0F20-F75C2E36EB0B}"/>
              </a:ext>
            </a:extLst>
          </p:cNvPr>
          <p:cNvSpPr/>
          <p:nvPr/>
        </p:nvSpPr>
        <p:spPr>
          <a:xfrm>
            <a:off x="3379282" y="4261860"/>
            <a:ext cx="760397" cy="693019"/>
          </a:xfrm>
          <a:prstGeom prst="roundRect">
            <a:avLst/>
          </a:prstGeom>
          <a:noFill/>
          <a:ln>
            <a:solidFill>
              <a:schemeClr val="tx2"/>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E" dirty="0">
                <a:solidFill>
                  <a:schemeClr val="bg1">
                    <a:lumMod val="85000"/>
                  </a:schemeClr>
                </a:solidFill>
              </a:rPr>
              <a:t>Logo</a:t>
            </a:r>
          </a:p>
        </p:txBody>
      </p:sp>
      <p:sp>
        <p:nvSpPr>
          <p:cNvPr id="9" name="Rounded Rectangle 15">
            <a:extLst>
              <a:ext uri="{FF2B5EF4-FFF2-40B4-BE49-F238E27FC236}">
                <a16:creationId xmlns:a16="http://schemas.microsoft.com/office/drawing/2014/main" id="{162EBAA1-A3A9-779C-304E-88509C5436EF}"/>
              </a:ext>
            </a:extLst>
          </p:cNvPr>
          <p:cNvSpPr/>
          <p:nvPr/>
        </p:nvSpPr>
        <p:spPr>
          <a:xfrm>
            <a:off x="4572000" y="4261859"/>
            <a:ext cx="760397" cy="693019"/>
          </a:xfrm>
          <a:prstGeom prst="roundRect">
            <a:avLst/>
          </a:prstGeom>
          <a:noFill/>
          <a:ln>
            <a:solidFill>
              <a:schemeClr val="tx2"/>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E" dirty="0">
                <a:solidFill>
                  <a:schemeClr val="bg1">
                    <a:lumMod val="85000"/>
                  </a:schemeClr>
                </a:solidFill>
              </a:rPr>
              <a:t>Logo</a:t>
            </a:r>
          </a:p>
        </p:txBody>
      </p:sp>
    </p:spTree>
    <p:custDataLst>
      <p:tags r:id="rId1"/>
    </p:custDataLst>
    <p:extLst>
      <p:ext uri="{BB962C8B-B14F-4D97-AF65-F5344CB8AC3E}">
        <p14:creationId xmlns:p14="http://schemas.microsoft.com/office/powerpoint/2010/main" val="80207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BFEFB3-7B81-4CA5-80DE-360FE53D77D6}"/>
              </a:ext>
            </a:extLst>
          </p:cNvPr>
          <p:cNvSpPr>
            <a:spLocks noGrp="1"/>
          </p:cNvSpPr>
          <p:nvPr>
            <p:ph type="sldNum" sz="quarter" idx="10"/>
          </p:nvPr>
        </p:nvSpPr>
        <p:spPr>
          <a:xfrm>
            <a:off x="6858000" y="4933030"/>
            <a:ext cx="2133600" cy="2154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782948-4DBE-204D-AB9E-B65E067054AE}" type="slidenum">
              <a:rPr kumimoji="0" lang="en-US" sz="800" b="0" i="0" u="none" strike="noStrike" kern="1200" cap="none" spc="0" normalizeH="0" baseline="0" noProof="0" smtClean="0">
                <a:ln>
                  <a:noFill/>
                </a:ln>
                <a:solidFill>
                  <a:prstClr val="white"/>
                </a:solidFill>
                <a:effectLst/>
                <a:uLnTx/>
                <a:uFillTx/>
                <a:latin typeface="Gill Sans MT"/>
                <a:ea typeface="+mn-ea"/>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prstClr val="white"/>
              </a:solidFill>
              <a:effectLst/>
              <a:uLnTx/>
              <a:uFillTx/>
              <a:latin typeface="Gill Sans MT"/>
              <a:ea typeface="+mn-ea"/>
            </a:endParaRPr>
          </a:p>
        </p:txBody>
      </p:sp>
      <p:sp>
        <p:nvSpPr>
          <p:cNvPr id="6" name="Title 5">
            <a:extLst>
              <a:ext uri="{FF2B5EF4-FFF2-40B4-BE49-F238E27FC236}">
                <a16:creationId xmlns:a16="http://schemas.microsoft.com/office/drawing/2014/main" id="{AF93540B-FDBF-400C-9C2C-52D856E0E02C}"/>
              </a:ext>
            </a:extLst>
          </p:cNvPr>
          <p:cNvSpPr>
            <a:spLocks noGrp="1"/>
          </p:cNvSpPr>
          <p:nvPr>
            <p:ph type="title"/>
          </p:nvPr>
        </p:nvSpPr>
        <p:spPr>
          <a:xfrm>
            <a:off x="685800" y="1448858"/>
            <a:ext cx="7772400" cy="1754326"/>
          </a:xfrm>
        </p:spPr>
        <p:txBody>
          <a:bodyPr/>
          <a:lstStyle/>
          <a:p>
            <a:r>
              <a:rPr lang="en-US" dirty="0"/>
              <a:t>TB M&amp;E Beyond Numbers: </a:t>
            </a:r>
            <a:r>
              <a:rPr lang="en-US" b="0" dirty="0"/>
              <a:t>Understanding trends </a:t>
            </a:r>
            <a:r>
              <a:rPr lang="en-US" b="0"/>
              <a:t>in </a:t>
            </a:r>
            <a:br>
              <a:rPr lang="en-US" b="0"/>
            </a:br>
            <a:r>
              <a:rPr lang="en-US" b="0"/>
              <a:t>PBMEF core </a:t>
            </a:r>
            <a:r>
              <a:rPr lang="en-US" b="0" dirty="0"/>
              <a:t>indicators</a:t>
            </a:r>
          </a:p>
        </p:txBody>
      </p:sp>
    </p:spTree>
    <p:custDataLst>
      <p:tags r:id="rId1"/>
    </p:custDataLst>
    <p:extLst>
      <p:ext uri="{BB962C8B-B14F-4D97-AF65-F5344CB8AC3E}">
        <p14:creationId xmlns:p14="http://schemas.microsoft.com/office/powerpoint/2010/main" val="553453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normAutofit fontScale="92500"/>
          </a:bodyPr>
          <a:lstStyle/>
          <a:p>
            <a:pPr>
              <a:lnSpc>
                <a:spcPct val="115000"/>
              </a:lnSpc>
              <a:spcAft>
                <a:spcPts val="0"/>
              </a:spcAft>
            </a:pP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rPr>
              <a:t>Select one or two core indicators from the </a:t>
            </a: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hlinkClick r:id="rId3">
                  <a:extLst>
                    <a:ext uri="{A12FA001-AC4F-418D-AE19-62706E023703}">
                      <ahyp:hlinkClr xmlns:ahyp="http://schemas.microsoft.com/office/drawing/2018/hyperlinkcolor" val="tx"/>
                    </a:ext>
                  </a:extLst>
                </a:hlinkClick>
              </a:rPr>
              <a:t>Performance-based Monitoring and Evaluation Framework (PBMEF)</a:t>
            </a:r>
            <a:endPar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endParaRPr>
          </a:p>
          <a:p>
            <a:pPr>
              <a:lnSpc>
                <a:spcPct val="115000"/>
              </a:lnSpc>
              <a:spcAft>
                <a:spcPts val="0"/>
              </a:spcAft>
            </a:pP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rPr>
              <a:t>Presenters should consider indicators that most effectively represent the success and challenges of the program for an insightful trend analysis</a:t>
            </a:r>
          </a:p>
          <a:p>
            <a:pPr>
              <a:lnSpc>
                <a:spcPct val="115000"/>
              </a:lnSpc>
              <a:spcAft>
                <a:spcPts val="0"/>
              </a:spcAft>
            </a:pP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rPr>
              <a:t>Consider those that best reflect the program’s strategic objectives and technical areas, and provide a trend analysis by comparing current data with past results to identify patterns, progress, and areas needing improvement</a:t>
            </a:r>
          </a:p>
          <a:p>
            <a:pPr>
              <a:lnSpc>
                <a:spcPct val="115000"/>
              </a:lnSpc>
              <a:spcAft>
                <a:spcPts val="0"/>
              </a:spcAft>
            </a:pP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rPr>
              <a:t>Create recommended data visualization provided in the reference sheet of the selected indicator</a:t>
            </a:r>
          </a:p>
          <a:p>
            <a:pPr>
              <a:lnSpc>
                <a:spcPct val="115000"/>
              </a:lnSpc>
              <a:spcAft>
                <a:spcPts val="0"/>
              </a:spcAft>
            </a:pPr>
            <a:r>
              <a:rPr lang="en-US" sz="1800" i="1" u="none" strike="noStrike" dirty="0">
                <a:solidFill>
                  <a:schemeClr val="tx1">
                    <a:lumMod val="50000"/>
                    <a:lumOff val="50000"/>
                  </a:schemeClr>
                </a:solidFill>
                <a:effectLst/>
                <a:latin typeface="Arial" panose="020B0604020202020204" pitchFamily="34" charset="0"/>
                <a:ea typeface="Arial" panose="020B0604020202020204" pitchFamily="34" charset="0"/>
              </a:rPr>
              <a:t>Slides should only include visualization. This block will focus on narration and active discussion around the causes of the trends</a:t>
            </a:r>
          </a:p>
          <a:p>
            <a:r>
              <a:rPr lang="en-US" sz="1800" b="1" i="1" dirty="0">
                <a:solidFill>
                  <a:schemeClr val="tx1">
                    <a:lumMod val="50000"/>
                    <a:lumOff val="50000"/>
                  </a:schemeClr>
                </a:solidFill>
                <a:effectLst/>
                <a:latin typeface="Arial" panose="020B0604020202020204" pitchFamily="34" charset="0"/>
                <a:ea typeface="Arial" panose="020B0604020202020204" pitchFamily="34" charset="0"/>
              </a:rPr>
              <a:t>Recommended reporting timeframe:</a:t>
            </a:r>
            <a:r>
              <a:rPr lang="en-US" sz="1800" i="1" dirty="0">
                <a:solidFill>
                  <a:schemeClr val="tx1">
                    <a:lumMod val="50000"/>
                    <a:lumOff val="50000"/>
                  </a:schemeClr>
                </a:solidFill>
                <a:effectLst/>
                <a:latin typeface="Arial" panose="020B0604020202020204" pitchFamily="34" charset="0"/>
                <a:ea typeface="Arial" panose="020B0604020202020204" pitchFamily="34" charset="0"/>
              </a:rPr>
              <a:t> at least 5 years</a:t>
            </a:r>
            <a:endParaRPr lang="en-US" i="1"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11</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4022141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12</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1732714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13</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130552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7180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BFEFB3-7B81-4CA5-80DE-360FE53D77D6}"/>
              </a:ext>
            </a:extLst>
          </p:cNvPr>
          <p:cNvSpPr>
            <a:spLocks noGrp="1"/>
          </p:cNvSpPr>
          <p:nvPr>
            <p:ph type="sldNum" sz="quarter" idx="10"/>
          </p:nvPr>
        </p:nvSpPr>
        <p:spPr>
          <a:xfrm>
            <a:off x="6858000" y="4933030"/>
            <a:ext cx="2133600" cy="2154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782948-4DBE-204D-AB9E-B65E067054AE}" type="slidenum">
              <a:rPr kumimoji="0" lang="en-US" sz="800" b="0" i="0" u="none" strike="noStrike" kern="1200" cap="none" spc="0" normalizeH="0" baseline="0" noProof="0" smtClean="0">
                <a:ln>
                  <a:noFill/>
                </a:ln>
                <a:solidFill>
                  <a:prstClr val="white"/>
                </a:solidFill>
                <a:effectLst/>
                <a:uLnTx/>
                <a:uFillTx/>
                <a:latin typeface="Gill Sans MT"/>
                <a:ea typeface="+mn-ea"/>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a:ln>
                <a:noFill/>
              </a:ln>
              <a:solidFill>
                <a:prstClr val="white"/>
              </a:solidFill>
              <a:effectLst/>
              <a:uLnTx/>
              <a:uFillTx/>
              <a:latin typeface="Gill Sans MT"/>
              <a:ea typeface="+mn-ea"/>
            </a:endParaRPr>
          </a:p>
        </p:txBody>
      </p:sp>
      <p:sp>
        <p:nvSpPr>
          <p:cNvPr id="6" name="Title 5">
            <a:extLst>
              <a:ext uri="{FF2B5EF4-FFF2-40B4-BE49-F238E27FC236}">
                <a16:creationId xmlns:a16="http://schemas.microsoft.com/office/drawing/2014/main" id="{AF93540B-FDBF-400C-9C2C-52D856E0E02C}"/>
              </a:ext>
            </a:extLst>
          </p:cNvPr>
          <p:cNvSpPr>
            <a:spLocks noGrp="1"/>
          </p:cNvSpPr>
          <p:nvPr>
            <p:ph type="title"/>
          </p:nvPr>
        </p:nvSpPr>
        <p:spPr>
          <a:xfrm>
            <a:off x="685800" y="1886944"/>
            <a:ext cx="7772400" cy="1200329"/>
          </a:xfrm>
        </p:spPr>
        <p:txBody>
          <a:bodyPr/>
          <a:lstStyle/>
          <a:p>
            <a:r>
              <a:rPr lang="en-US" dirty="0"/>
              <a:t>Country TB Profile and TB Situation Snapshot</a:t>
            </a:r>
            <a:endParaRPr lang="en-US" b="0" dirty="0"/>
          </a:p>
        </p:txBody>
      </p:sp>
    </p:spTree>
    <p:custDataLst>
      <p:tags r:id="rId1"/>
    </p:custDataLst>
    <p:extLst>
      <p:ext uri="{BB962C8B-B14F-4D97-AF65-F5344CB8AC3E}">
        <p14:creationId xmlns:p14="http://schemas.microsoft.com/office/powerpoint/2010/main" val="518855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3</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2967087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4</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681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BFEFB3-7B81-4CA5-80DE-360FE53D77D6}"/>
              </a:ext>
            </a:extLst>
          </p:cNvPr>
          <p:cNvSpPr>
            <a:spLocks noGrp="1"/>
          </p:cNvSpPr>
          <p:nvPr>
            <p:ph type="sldNum" sz="quarter" idx="10"/>
          </p:nvPr>
        </p:nvSpPr>
        <p:spPr>
          <a:xfrm>
            <a:off x="6858000" y="4933030"/>
            <a:ext cx="2133600" cy="2154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782948-4DBE-204D-AB9E-B65E067054AE}" type="slidenum">
              <a:rPr kumimoji="0" lang="en-US" sz="800" b="0" i="0" u="none" strike="noStrike" kern="1200" cap="none" spc="0" normalizeH="0" baseline="0" noProof="0" smtClean="0">
                <a:ln>
                  <a:noFill/>
                </a:ln>
                <a:solidFill>
                  <a:prstClr val="white"/>
                </a:solidFill>
                <a:effectLst/>
                <a:uLnTx/>
                <a:uFillTx/>
                <a:latin typeface="Gill Sans MT"/>
                <a:ea typeface="+mn-ea"/>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prstClr val="white"/>
              </a:solidFill>
              <a:effectLst/>
              <a:uLnTx/>
              <a:uFillTx/>
              <a:latin typeface="Gill Sans MT"/>
              <a:ea typeface="+mn-ea"/>
            </a:endParaRPr>
          </a:p>
        </p:txBody>
      </p:sp>
      <p:sp>
        <p:nvSpPr>
          <p:cNvPr id="6" name="Title 5">
            <a:extLst>
              <a:ext uri="{FF2B5EF4-FFF2-40B4-BE49-F238E27FC236}">
                <a16:creationId xmlns:a16="http://schemas.microsoft.com/office/drawing/2014/main" id="{AF93540B-FDBF-400C-9C2C-52D856E0E02C}"/>
              </a:ext>
            </a:extLst>
          </p:cNvPr>
          <p:cNvSpPr>
            <a:spLocks noGrp="1"/>
          </p:cNvSpPr>
          <p:nvPr>
            <p:ph type="title"/>
          </p:nvPr>
        </p:nvSpPr>
        <p:spPr>
          <a:xfrm>
            <a:off x="814646" y="1848107"/>
            <a:ext cx="7643553" cy="1754326"/>
          </a:xfrm>
        </p:spPr>
        <p:txBody>
          <a:bodyPr/>
          <a:lstStyle/>
          <a:p>
            <a:r>
              <a:rPr lang="en-US" dirty="0"/>
              <a:t>Data-Driven Strategies: </a:t>
            </a:r>
            <a:br>
              <a:rPr lang="en-US" dirty="0"/>
            </a:br>
            <a:r>
              <a:rPr lang="en-US" b="0" dirty="0"/>
              <a:t>Update on national TB M&amp;E, surveillance, and data use</a:t>
            </a:r>
          </a:p>
        </p:txBody>
      </p:sp>
    </p:spTree>
    <p:custDataLst>
      <p:tags r:id="rId1"/>
    </p:custDataLst>
    <p:extLst>
      <p:ext uri="{BB962C8B-B14F-4D97-AF65-F5344CB8AC3E}">
        <p14:creationId xmlns:p14="http://schemas.microsoft.com/office/powerpoint/2010/main" val="292781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normAutofit/>
          </a:bodyPr>
          <a:lstStyle/>
          <a:p>
            <a:pPr marL="0" marR="0" indent="0">
              <a:lnSpc>
                <a:spcPct val="115000"/>
              </a:lnSpc>
              <a:spcBef>
                <a:spcPts val="0"/>
              </a:spcBef>
              <a:spcAft>
                <a:spcPts val="0"/>
              </a:spcAft>
              <a:buNone/>
            </a:pPr>
            <a:r>
              <a:rPr lang="en-US" sz="1700" b="1" i="1" dirty="0">
                <a:solidFill>
                  <a:schemeClr val="tx1">
                    <a:lumMod val="50000"/>
                    <a:lumOff val="50000"/>
                  </a:schemeClr>
                </a:solidFill>
                <a:effectLst/>
                <a:latin typeface="Arial" panose="020B0604020202020204" pitchFamily="34" charset="0"/>
                <a:ea typeface="Arial" panose="020B0604020202020204" pitchFamily="34" charset="0"/>
              </a:rPr>
              <a:t>Possible topics to cover within this block:</a:t>
            </a:r>
          </a:p>
          <a:p>
            <a:pPr marL="0" marR="0" indent="0">
              <a:lnSpc>
                <a:spcPct val="115000"/>
              </a:lnSpc>
              <a:spcBef>
                <a:spcPts val="0"/>
              </a:spcBef>
              <a:spcAft>
                <a:spcPts val="0"/>
              </a:spcAft>
              <a:buNone/>
            </a:pPr>
            <a:endParaRPr lang="en-US" sz="1700" i="1" dirty="0">
              <a:solidFill>
                <a:schemeClr val="tx1">
                  <a:lumMod val="50000"/>
                  <a:lumOff val="50000"/>
                </a:schemeClr>
              </a:solidFill>
              <a:effectLst/>
              <a:latin typeface="Arial" panose="020B0604020202020204" pitchFamily="34" charset="0"/>
              <a:ea typeface="Arial" panose="020B0604020202020204" pitchFamily="34" charset="0"/>
            </a:endParaRPr>
          </a:p>
          <a:p>
            <a:pPr>
              <a:lnSpc>
                <a:spcPct val="115000"/>
              </a:lnSpc>
              <a:spcAft>
                <a:spcPts val="0"/>
              </a:spcAft>
            </a:pPr>
            <a:r>
              <a:rPr lang="en-US" sz="1700" i="1" u="none" strike="noStrike" dirty="0">
                <a:solidFill>
                  <a:schemeClr val="tx1">
                    <a:lumMod val="50000"/>
                    <a:lumOff val="50000"/>
                  </a:schemeClr>
                </a:solidFill>
                <a:effectLst/>
                <a:latin typeface="Arial" panose="020B0604020202020204" pitchFamily="34" charset="0"/>
                <a:ea typeface="Arial" panose="020B0604020202020204" pitchFamily="34" charset="0"/>
              </a:rPr>
              <a:t>Strategies in place for effectively using national TB data</a:t>
            </a:r>
          </a:p>
          <a:p>
            <a:pPr>
              <a:lnSpc>
                <a:spcPct val="115000"/>
              </a:lnSpc>
              <a:spcAft>
                <a:spcPts val="0"/>
              </a:spcAft>
            </a:pPr>
            <a:r>
              <a:rPr lang="en-US" sz="1700" i="1" u="none" strike="noStrike" dirty="0">
                <a:solidFill>
                  <a:schemeClr val="tx1">
                    <a:lumMod val="50000"/>
                    <a:lumOff val="50000"/>
                  </a:schemeClr>
                </a:solidFill>
                <a:effectLst/>
                <a:latin typeface="Arial" panose="020B0604020202020204" pitchFamily="34" charset="0"/>
                <a:ea typeface="Arial" panose="020B0604020202020204" pitchFamily="34" charset="0"/>
              </a:rPr>
              <a:t>Improvements and changes made recently to the national TB M&amp;E system</a:t>
            </a:r>
          </a:p>
          <a:p>
            <a:pPr>
              <a:lnSpc>
                <a:spcPct val="115000"/>
              </a:lnSpc>
              <a:spcAft>
                <a:spcPts val="0"/>
              </a:spcAft>
            </a:pPr>
            <a:r>
              <a:rPr lang="en-US" sz="1700" i="1" u="none" strike="noStrike" dirty="0">
                <a:solidFill>
                  <a:schemeClr val="tx1">
                    <a:lumMod val="50000"/>
                    <a:lumOff val="50000"/>
                  </a:schemeClr>
                </a:solidFill>
                <a:effectLst/>
                <a:latin typeface="Arial" panose="020B0604020202020204" pitchFamily="34" charset="0"/>
                <a:ea typeface="Arial" panose="020B0604020202020204" pitchFamily="34" charset="0"/>
              </a:rPr>
              <a:t>Successful data-driven initiatives; success stories in TB data collection, analysis, and utilization</a:t>
            </a:r>
          </a:p>
          <a:p>
            <a:pPr>
              <a:lnSpc>
                <a:spcPct val="115000"/>
              </a:lnSpc>
              <a:spcAft>
                <a:spcPts val="0"/>
              </a:spcAft>
            </a:pPr>
            <a:r>
              <a:rPr lang="en-US" sz="1700" i="1" u="none" strike="noStrike" dirty="0">
                <a:solidFill>
                  <a:schemeClr val="tx1">
                    <a:lumMod val="50000"/>
                    <a:lumOff val="50000"/>
                  </a:schemeClr>
                </a:solidFill>
                <a:effectLst/>
                <a:latin typeface="Arial" panose="020B0604020202020204" pitchFamily="34" charset="0"/>
                <a:ea typeface="Arial" panose="020B0604020202020204" pitchFamily="34" charset="0"/>
              </a:rPr>
              <a:t>Common challenges in TB data quality, collection, analysis, and utilization and potential solutions</a:t>
            </a:r>
          </a:p>
          <a:p>
            <a:pPr>
              <a:lnSpc>
                <a:spcPct val="115000"/>
              </a:lnSpc>
              <a:spcAft>
                <a:spcPts val="0"/>
              </a:spcAft>
            </a:pPr>
            <a:r>
              <a:rPr lang="en-US" sz="1700" i="1" u="none" strike="noStrike" dirty="0">
                <a:solidFill>
                  <a:schemeClr val="tx1">
                    <a:lumMod val="50000"/>
                    <a:lumOff val="50000"/>
                  </a:schemeClr>
                </a:solidFill>
                <a:effectLst/>
                <a:latin typeface="Arial" panose="020B0604020202020204" pitchFamily="34" charset="0"/>
                <a:ea typeface="Arial" panose="020B0604020202020204" pitchFamily="34" charset="0"/>
              </a:rPr>
              <a:t>Vision for the future of data-driven TB control in your country</a:t>
            </a:r>
          </a:p>
          <a:p>
            <a:r>
              <a:rPr lang="en-US" sz="1700" i="1" dirty="0">
                <a:solidFill>
                  <a:schemeClr val="tx1">
                    <a:lumMod val="50000"/>
                    <a:lumOff val="50000"/>
                  </a:schemeClr>
                </a:solidFill>
                <a:effectLst/>
                <a:latin typeface="Arial" panose="020B0604020202020204" pitchFamily="34" charset="0"/>
                <a:ea typeface="Arial" panose="020B0604020202020204" pitchFamily="34" charset="0"/>
              </a:rPr>
              <a:t>Upcoming initiatives or plans</a:t>
            </a:r>
            <a:endParaRPr lang="en-US" sz="1700" i="1"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6</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1378853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7</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172056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8</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372339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A1991D4-841E-7686-397D-A7F0237BEAC3}"/>
              </a:ext>
            </a:extLst>
          </p:cNvPr>
          <p:cNvSpPr>
            <a:spLocks noGrp="1"/>
          </p:cNvSpPr>
          <p:nvPr>
            <p:ph idx="1"/>
          </p:nvPr>
        </p:nvSpPr>
        <p:spPr/>
        <p:txBody>
          <a:bodyPr/>
          <a:lstStyle/>
          <a:p>
            <a:r>
              <a:rPr lang="en-US" dirty="0"/>
              <a:t>Add content</a:t>
            </a:r>
          </a:p>
        </p:txBody>
      </p:sp>
      <p:sp>
        <p:nvSpPr>
          <p:cNvPr id="3" name="Slide Number Placeholder 2">
            <a:extLst>
              <a:ext uri="{FF2B5EF4-FFF2-40B4-BE49-F238E27FC236}">
                <a16:creationId xmlns:a16="http://schemas.microsoft.com/office/drawing/2014/main" id="{CF0F6473-32D0-41E2-9B58-FCA07009D401}"/>
              </a:ext>
            </a:extLst>
          </p:cNvPr>
          <p:cNvSpPr>
            <a:spLocks noGrp="1"/>
          </p:cNvSpPr>
          <p:nvPr>
            <p:ph type="sldNum" sz="quarter" idx="4"/>
          </p:nvPr>
        </p:nvSpPr>
        <p:spPr/>
        <p:txBody>
          <a:bodyPr/>
          <a:lstStyle/>
          <a:p>
            <a:fld id="{42782948-4DBE-204D-AB9E-B65E067054AE}" type="slidenum">
              <a:rPr lang="en-US" smtClean="0"/>
              <a:pPr/>
              <a:t>9</a:t>
            </a:fld>
            <a:endParaRPr lang="en-US"/>
          </a:p>
        </p:txBody>
      </p:sp>
      <p:sp>
        <p:nvSpPr>
          <p:cNvPr id="4" name="Title 3">
            <a:extLst>
              <a:ext uri="{FF2B5EF4-FFF2-40B4-BE49-F238E27FC236}">
                <a16:creationId xmlns:a16="http://schemas.microsoft.com/office/drawing/2014/main" id="{0F228123-8755-47D2-A7A1-582B8F2862F4}"/>
              </a:ext>
            </a:extLst>
          </p:cNvPr>
          <p:cNvSpPr>
            <a:spLocks noGrp="1"/>
          </p:cNvSpPr>
          <p:nvPr>
            <p:ph type="title"/>
          </p:nvPr>
        </p:nvSpPr>
        <p:spPr/>
        <p:txBody>
          <a:bodyPr/>
          <a:lstStyle/>
          <a:p>
            <a:r>
              <a:rPr lang="en-US" dirty="0">
                <a:solidFill>
                  <a:schemeClr val="tx2"/>
                </a:solidFill>
              </a:rPr>
              <a:t>Title</a:t>
            </a:r>
          </a:p>
        </p:txBody>
      </p:sp>
    </p:spTree>
    <p:custDataLst>
      <p:tags r:id="rId1"/>
    </p:custDataLst>
    <p:extLst>
      <p:ext uri="{BB962C8B-B14F-4D97-AF65-F5344CB8AC3E}">
        <p14:creationId xmlns:p14="http://schemas.microsoft.com/office/powerpoint/2010/main" val="2687499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DESIGN_ID_16.9-TEMPLATE_12.7.2016" val="dUysm6Gk"/>
  <p:tag name="ARTICULATE_PROJECT_OPEN" val="0"/>
  <p:tag name="ARTICULATE_SLIDE_COUNT" val="1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6.9-Template_12.7.2016">
  <a:themeElements>
    <a:clrScheme name="TB DIAH">
      <a:dk1>
        <a:srgbClr val="222222"/>
      </a:dk1>
      <a:lt1>
        <a:sysClr val="window" lastClr="FFFFFF"/>
      </a:lt1>
      <a:dk2>
        <a:srgbClr val="0E256A"/>
      </a:dk2>
      <a:lt2>
        <a:srgbClr val="E7E6E6"/>
      </a:lt2>
      <a:accent1>
        <a:srgbClr val="A7BF39"/>
      </a:accent1>
      <a:accent2>
        <a:srgbClr val="FAA000"/>
      </a:accent2>
      <a:accent3>
        <a:srgbClr val="879499"/>
      </a:accent3>
      <a:accent4>
        <a:srgbClr val="D44106"/>
      </a:accent4>
      <a:accent5>
        <a:srgbClr val="002F3C"/>
      </a:accent5>
      <a:accent6>
        <a:srgbClr val="008C84"/>
      </a:accent6>
      <a:hlink>
        <a:srgbClr val="D44106"/>
      </a:hlink>
      <a:folHlink>
        <a:srgbClr val="D44106"/>
      </a:folHlink>
    </a:clrScheme>
    <a:fontScheme name="USAID">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effectLst/>
      </a:spPr>
      <a:bodyPr rtlCol="0" anchor="ctr"/>
      <a:lstStyle>
        <a:defPPr algn="ctr">
          <a:defRPr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F2F4220-0C4A-464C-B7E6-9772656CF890}" vid="{6CFE95A0-2AD2-4529-B708-3FC5FADA7224}"/>
    </a:ext>
  </a:extLst>
</a:theme>
</file>

<file path=ppt/theme/theme2.xml><?xml version="1.0" encoding="utf-8"?>
<a:theme xmlns:a="http://schemas.openxmlformats.org/drawingml/2006/main" name="1_16.9-Template_12.7.2016">
  <a:themeElements>
    <a:clrScheme name="TB DIAH">
      <a:dk1>
        <a:srgbClr val="222222"/>
      </a:dk1>
      <a:lt1>
        <a:sysClr val="window" lastClr="FFFFFF"/>
      </a:lt1>
      <a:dk2>
        <a:srgbClr val="0E256A"/>
      </a:dk2>
      <a:lt2>
        <a:srgbClr val="E7E6E6"/>
      </a:lt2>
      <a:accent1>
        <a:srgbClr val="A7BF39"/>
      </a:accent1>
      <a:accent2>
        <a:srgbClr val="FAA000"/>
      </a:accent2>
      <a:accent3>
        <a:srgbClr val="879499"/>
      </a:accent3>
      <a:accent4>
        <a:srgbClr val="D44106"/>
      </a:accent4>
      <a:accent5>
        <a:srgbClr val="002F3C"/>
      </a:accent5>
      <a:accent6>
        <a:srgbClr val="008C84"/>
      </a:accent6>
      <a:hlink>
        <a:srgbClr val="D44106"/>
      </a:hlink>
      <a:folHlink>
        <a:srgbClr val="D44106"/>
      </a:folHlink>
    </a:clrScheme>
    <a:fontScheme name="USAID">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effectLst/>
      </a:spPr>
      <a:bodyPr rtlCol="0" anchor="ctr"/>
      <a:lstStyle>
        <a:defPPr algn="ctr">
          <a:defRPr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02C2A9E3-31FA-4BC0-A641-CBA893E39C64}" vid="{8BE891BA-62AF-40B5-9E21-9D22ABE668A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18" ma:contentTypeDescription="Create a new document." ma:contentTypeScope="" ma:versionID="ad383e1735c938cb96aebbe739169a19">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256a16f75099712e537335b62795526c"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lcf76f155ced4ddcb4097134ff3c332f" minOccurs="0"/>
                <xsd:element ref="ns2:TaxCatchAll" minOccurs="0"/>
                <xsd:element ref="ns3:MediaServiceObjectDetectorVersion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ae2a4639-fd0e-4681-abc1-649aa37ee7ba}" ma:internalName="TaxCatchAll" ma:showField="CatchAllData" ma:web="d8573787-17db-43b5-9af3-2a45e79ab03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8573787-17db-43b5-9af3-2a45e79ab039">
      <UserInfo>
        <DisplayName>Henson, Shea A</DisplayName>
        <AccountId>37</AccountId>
        <AccountType/>
      </UserInfo>
      <UserInfo>
        <DisplayName>Fitzgerald, Ann Marie</DisplayName>
        <AccountId>74</AccountId>
        <AccountType/>
      </UserInfo>
      <UserInfo>
        <DisplayName>Tremont, Gretchen Bitar</DisplayName>
        <AccountId>59</AccountId>
        <AccountType/>
      </UserInfo>
      <UserInfo>
        <DisplayName>Kosma, Katie</DisplayName>
        <AccountId>2187</AccountId>
        <AccountType/>
      </UserInfo>
      <UserInfo>
        <DisplayName>Wilkes, Becky</DisplayName>
        <AccountId>133</AccountId>
        <AccountType/>
      </UserInfo>
      <UserInfo>
        <DisplayName>Margie Joyce</DisplayName>
        <AccountId>2081</AccountId>
        <AccountType/>
      </UserInfo>
      <UserInfo>
        <DisplayName>Oser, Rebecca Cornell</DisplayName>
        <AccountId>1917</AccountId>
        <AccountType/>
      </UserInfo>
    </SharedWithUsers>
    <lcf76f155ced4ddcb4097134ff3c332f xmlns="13922b43-4eea-40f2-b18b-c20327cdf16c">
      <Terms xmlns="http://schemas.microsoft.com/office/infopath/2007/PartnerControls"/>
    </lcf76f155ced4ddcb4097134ff3c332f>
    <TaxCatchAll xmlns="d8573787-17db-43b5-9af3-2a45e79ab039"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787C506-A6A9-4CF3-B46D-15DD566CAA56}">
  <ds:schemaRefs>
    <ds:schemaRef ds:uri="http://schemas.microsoft.com/sharepoint/v3/contenttype/forms"/>
  </ds:schemaRefs>
</ds:datastoreItem>
</file>

<file path=customXml/itemProps2.xml><?xml version="1.0" encoding="utf-8"?>
<ds:datastoreItem xmlns:ds="http://schemas.openxmlformats.org/officeDocument/2006/customXml" ds:itemID="{00DFDCE6-48A1-49AB-B7AD-C184BDE2CC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763E1D-10A2-4EC8-A0BD-10BFCE20FCEA}">
  <ds:schemaRefs>
    <ds:schemaRef ds:uri="http://purl.org/dc/elements/1.1/"/>
    <ds:schemaRef ds:uri="da5460a6-bbc2-4b3b-ab74-0656f9ce9569"/>
    <ds:schemaRef ds:uri="http://schemas.microsoft.com/office/2006/documentManagement/types"/>
    <ds:schemaRef ds:uri="http://www.w3.org/XML/1998/namespace"/>
    <ds:schemaRef ds:uri="http://schemas.microsoft.com/office/2006/metadata/properties"/>
    <ds:schemaRef ds:uri="http://purl.org/dc/dcmitype/"/>
    <ds:schemaRef ds:uri="http://schemas.microsoft.com/sharepoint/v3/fields"/>
    <ds:schemaRef ds:uri="http://schemas.microsoft.com/office/infopath/2007/PartnerControls"/>
    <ds:schemaRef ds:uri="7ecd4bcd-196e-45f0-9487-40b61984338d"/>
    <ds:schemaRef ds:uri="http://schemas.openxmlformats.org/package/2006/metadata/core-properties"/>
    <ds:schemaRef ds:uri="http://purl.org/dc/terms/"/>
    <ds:schemaRef ds:uri="d8573787-17db-43b5-9af3-2a45e79ab039"/>
    <ds:schemaRef ds:uri="13922b43-4eea-40f2-b18b-c20327cdf16c"/>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TB DIAH PPT Wide Template March 2024 (1)</Template>
  <TotalTime>13</TotalTime>
  <Words>292</Words>
  <Application>Microsoft Office PowerPoint</Application>
  <PresentationFormat>Custom</PresentationFormat>
  <Paragraphs>51</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Franklin Gothic Book</vt:lpstr>
      <vt:lpstr>Franklin Gothic Heavy</vt:lpstr>
      <vt:lpstr>Gill Sans MT</vt:lpstr>
      <vt:lpstr>Wingdings</vt:lpstr>
      <vt:lpstr>16.9-Template_12.7.2016</vt:lpstr>
      <vt:lpstr>1_16.9-Template_12.7.2016</vt:lpstr>
      <vt:lpstr>PowerPoint Presentation</vt:lpstr>
      <vt:lpstr>Country TB Profile and TB Situation Snapshot</vt:lpstr>
      <vt:lpstr>Title</vt:lpstr>
      <vt:lpstr>Title</vt:lpstr>
      <vt:lpstr>Data-Driven Strategies:  Update on national TB M&amp;E, surveillance, and data use</vt:lpstr>
      <vt:lpstr>Title</vt:lpstr>
      <vt:lpstr>Title</vt:lpstr>
      <vt:lpstr>Title</vt:lpstr>
      <vt:lpstr>Title</vt:lpstr>
      <vt:lpstr>TB M&amp;E Beyond Numbers: Understanding trends in  PBMEF core indicators</vt:lpstr>
      <vt:lpstr>Title</vt:lpstr>
      <vt:lpstr>Title</vt:lpstr>
      <vt:lpstr>Title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Adamou, Bridgit</dc:creator>
  <cp:lastModifiedBy>Adamou, Bridgit</cp:lastModifiedBy>
  <cp:revision>1</cp:revision>
  <dcterms:created xsi:type="dcterms:W3CDTF">2024-03-25T12:24:47Z</dcterms:created>
  <dcterms:modified xsi:type="dcterms:W3CDTF">2024-04-01T13:01:02Z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y fmtid="{D5CDD505-2E9C-101B-9397-08002B2CF9AE}" pid="3" name="ArticulateGUID">
    <vt:lpwstr>D73539B1-00EA-4FB9-AEE5-6E525BCF915F</vt:lpwstr>
  </property>
  <property fmtid="{D5CDD505-2E9C-101B-9397-08002B2CF9AE}" pid="4" name="ArticulatePath">
    <vt:lpwstr>TBDIAH_Master_Deck_Template</vt:lpwstr>
  </property>
  <property fmtid="{D5CDD505-2E9C-101B-9397-08002B2CF9AE}" pid="5" name="TaxKeyword">
    <vt:lpwstr/>
  </property>
  <property fmtid="{D5CDD505-2E9C-101B-9397-08002B2CF9AE}" pid="6" name="MediaServiceImageTags">
    <vt:lpwstr/>
  </property>
</Properties>
</file>